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abian_Hamb%C3%BCchen" TargetMode="External"/><Relationship Id="rId7" Type="http://schemas.openxmlformats.org/officeDocument/2006/relationships/hyperlink" Target="https://en.wikipedia.org/wiki/Kubrat_Pulev" TargetMode="External"/><Relationship Id="rId2" Type="http://schemas.openxmlformats.org/officeDocument/2006/relationships/hyperlink" Target="https://en.wikipedia.org/wiki/Simona_Hale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ichal_Martik%C3%A1n" TargetMode="External"/><Relationship Id="rId5" Type="http://schemas.openxmlformats.org/officeDocument/2006/relationships/hyperlink" Target="https://en.wikipedia.org/wiki/Katerina_Stefanidi" TargetMode="External"/><Relationship Id="rId4" Type="http://schemas.openxmlformats.org/officeDocument/2006/relationships/hyperlink" Target="https://en.wikipedia.org/wiki/Mireia_Belmon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C87E-C467-4451-99B5-E72354FF8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721430"/>
          </a:xfrm>
        </p:spPr>
        <p:txBody>
          <a:bodyPr/>
          <a:lstStyle/>
          <a:p>
            <a:r>
              <a:rPr lang="en-US" dirty="0"/>
              <a:t>Famous sportsmen</a:t>
            </a:r>
            <a:br>
              <a:rPr lang="en-US" dirty="0"/>
            </a:br>
            <a:r>
              <a:rPr lang="en-US" sz="1800" dirty="0"/>
              <a:t>Germany – </a:t>
            </a:r>
            <a:r>
              <a:rPr lang="en-US" sz="1800" dirty="0" err="1"/>
              <a:t>spain</a:t>
            </a:r>
            <a:r>
              <a:rPr lang="en-US" sz="1800" dirty="0"/>
              <a:t> – Romania – GREECE – Slovakia - Bulgaria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A0D08-A5EE-4833-86C9-73D7EC070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3856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LEONARDO BECICA</a:t>
            </a:r>
          </a:p>
          <a:p>
            <a:r>
              <a:rPr lang="en-US" dirty="0"/>
              <a:t>MATEI BRESUG</a:t>
            </a:r>
          </a:p>
          <a:p>
            <a:r>
              <a:rPr lang="en-US" dirty="0"/>
              <a:t>DIANA IACOB</a:t>
            </a:r>
          </a:p>
          <a:p>
            <a:r>
              <a:rPr lang="en-US" dirty="0"/>
              <a:t>MARIE ISENBERG</a:t>
            </a:r>
          </a:p>
        </p:txBody>
      </p:sp>
    </p:spTree>
    <p:extLst>
      <p:ext uri="{BB962C8B-B14F-4D97-AF65-F5344CB8AC3E}">
        <p14:creationId xmlns:p14="http://schemas.microsoft.com/office/powerpoint/2010/main" val="226614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B897-FBC7-414F-875E-5A06BDD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5" y="523613"/>
            <a:ext cx="5335856" cy="1188720"/>
          </a:xfrm>
        </p:spPr>
        <p:txBody>
          <a:bodyPr/>
          <a:lstStyle/>
          <a:p>
            <a:r>
              <a:rPr lang="en-US" dirty="0"/>
              <a:t>GERMANY</a:t>
            </a:r>
            <a:br>
              <a:rPr lang="en-US" dirty="0"/>
            </a:br>
            <a:r>
              <a:rPr lang="en-US" dirty="0"/>
              <a:t>FABIAN </a:t>
            </a:r>
            <a:r>
              <a:rPr lang="en-US" dirty="0" err="1"/>
              <a:t>HAMBüCHEN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1842-4661-453F-AACC-F4E010C5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5" y="2280235"/>
            <a:ext cx="5335856" cy="4054152"/>
          </a:xfrm>
        </p:spPr>
        <p:txBody>
          <a:bodyPr/>
          <a:lstStyle/>
          <a:p>
            <a:r>
              <a:rPr lang="en-US" dirty="0"/>
              <a:t>Born on 25 October 1987 in </a:t>
            </a:r>
            <a:r>
              <a:rPr lang="en-US" dirty="0" err="1"/>
              <a:t>Bergisch</a:t>
            </a:r>
            <a:r>
              <a:rPr lang="en-US" dirty="0"/>
              <a:t> </a:t>
            </a:r>
            <a:r>
              <a:rPr lang="en-US" dirty="0" err="1"/>
              <a:t>Gladbach</a:t>
            </a:r>
            <a:endParaRPr lang="en-US" dirty="0"/>
          </a:p>
          <a:p>
            <a:r>
              <a:rPr lang="en-US" dirty="0"/>
              <a:t>Former German artistic gymnast</a:t>
            </a:r>
          </a:p>
          <a:p>
            <a:r>
              <a:rPr lang="en-US" dirty="0"/>
              <a:t>Greatest successes were on the high bar</a:t>
            </a:r>
          </a:p>
          <a:p>
            <a:r>
              <a:rPr lang="en-US" dirty="0"/>
              <a:t>Won the Olympic gold medal in 2016 </a:t>
            </a:r>
          </a:p>
          <a:p>
            <a:r>
              <a:rPr lang="en-US" dirty="0"/>
              <a:t>Won the world championship title in 2007</a:t>
            </a:r>
          </a:p>
          <a:p>
            <a:r>
              <a:rPr lang="en-US" dirty="0"/>
              <a:t>Won the bronze medal at the 2008 Olympic Games in Beijing and the silver medal in London in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2BF7F-AB7F-4F44-A3AF-D70B1C66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9F62-F176-4DF5-A1BC-AB5816A8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92107"/>
            <a:ext cx="4486656" cy="1141497"/>
          </a:xfrm>
        </p:spPr>
        <p:txBody>
          <a:bodyPr/>
          <a:lstStyle/>
          <a:p>
            <a:r>
              <a:rPr lang="en-US" dirty="0"/>
              <a:t>Spain</a:t>
            </a:r>
            <a:br>
              <a:rPr lang="en-US" dirty="0"/>
            </a:br>
            <a:r>
              <a:rPr lang="en-US" dirty="0"/>
              <a:t>MIREIA BELMONTE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B887D-46DF-434C-836B-8F1D8EC69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436735"/>
            <a:ext cx="4486656" cy="311592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-Born on 10 November 1990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-Spanish Olympic, world, and European champion swimmer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-First Spanish woman to win a gold medal in swimming at an Olympic Games in Rio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-</a:t>
            </a:r>
            <a:r>
              <a:rPr lang="en-US" sz="1800" dirty="0" err="1"/>
              <a:t>Cosidered</a:t>
            </a:r>
            <a:r>
              <a:rPr lang="en-US" sz="1800" dirty="0"/>
              <a:t> to be the greatest Spanish swimmer of all time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AE6C6C-E8CA-4316-9CA1-8281E7BEA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6737" y="1889642"/>
            <a:ext cx="5138185" cy="33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5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2558-697A-4F9D-81C2-72B6F626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76" y="804863"/>
            <a:ext cx="4486656" cy="1141497"/>
          </a:xfrm>
        </p:spPr>
        <p:txBody>
          <a:bodyPr/>
          <a:lstStyle/>
          <a:p>
            <a:r>
              <a:rPr lang="en-US" dirty="0"/>
              <a:t>Romania</a:t>
            </a:r>
            <a:br>
              <a:rPr lang="en-US" dirty="0"/>
            </a:br>
            <a:r>
              <a:rPr lang="en-US" dirty="0" err="1"/>
              <a:t>simona</a:t>
            </a:r>
            <a:r>
              <a:rPr lang="en-US" dirty="0"/>
              <a:t> </a:t>
            </a:r>
            <a:r>
              <a:rPr lang="en-US" dirty="0" err="1"/>
              <a:t>halep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3B840-7C5D-4C12-9B10-028C644C1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4575" y="804863"/>
            <a:ext cx="3498850" cy="52482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D9E9C-0BF9-4C62-9D21-906B79100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799" y="2595761"/>
            <a:ext cx="5539409" cy="3457375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-Born on 27 September 1991</a:t>
            </a:r>
          </a:p>
          <a:p>
            <a:pPr algn="l"/>
            <a:r>
              <a:rPr lang="en-US" sz="1800" dirty="0"/>
              <a:t>-Romanian professional tennis player</a:t>
            </a:r>
          </a:p>
          <a:p>
            <a:pPr algn="l"/>
            <a:r>
              <a:rPr lang="en-US" sz="1800" dirty="0"/>
              <a:t>-Has been ranked world No. 1 in singles twice between 2017 and 2019 for a total of 64 weeks</a:t>
            </a:r>
          </a:p>
          <a:p>
            <a:pPr algn="l"/>
            <a:r>
              <a:rPr lang="en-US" sz="1800" dirty="0"/>
              <a:t>-Halep was the year-end No. 1 in 2017 and 2018</a:t>
            </a:r>
          </a:p>
          <a:p>
            <a:pPr algn="l"/>
            <a:r>
              <a:rPr lang="en-US" sz="1800" dirty="0"/>
              <a:t>-Ranked in the top 10 for 373 consecutive weeks from 2014-2021 (eighth-longest streak in WTA history)</a:t>
            </a:r>
          </a:p>
          <a:p>
            <a:pPr algn="l"/>
            <a:r>
              <a:rPr lang="en-US" sz="1800" dirty="0"/>
              <a:t>-Has won two Grand Slam singles titles: French Open (2018), Wimbledon Championships (2019)</a:t>
            </a:r>
          </a:p>
        </p:txBody>
      </p:sp>
    </p:spTree>
    <p:extLst>
      <p:ext uri="{BB962C8B-B14F-4D97-AF65-F5344CB8AC3E}">
        <p14:creationId xmlns:p14="http://schemas.microsoft.com/office/powerpoint/2010/main" val="375332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D8DA-96E3-4A4C-A078-464FAD82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24" y="675819"/>
            <a:ext cx="4486656" cy="1141497"/>
          </a:xfrm>
        </p:spPr>
        <p:txBody>
          <a:bodyPr>
            <a:normAutofit/>
          </a:bodyPr>
          <a:lstStyle/>
          <a:p>
            <a:r>
              <a:rPr lang="en-US" dirty="0"/>
              <a:t>GREECE</a:t>
            </a:r>
            <a:br>
              <a:rPr lang="en-US" dirty="0"/>
            </a:br>
            <a:r>
              <a:rPr lang="en-US" dirty="0"/>
              <a:t>Katerina </a:t>
            </a:r>
            <a:r>
              <a:rPr lang="en-US" dirty="0" err="1"/>
              <a:t>Stefanidi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4EA187-6AC1-4F4D-8329-FE8C28C2F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2521" y="956867"/>
            <a:ext cx="3180522" cy="494426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338D8-0516-477E-B4BA-2C8B13EBE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123" y="2055855"/>
            <a:ext cx="4486657" cy="4282491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-Born on 4 February 1990</a:t>
            </a:r>
          </a:p>
          <a:p>
            <a:pPr algn="just"/>
            <a:r>
              <a:rPr lang="en-US" sz="1600" dirty="0"/>
              <a:t>-Greek pole vaulter</a:t>
            </a:r>
          </a:p>
          <a:p>
            <a:pPr algn="just"/>
            <a:r>
              <a:rPr lang="en-US" sz="1600" dirty="0"/>
              <a:t>-Won the gold medal at the 2016 Olympic Games with a jump of 4.85 meters </a:t>
            </a:r>
          </a:p>
          <a:p>
            <a:pPr algn="just"/>
            <a:r>
              <a:rPr lang="en-US" sz="1600" dirty="0"/>
              <a:t>-Competed at the 2012 and the 2020 Summer Olympics</a:t>
            </a:r>
          </a:p>
          <a:p>
            <a:pPr algn="just"/>
            <a:r>
              <a:rPr lang="en-US" sz="1600" dirty="0"/>
              <a:t>-Current European Outdoor (2018) and Diamond League (2019) champion</a:t>
            </a:r>
          </a:p>
          <a:p>
            <a:pPr algn="just"/>
            <a:r>
              <a:rPr lang="en-US" sz="1600" dirty="0"/>
              <a:t>-World Outdoor champion, European Indoor champion, two-time World Indoor bronze medalist</a:t>
            </a:r>
          </a:p>
          <a:p>
            <a:pPr algn="just"/>
            <a:r>
              <a:rPr lang="en-US" sz="1600" dirty="0"/>
              <a:t>-Has won a total of ten (10) medals in all five major international athletics championships</a:t>
            </a:r>
          </a:p>
          <a:p>
            <a:pPr algn="just"/>
            <a:r>
              <a:rPr lang="en-US" sz="1600" dirty="0"/>
              <a:t>-Regarded as the greatest female athlete in the history of Greek sport</a:t>
            </a:r>
          </a:p>
        </p:txBody>
      </p:sp>
    </p:spTree>
    <p:extLst>
      <p:ext uri="{BB962C8B-B14F-4D97-AF65-F5344CB8AC3E}">
        <p14:creationId xmlns:p14="http://schemas.microsoft.com/office/powerpoint/2010/main" val="300293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00A9-5EB2-4A9B-B764-6F1B0A3E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799341"/>
            <a:ext cx="4486656" cy="1141497"/>
          </a:xfrm>
        </p:spPr>
        <p:txBody>
          <a:bodyPr/>
          <a:lstStyle/>
          <a:p>
            <a:r>
              <a:rPr lang="en-US" dirty="0"/>
              <a:t>Slovakia</a:t>
            </a:r>
            <a:br>
              <a:rPr lang="en-US" dirty="0"/>
            </a:br>
            <a:r>
              <a:rPr lang="en-US" dirty="0" err="1"/>
              <a:t>michal</a:t>
            </a:r>
            <a:r>
              <a:rPr lang="en-US" dirty="0"/>
              <a:t> </a:t>
            </a:r>
            <a:r>
              <a:rPr lang="en-US" dirty="0" err="1"/>
              <a:t>martikan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5B99B3-4153-4EEA-AC3A-82C84643C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763" y="1824512"/>
            <a:ext cx="4816475" cy="32089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84427-3646-4AFB-BD92-92B91743E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620" y="2436735"/>
            <a:ext cx="4486656" cy="3102673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-Born on 18 May 1979</a:t>
            </a:r>
          </a:p>
          <a:p>
            <a:pPr algn="l"/>
            <a:r>
              <a:rPr lang="en-US" sz="1800" dirty="0"/>
              <a:t>-Slovak slalom canoeist </a:t>
            </a:r>
          </a:p>
          <a:p>
            <a:pPr algn="l"/>
            <a:r>
              <a:rPr lang="en-US" sz="1800" dirty="0"/>
              <a:t>-Has been competing at the international level since 1994</a:t>
            </a:r>
          </a:p>
          <a:p>
            <a:pPr algn="l"/>
            <a:r>
              <a:rPr lang="en-US" sz="1800" dirty="0"/>
              <a:t>-Became the first athlete to win an Olympic gold medal for Slovakia since the country gained independence in 1993</a:t>
            </a:r>
          </a:p>
          <a:p>
            <a:pPr algn="l"/>
            <a:r>
              <a:rPr lang="en-US" sz="1800" dirty="0"/>
              <a:t>-Won 5 Olympic medals in total (2 golds, 2 silvers and 1 bronze)</a:t>
            </a:r>
          </a:p>
          <a:p>
            <a:pPr algn="l"/>
            <a:r>
              <a:rPr lang="en-US" sz="1800" dirty="0"/>
              <a:t>-Won the World Championship title in the C1 individual category four times</a:t>
            </a:r>
          </a:p>
        </p:txBody>
      </p:sp>
    </p:spTree>
    <p:extLst>
      <p:ext uri="{BB962C8B-B14F-4D97-AF65-F5344CB8AC3E}">
        <p14:creationId xmlns:p14="http://schemas.microsoft.com/office/powerpoint/2010/main" val="145027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77CB-8226-47D3-9883-AF495502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5" y="804672"/>
            <a:ext cx="4486656" cy="1141497"/>
          </a:xfrm>
        </p:spPr>
        <p:txBody>
          <a:bodyPr/>
          <a:lstStyle/>
          <a:p>
            <a:r>
              <a:rPr lang="en-US" dirty="0"/>
              <a:t>Bulgaria</a:t>
            </a:r>
            <a:br>
              <a:rPr lang="en-US" dirty="0"/>
            </a:br>
            <a:r>
              <a:rPr lang="en-US" dirty="0"/>
              <a:t>KUBRAT PULEV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0DF877-3CC4-467B-A4CE-E5250B2A9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6650" y="940386"/>
            <a:ext cx="3532226" cy="49772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91E57-0433-4A68-A12F-F6E6CF952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9265" y="2279374"/>
            <a:ext cx="4486656" cy="4108174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-Bulgarian professional boxer</a:t>
            </a:r>
          </a:p>
          <a:p>
            <a:pPr algn="l"/>
            <a:r>
              <a:rPr lang="en-US" sz="1800" dirty="0"/>
              <a:t>-Has challenged twice for the unified heavyweight title in 2014 and 2020</a:t>
            </a:r>
          </a:p>
          <a:p>
            <a:pPr algn="l"/>
            <a:r>
              <a:rPr lang="en-US" sz="1800" dirty="0"/>
              <a:t>-At regional level, he has held multiple heavyweight championships, including the European title twice between 2012 and 2016</a:t>
            </a:r>
          </a:p>
          <a:p>
            <a:pPr algn="l"/>
            <a:r>
              <a:rPr lang="en-US" sz="1800" dirty="0"/>
              <a:t>-As an amateur, he won multiple medals at international tournaments, including gold at the 2008 European Championships and bronze at the 2005 World Championships</a:t>
            </a:r>
          </a:p>
        </p:txBody>
      </p:sp>
    </p:spTree>
    <p:extLst>
      <p:ext uri="{BB962C8B-B14F-4D97-AF65-F5344CB8AC3E}">
        <p14:creationId xmlns:p14="http://schemas.microsoft.com/office/powerpoint/2010/main" val="171832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5BDC-EE9D-4403-88BA-2D7BD2F4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0E5E-F429-45B2-BA52-F17B8325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https://en.wikipedia.org/wiki/Simona_Halep</a:t>
            </a:r>
            <a:endParaRPr lang="en-US" dirty="0"/>
          </a:p>
          <a:p>
            <a:r>
              <a:rPr lang="en-US" dirty="0">
                <a:hlinkClick r:id="rId3"/>
              </a:rPr>
              <a:t>https://de.wikipedia.org/wiki/Fabian_Hamb%C3%BCchen</a:t>
            </a:r>
            <a:endParaRPr lang="en-US" dirty="0"/>
          </a:p>
          <a:p>
            <a:r>
              <a:rPr lang="en-US" dirty="0">
                <a:hlinkClick r:id="rId4"/>
              </a:rPr>
              <a:t>https://en.wikipedia.org/wiki/Mireia_Belmonte</a:t>
            </a:r>
            <a:endParaRPr lang="en-US" dirty="0"/>
          </a:p>
          <a:p>
            <a:r>
              <a:rPr lang="en-US" dirty="0">
                <a:hlinkClick r:id="rId5"/>
              </a:rPr>
              <a:t>https://en.wikipedia.org/wiki/Katerina_Stefanidi</a:t>
            </a:r>
            <a:endParaRPr lang="en-US" dirty="0"/>
          </a:p>
          <a:p>
            <a:r>
              <a:rPr lang="en-US" dirty="0">
                <a:hlinkClick r:id="rId6"/>
              </a:rPr>
              <a:t>https://en.wikipedia.org/wiki/Michal_Martik%C3%A1n</a:t>
            </a:r>
            <a:endParaRPr lang="en-US" dirty="0"/>
          </a:p>
          <a:p>
            <a:r>
              <a:rPr lang="en-US" dirty="0">
                <a:hlinkClick r:id="rId7"/>
              </a:rPr>
              <a:t>https://en.wikipedia.org/wiki/Kubrat_Pulev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161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58</TotalTime>
  <Words>541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Famous sportsmen Germany – spain – Romania – GREECE – Slovakia - Bulgaria</vt:lpstr>
      <vt:lpstr>GERMANY FABIAN HAMBüCHEN</vt:lpstr>
      <vt:lpstr>Spain MIREIA BELMONTE</vt:lpstr>
      <vt:lpstr>Romania simona halep</vt:lpstr>
      <vt:lpstr>GREECE Katerina Stefanidi</vt:lpstr>
      <vt:lpstr>Slovakia michal martikan</vt:lpstr>
      <vt:lpstr>Bulgaria KUBRAT PULEV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sportsmen Germany – spain - romania</dc:title>
  <dc:creator>istrati.marius</dc:creator>
  <cp:lastModifiedBy>istrati.marius</cp:lastModifiedBy>
  <cp:revision>7</cp:revision>
  <dcterms:created xsi:type="dcterms:W3CDTF">2022-06-10T07:05:24Z</dcterms:created>
  <dcterms:modified xsi:type="dcterms:W3CDTF">2022-06-10T08:03:32Z</dcterms:modified>
</cp:coreProperties>
</file>