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media/image9.jpeg" ContentType="image/jpeg"/>
  <Override PartName="/ppt/media/image1.jpeg" ContentType="image/jpeg"/>
  <Override PartName="/ppt/media/image2.png" ContentType="image/png"/>
  <Override PartName="/ppt/media/image6.jpeg" ContentType="image/jpeg"/>
  <Override PartName="/ppt/media/image5.emf" ContentType="image/x-emf"/>
  <Override PartName="/ppt/media/image4.png" ContentType="image/png"/>
  <Override PartName="/ppt/media/image3.wmf" ContentType="image/x-wmf"/>
  <Override PartName="/ppt/media/image7.jpeg" ContentType="image/jpeg"/>
  <Override PartName="/ppt/media/image8.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Override PartName="/ppt/media/image16.jpeg" ContentType="image/jpeg"/>
  <Override PartName="/ppt/media/image1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0080625" cy="56705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25" name="PlaceHolder 2"/>
          <p:cNvSpPr>
            <a:spLocks noGrp="1"/>
          </p:cNvSpPr>
          <p:nvPr>
            <p:ph type="body"/>
          </p:nvPr>
        </p:nvSpPr>
        <p:spPr>
          <a:xfrm>
            <a:off x="504000" y="1326600"/>
            <a:ext cx="9072000" cy="1568520"/>
          </a:xfrm>
          <a:prstGeom prst="rect">
            <a:avLst/>
          </a:prstGeom>
        </p:spPr>
        <p:txBody>
          <a:bodyPr lIns="0" rIns="0" tIns="0" bIns="0">
            <a:normAutofit/>
          </a:bodyPr>
          <a:p>
            <a:endParaRPr b="0" lang="it-IT" sz="3200" spc="-1" strike="noStrike">
              <a:latin typeface="Arial"/>
            </a:endParaRPr>
          </a:p>
        </p:txBody>
      </p:sp>
      <p:sp>
        <p:nvSpPr>
          <p:cNvPr id="26" name="PlaceHolder 3"/>
          <p:cNvSpPr>
            <a:spLocks noGrp="1"/>
          </p:cNvSpPr>
          <p:nvPr>
            <p:ph type="body"/>
          </p:nvPr>
        </p:nvSpPr>
        <p:spPr>
          <a:xfrm>
            <a:off x="504000" y="3044520"/>
            <a:ext cx="907200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28"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29"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30" name="PlaceHolder 4"/>
          <p:cNvSpPr>
            <a:spLocks noGrp="1"/>
          </p:cNvSpPr>
          <p:nvPr>
            <p:ph type="body"/>
          </p:nvPr>
        </p:nvSpPr>
        <p:spPr>
          <a:xfrm>
            <a:off x="504000" y="3044520"/>
            <a:ext cx="4426920" cy="1568520"/>
          </a:xfrm>
          <a:prstGeom prst="rect">
            <a:avLst/>
          </a:prstGeom>
        </p:spPr>
        <p:txBody>
          <a:bodyPr lIns="0" rIns="0" tIns="0" bIns="0">
            <a:normAutofit/>
          </a:bodyPr>
          <a:p>
            <a:endParaRPr b="0" lang="it-IT" sz="3200" spc="-1" strike="noStrike">
              <a:latin typeface="Arial"/>
            </a:endParaRPr>
          </a:p>
        </p:txBody>
      </p:sp>
      <p:sp>
        <p:nvSpPr>
          <p:cNvPr id="31" name="PlaceHolder 5"/>
          <p:cNvSpPr>
            <a:spLocks noGrp="1"/>
          </p:cNvSpPr>
          <p:nvPr>
            <p:ph type="body"/>
          </p:nvPr>
        </p:nvSpPr>
        <p:spPr>
          <a:xfrm>
            <a:off x="515268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33" name="PlaceHolder 2"/>
          <p:cNvSpPr>
            <a:spLocks noGrp="1"/>
          </p:cNvSpPr>
          <p:nvPr>
            <p:ph type="body"/>
          </p:nvPr>
        </p:nvSpPr>
        <p:spPr>
          <a:xfrm>
            <a:off x="504000" y="1326600"/>
            <a:ext cx="2921040" cy="1568520"/>
          </a:xfrm>
          <a:prstGeom prst="rect">
            <a:avLst/>
          </a:prstGeom>
        </p:spPr>
        <p:txBody>
          <a:bodyPr lIns="0" rIns="0" tIns="0" bIns="0">
            <a:normAutofit/>
          </a:bodyPr>
          <a:p>
            <a:endParaRPr b="0" lang="it-IT" sz="3200" spc="-1" strike="noStrike">
              <a:latin typeface="Arial"/>
            </a:endParaRPr>
          </a:p>
        </p:txBody>
      </p:sp>
      <p:sp>
        <p:nvSpPr>
          <p:cNvPr id="34" name="PlaceHolder 3"/>
          <p:cNvSpPr>
            <a:spLocks noGrp="1"/>
          </p:cNvSpPr>
          <p:nvPr>
            <p:ph type="body"/>
          </p:nvPr>
        </p:nvSpPr>
        <p:spPr>
          <a:xfrm>
            <a:off x="3571560" y="1326600"/>
            <a:ext cx="2921040" cy="1568520"/>
          </a:xfrm>
          <a:prstGeom prst="rect">
            <a:avLst/>
          </a:prstGeom>
        </p:spPr>
        <p:txBody>
          <a:bodyPr lIns="0" rIns="0" tIns="0" bIns="0">
            <a:normAutofit/>
          </a:bodyPr>
          <a:p>
            <a:endParaRPr b="0" lang="it-IT" sz="3200" spc="-1" strike="noStrike">
              <a:latin typeface="Arial"/>
            </a:endParaRPr>
          </a:p>
        </p:txBody>
      </p:sp>
      <p:sp>
        <p:nvSpPr>
          <p:cNvPr id="35" name="PlaceHolder 4"/>
          <p:cNvSpPr>
            <a:spLocks noGrp="1"/>
          </p:cNvSpPr>
          <p:nvPr>
            <p:ph type="body"/>
          </p:nvPr>
        </p:nvSpPr>
        <p:spPr>
          <a:xfrm>
            <a:off x="6639120" y="1326600"/>
            <a:ext cx="2921040" cy="1568520"/>
          </a:xfrm>
          <a:prstGeom prst="rect">
            <a:avLst/>
          </a:prstGeom>
        </p:spPr>
        <p:txBody>
          <a:bodyPr lIns="0" rIns="0" tIns="0" bIns="0">
            <a:normAutofit/>
          </a:bodyPr>
          <a:p>
            <a:endParaRPr b="0" lang="it-IT" sz="3200" spc="-1" strike="noStrike">
              <a:latin typeface="Arial"/>
            </a:endParaRPr>
          </a:p>
        </p:txBody>
      </p:sp>
      <p:sp>
        <p:nvSpPr>
          <p:cNvPr id="36" name="PlaceHolder 5"/>
          <p:cNvSpPr>
            <a:spLocks noGrp="1"/>
          </p:cNvSpPr>
          <p:nvPr>
            <p:ph type="body"/>
          </p:nvPr>
        </p:nvSpPr>
        <p:spPr>
          <a:xfrm>
            <a:off x="504000" y="3044520"/>
            <a:ext cx="2921040" cy="1568520"/>
          </a:xfrm>
          <a:prstGeom prst="rect">
            <a:avLst/>
          </a:prstGeom>
        </p:spPr>
        <p:txBody>
          <a:bodyPr lIns="0" rIns="0" tIns="0" bIns="0">
            <a:normAutofit/>
          </a:bodyPr>
          <a:p>
            <a:endParaRPr b="0" lang="it-IT" sz="3200" spc="-1" strike="noStrike">
              <a:latin typeface="Arial"/>
            </a:endParaRPr>
          </a:p>
        </p:txBody>
      </p:sp>
      <p:sp>
        <p:nvSpPr>
          <p:cNvPr id="37" name="PlaceHolder 6"/>
          <p:cNvSpPr>
            <a:spLocks noGrp="1"/>
          </p:cNvSpPr>
          <p:nvPr>
            <p:ph type="body"/>
          </p:nvPr>
        </p:nvSpPr>
        <p:spPr>
          <a:xfrm>
            <a:off x="3571560" y="3044520"/>
            <a:ext cx="2921040" cy="1568520"/>
          </a:xfrm>
          <a:prstGeom prst="rect">
            <a:avLst/>
          </a:prstGeom>
        </p:spPr>
        <p:txBody>
          <a:bodyPr lIns="0" rIns="0" tIns="0" bIns="0">
            <a:normAutofit/>
          </a:bodyPr>
          <a:p>
            <a:endParaRPr b="0" lang="it-IT" sz="3200" spc="-1" strike="noStrike">
              <a:latin typeface="Arial"/>
            </a:endParaRPr>
          </a:p>
        </p:txBody>
      </p:sp>
      <p:sp>
        <p:nvSpPr>
          <p:cNvPr id="38" name="PlaceHolder 7"/>
          <p:cNvSpPr>
            <a:spLocks noGrp="1"/>
          </p:cNvSpPr>
          <p:nvPr>
            <p:ph type="body"/>
          </p:nvPr>
        </p:nvSpPr>
        <p:spPr>
          <a:xfrm>
            <a:off x="6639120" y="3044520"/>
            <a:ext cx="292104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42" name="PlaceHolder 2"/>
          <p:cNvSpPr>
            <a:spLocks noGrp="1"/>
          </p:cNvSpPr>
          <p:nvPr>
            <p:ph type="subTitle"/>
          </p:nvPr>
        </p:nvSpPr>
        <p:spPr>
          <a:xfrm>
            <a:off x="504000" y="1326600"/>
            <a:ext cx="9072000" cy="328860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44" name="PlaceHolder 2"/>
          <p:cNvSpPr>
            <a:spLocks noGrp="1"/>
          </p:cNvSpPr>
          <p:nvPr>
            <p:ph type="body"/>
          </p:nvPr>
        </p:nvSpPr>
        <p:spPr>
          <a:xfrm>
            <a:off x="504000" y="1326600"/>
            <a:ext cx="9072000" cy="32886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46" name="PlaceHolder 2"/>
          <p:cNvSpPr>
            <a:spLocks noGrp="1"/>
          </p:cNvSpPr>
          <p:nvPr>
            <p:ph type="body"/>
          </p:nvPr>
        </p:nvSpPr>
        <p:spPr>
          <a:xfrm>
            <a:off x="504000" y="1326600"/>
            <a:ext cx="4426920" cy="3288600"/>
          </a:xfrm>
          <a:prstGeom prst="rect">
            <a:avLst/>
          </a:prstGeom>
        </p:spPr>
        <p:txBody>
          <a:bodyPr lIns="0" rIns="0" tIns="0" bIns="0">
            <a:normAutofit/>
          </a:bodyPr>
          <a:p>
            <a:endParaRPr b="0" lang="it-IT" sz="3200" spc="-1" strike="noStrike">
              <a:latin typeface="Arial"/>
            </a:endParaRPr>
          </a:p>
        </p:txBody>
      </p:sp>
      <p:sp>
        <p:nvSpPr>
          <p:cNvPr id="47" name="PlaceHolder 3"/>
          <p:cNvSpPr>
            <a:spLocks noGrp="1"/>
          </p:cNvSpPr>
          <p:nvPr>
            <p:ph type="body"/>
          </p:nvPr>
        </p:nvSpPr>
        <p:spPr>
          <a:xfrm>
            <a:off x="5152680" y="1326600"/>
            <a:ext cx="4426920" cy="3288600"/>
          </a:xfrm>
          <a:prstGeom prst="rect">
            <a:avLst/>
          </a:prstGeom>
        </p:spPr>
        <p:txBody>
          <a:bodyPr lIns="0" rIns="0" tIns="0" bIns="0">
            <a:normAutofit/>
          </a:bodyPr>
          <a:p>
            <a:endParaRPr b="0" lang="it-IT"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504000" y="226080"/>
            <a:ext cx="9072000" cy="438840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51"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52" name="PlaceHolder 3"/>
          <p:cNvSpPr>
            <a:spLocks noGrp="1"/>
          </p:cNvSpPr>
          <p:nvPr>
            <p:ph type="body"/>
          </p:nvPr>
        </p:nvSpPr>
        <p:spPr>
          <a:xfrm>
            <a:off x="5152680" y="1326600"/>
            <a:ext cx="4426920" cy="3288600"/>
          </a:xfrm>
          <a:prstGeom prst="rect">
            <a:avLst/>
          </a:prstGeom>
        </p:spPr>
        <p:txBody>
          <a:bodyPr lIns="0" rIns="0" tIns="0" bIns="0">
            <a:normAutofit/>
          </a:bodyPr>
          <a:p>
            <a:endParaRPr b="0" lang="it-IT" sz="3200" spc="-1" strike="noStrike">
              <a:latin typeface="Arial"/>
            </a:endParaRPr>
          </a:p>
        </p:txBody>
      </p:sp>
      <p:sp>
        <p:nvSpPr>
          <p:cNvPr id="53" name="PlaceHolder 4"/>
          <p:cNvSpPr>
            <a:spLocks noGrp="1"/>
          </p:cNvSpPr>
          <p:nvPr>
            <p:ph type="body"/>
          </p:nvPr>
        </p:nvSpPr>
        <p:spPr>
          <a:xfrm>
            <a:off x="50400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4" name="PlaceHolder 2"/>
          <p:cNvSpPr>
            <a:spLocks noGrp="1"/>
          </p:cNvSpPr>
          <p:nvPr>
            <p:ph type="subTitle"/>
          </p:nvPr>
        </p:nvSpPr>
        <p:spPr>
          <a:xfrm>
            <a:off x="504000" y="1326600"/>
            <a:ext cx="9072000" cy="328860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55" name="PlaceHolder 2"/>
          <p:cNvSpPr>
            <a:spLocks noGrp="1"/>
          </p:cNvSpPr>
          <p:nvPr>
            <p:ph type="body"/>
          </p:nvPr>
        </p:nvSpPr>
        <p:spPr>
          <a:xfrm>
            <a:off x="504000" y="1326600"/>
            <a:ext cx="4426920" cy="3288600"/>
          </a:xfrm>
          <a:prstGeom prst="rect">
            <a:avLst/>
          </a:prstGeom>
        </p:spPr>
        <p:txBody>
          <a:bodyPr lIns="0" rIns="0" tIns="0" bIns="0">
            <a:normAutofit/>
          </a:bodyPr>
          <a:p>
            <a:endParaRPr b="0" lang="it-IT" sz="3200" spc="-1" strike="noStrike">
              <a:latin typeface="Arial"/>
            </a:endParaRPr>
          </a:p>
        </p:txBody>
      </p:sp>
      <p:sp>
        <p:nvSpPr>
          <p:cNvPr id="56"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57" name="PlaceHolder 4"/>
          <p:cNvSpPr>
            <a:spLocks noGrp="1"/>
          </p:cNvSpPr>
          <p:nvPr>
            <p:ph type="body"/>
          </p:nvPr>
        </p:nvSpPr>
        <p:spPr>
          <a:xfrm>
            <a:off x="515268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59"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60"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61" name="PlaceHolder 4"/>
          <p:cNvSpPr>
            <a:spLocks noGrp="1"/>
          </p:cNvSpPr>
          <p:nvPr>
            <p:ph type="body"/>
          </p:nvPr>
        </p:nvSpPr>
        <p:spPr>
          <a:xfrm>
            <a:off x="504000" y="3044520"/>
            <a:ext cx="907200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63" name="PlaceHolder 2"/>
          <p:cNvSpPr>
            <a:spLocks noGrp="1"/>
          </p:cNvSpPr>
          <p:nvPr>
            <p:ph type="body"/>
          </p:nvPr>
        </p:nvSpPr>
        <p:spPr>
          <a:xfrm>
            <a:off x="504000" y="1326600"/>
            <a:ext cx="9072000" cy="1568520"/>
          </a:xfrm>
          <a:prstGeom prst="rect">
            <a:avLst/>
          </a:prstGeom>
        </p:spPr>
        <p:txBody>
          <a:bodyPr lIns="0" rIns="0" tIns="0" bIns="0">
            <a:normAutofit/>
          </a:bodyPr>
          <a:p>
            <a:endParaRPr b="0" lang="it-IT" sz="3200" spc="-1" strike="noStrike">
              <a:latin typeface="Arial"/>
            </a:endParaRPr>
          </a:p>
        </p:txBody>
      </p:sp>
      <p:sp>
        <p:nvSpPr>
          <p:cNvPr id="64" name="PlaceHolder 3"/>
          <p:cNvSpPr>
            <a:spLocks noGrp="1"/>
          </p:cNvSpPr>
          <p:nvPr>
            <p:ph type="body"/>
          </p:nvPr>
        </p:nvSpPr>
        <p:spPr>
          <a:xfrm>
            <a:off x="504000" y="3044520"/>
            <a:ext cx="907200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66"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67"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68" name="PlaceHolder 4"/>
          <p:cNvSpPr>
            <a:spLocks noGrp="1"/>
          </p:cNvSpPr>
          <p:nvPr>
            <p:ph type="body"/>
          </p:nvPr>
        </p:nvSpPr>
        <p:spPr>
          <a:xfrm>
            <a:off x="504000" y="3044520"/>
            <a:ext cx="4426920" cy="1568520"/>
          </a:xfrm>
          <a:prstGeom prst="rect">
            <a:avLst/>
          </a:prstGeom>
        </p:spPr>
        <p:txBody>
          <a:bodyPr lIns="0" rIns="0" tIns="0" bIns="0">
            <a:normAutofit/>
          </a:bodyPr>
          <a:p>
            <a:endParaRPr b="0" lang="it-IT" sz="3200" spc="-1" strike="noStrike">
              <a:latin typeface="Arial"/>
            </a:endParaRPr>
          </a:p>
        </p:txBody>
      </p:sp>
      <p:sp>
        <p:nvSpPr>
          <p:cNvPr id="69" name="PlaceHolder 5"/>
          <p:cNvSpPr>
            <a:spLocks noGrp="1"/>
          </p:cNvSpPr>
          <p:nvPr>
            <p:ph type="body"/>
          </p:nvPr>
        </p:nvSpPr>
        <p:spPr>
          <a:xfrm>
            <a:off x="515268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71" name="PlaceHolder 2"/>
          <p:cNvSpPr>
            <a:spLocks noGrp="1"/>
          </p:cNvSpPr>
          <p:nvPr>
            <p:ph type="body"/>
          </p:nvPr>
        </p:nvSpPr>
        <p:spPr>
          <a:xfrm>
            <a:off x="504000" y="1326600"/>
            <a:ext cx="2921040" cy="1568520"/>
          </a:xfrm>
          <a:prstGeom prst="rect">
            <a:avLst/>
          </a:prstGeom>
        </p:spPr>
        <p:txBody>
          <a:bodyPr lIns="0" rIns="0" tIns="0" bIns="0">
            <a:normAutofit/>
          </a:bodyPr>
          <a:p>
            <a:endParaRPr b="0" lang="it-IT" sz="3200" spc="-1" strike="noStrike">
              <a:latin typeface="Arial"/>
            </a:endParaRPr>
          </a:p>
        </p:txBody>
      </p:sp>
      <p:sp>
        <p:nvSpPr>
          <p:cNvPr id="72" name="PlaceHolder 3"/>
          <p:cNvSpPr>
            <a:spLocks noGrp="1"/>
          </p:cNvSpPr>
          <p:nvPr>
            <p:ph type="body"/>
          </p:nvPr>
        </p:nvSpPr>
        <p:spPr>
          <a:xfrm>
            <a:off x="3571560" y="1326600"/>
            <a:ext cx="2921040" cy="1568520"/>
          </a:xfrm>
          <a:prstGeom prst="rect">
            <a:avLst/>
          </a:prstGeom>
        </p:spPr>
        <p:txBody>
          <a:bodyPr lIns="0" rIns="0" tIns="0" bIns="0">
            <a:normAutofit/>
          </a:bodyPr>
          <a:p>
            <a:endParaRPr b="0" lang="it-IT" sz="3200" spc="-1" strike="noStrike">
              <a:latin typeface="Arial"/>
            </a:endParaRPr>
          </a:p>
        </p:txBody>
      </p:sp>
      <p:sp>
        <p:nvSpPr>
          <p:cNvPr id="73" name="PlaceHolder 4"/>
          <p:cNvSpPr>
            <a:spLocks noGrp="1"/>
          </p:cNvSpPr>
          <p:nvPr>
            <p:ph type="body"/>
          </p:nvPr>
        </p:nvSpPr>
        <p:spPr>
          <a:xfrm>
            <a:off x="6639120" y="1326600"/>
            <a:ext cx="2921040" cy="1568520"/>
          </a:xfrm>
          <a:prstGeom prst="rect">
            <a:avLst/>
          </a:prstGeom>
        </p:spPr>
        <p:txBody>
          <a:bodyPr lIns="0" rIns="0" tIns="0" bIns="0">
            <a:normAutofit/>
          </a:bodyPr>
          <a:p>
            <a:endParaRPr b="0" lang="it-IT" sz="3200" spc="-1" strike="noStrike">
              <a:latin typeface="Arial"/>
            </a:endParaRPr>
          </a:p>
        </p:txBody>
      </p:sp>
      <p:sp>
        <p:nvSpPr>
          <p:cNvPr id="74" name="PlaceHolder 5"/>
          <p:cNvSpPr>
            <a:spLocks noGrp="1"/>
          </p:cNvSpPr>
          <p:nvPr>
            <p:ph type="body"/>
          </p:nvPr>
        </p:nvSpPr>
        <p:spPr>
          <a:xfrm>
            <a:off x="504000" y="3044520"/>
            <a:ext cx="2921040" cy="1568520"/>
          </a:xfrm>
          <a:prstGeom prst="rect">
            <a:avLst/>
          </a:prstGeom>
        </p:spPr>
        <p:txBody>
          <a:bodyPr lIns="0" rIns="0" tIns="0" bIns="0">
            <a:normAutofit/>
          </a:bodyPr>
          <a:p>
            <a:endParaRPr b="0" lang="it-IT" sz="3200" spc="-1" strike="noStrike">
              <a:latin typeface="Arial"/>
            </a:endParaRPr>
          </a:p>
        </p:txBody>
      </p:sp>
      <p:sp>
        <p:nvSpPr>
          <p:cNvPr id="75" name="PlaceHolder 6"/>
          <p:cNvSpPr>
            <a:spLocks noGrp="1"/>
          </p:cNvSpPr>
          <p:nvPr>
            <p:ph type="body"/>
          </p:nvPr>
        </p:nvSpPr>
        <p:spPr>
          <a:xfrm>
            <a:off x="3571560" y="3044520"/>
            <a:ext cx="2921040" cy="1568520"/>
          </a:xfrm>
          <a:prstGeom prst="rect">
            <a:avLst/>
          </a:prstGeom>
        </p:spPr>
        <p:txBody>
          <a:bodyPr lIns="0" rIns="0" tIns="0" bIns="0">
            <a:normAutofit/>
          </a:bodyPr>
          <a:p>
            <a:endParaRPr b="0" lang="it-IT" sz="3200" spc="-1" strike="noStrike">
              <a:latin typeface="Arial"/>
            </a:endParaRPr>
          </a:p>
        </p:txBody>
      </p:sp>
      <p:sp>
        <p:nvSpPr>
          <p:cNvPr id="76" name="PlaceHolder 7"/>
          <p:cNvSpPr>
            <a:spLocks noGrp="1"/>
          </p:cNvSpPr>
          <p:nvPr>
            <p:ph type="body"/>
          </p:nvPr>
        </p:nvSpPr>
        <p:spPr>
          <a:xfrm>
            <a:off x="6639120" y="3044520"/>
            <a:ext cx="292104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81" name="PlaceHolder 2"/>
          <p:cNvSpPr>
            <a:spLocks noGrp="1"/>
          </p:cNvSpPr>
          <p:nvPr>
            <p:ph type="subTitle"/>
          </p:nvPr>
        </p:nvSpPr>
        <p:spPr>
          <a:xfrm>
            <a:off x="504000" y="1326600"/>
            <a:ext cx="9072000" cy="328860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83" name="PlaceHolder 2"/>
          <p:cNvSpPr>
            <a:spLocks noGrp="1"/>
          </p:cNvSpPr>
          <p:nvPr>
            <p:ph type="body"/>
          </p:nvPr>
        </p:nvSpPr>
        <p:spPr>
          <a:xfrm>
            <a:off x="504000" y="1326600"/>
            <a:ext cx="9072000" cy="3288600"/>
          </a:xfrm>
          <a:prstGeom prst="rect">
            <a:avLst/>
          </a:prstGeom>
        </p:spPr>
        <p:txBody>
          <a:bodyPr lIns="0" rIns="0" tIns="0" bIns="0">
            <a:normAutofit/>
          </a:bodyPr>
          <a:p>
            <a:endParaRPr b="0" lang="it-IT"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85" name="PlaceHolder 2"/>
          <p:cNvSpPr>
            <a:spLocks noGrp="1"/>
          </p:cNvSpPr>
          <p:nvPr>
            <p:ph type="body"/>
          </p:nvPr>
        </p:nvSpPr>
        <p:spPr>
          <a:xfrm>
            <a:off x="504000" y="1326600"/>
            <a:ext cx="4426920" cy="3288600"/>
          </a:xfrm>
          <a:prstGeom prst="rect">
            <a:avLst/>
          </a:prstGeom>
        </p:spPr>
        <p:txBody>
          <a:bodyPr lIns="0" rIns="0" tIns="0" bIns="0">
            <a:normAutofit/>
          </a:bodyPr>
          <a:p>
            <a:endParaRPr b="0" lang="it-IT" sz="3200" spc="-1" strike="noStrike">
              <a:latin typeface="Arial"/>
            </a:endParaRPr>
          </a:p>
        </p:txBody>
      </p:sp>
      <p:sp>
        <p:nvSpPr>
          <p:cNvPr id="86" name="PlaceHolder 3"/>
          <p:cNvSpPr>
            <a:spLocks noGrp="1"/>
          </p:cNvSpPr>
          <p:nvPr>
            <p:ph type="body"/>
          </p:nvPr>
        </p:nvSpPr>
        <p:spPr>
          <a:xfrm>
            <a:off x="5152680" y="1326600"/>
            <a:ext cx="4426920" cy="3288600"/>
          </a:xfrm>
          <a:prstGeom prst="rect">
            <a:avLst/>
          </a:prstGeom>
        </p:spPr>
        <p:txBody>
          <a:bodyPr lIns="0" rIns="0" tIns="0" bIns="0">
            <a:normAutofit/>
          </a:bodyPr>
          <a:p>
            <a:endParaRPr b="0" lang="it-IT"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6" name="PlaceHolder 2"/>
          <p:cNvSpPr>
            <a:spLocks noGrp="1"/>
          </p:cNvSpPr>
          <p:nvPr>
            <p:ph type="body"/>
          </p:nvPr>
        </p:nvSpPr>
        <p:spPr>
          <a:xfrm>
            <a:off x="504000" y="1326600"/>
            <a:ext cx="9072000" cy="3288600"/>
          </a:xfrm>
          <a:prstGeom prst="rect">
            <a:avLst/>
          </a:prstGeom>
        </p:spPr>
        <p:txBody>
          <a:bodyPr lIns="0" rIns="0" tIns="0" bIns="0">
            <a:normAutofit/>
          </a:bodyPr>
          <a:p>
            <a:endParaRPr b="0" lang="it-IT"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504000" y="226080"/>
            <a:ext cx="9072000" cy="438840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90"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91" name="PlaceHolder 3"/>
          <p:cNvSpPr>
            <a:spLocks noGrp="1"/>
          </p:cNvSpPr>
          <p:nvPr>
            <p:ph type="body"/>
          </p:nvPr>
        </p:nvSpPr>
        <p:spPr>
          <a:xfrm>
            <a:off x="5152680" y="1326600"/>
            <a:ext cx="4426920" cy="3288600"/>
          </a:xfrm>
          <a:prstGeom prst="rect">
            <a:avLst/>
          </a:prstGeom>
        </p:spPr>
        <p:txBody>
          <a:bodyPr lIns="0" rIns="0" tIns="0" bIns="0">
            <a:normAutofit/>
          </a:bodyPr>
          <a:p>
            <a:endParaRPr b="0" lang="it-IT" sz="3200" spc="-1" strike="noStrike">
              <a:latin typeface="Arial"/>
            </a:endParaRPr>
          </a:p>
        </p:txBody>
      </p:sp>
      <p:sp>
        <p:nvSpPr>
          <p:cNvPr id="92" name="PlaceHolder 4"/>
          <p:cNvSpPr>
            <a:spLocks noGrp="1"/>
          </p:cNvSpPr>
          <p:nvPr>
            <p:ph type="body"/>
          </p:nvPr>
        </p:nvSpPr>
        <p:spPr>
          <a:xfrm>
            <a:off x="50400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94" name="PlaceHolder 2"/>
          <p:cNvSpPr>
            <a:spLocks noGrp="1"/>
          </p:cNvSpPr>
          <p:nvPr>
            <p:ph type="body"/>
          </p:nvPr>
        </p:nvSpPr>
        <p:spPr>
          <a:xfrm>
            <a:off x="504000" y="1326600"/>
            <a:ext cx="4426920" cy="3288600"/>
          </a:xfrm>
          <a:prstGeom prst="rect">
            <a:avLst/>
          </a:prstGeom>
        </p:spPr>
        <p:txBody>
          <a:bodyPr lIns="0" rIns="0" tIns="0" bIns="0">
            <a:normAutofit/>
          </a:bodyPr>
          <a:p>
            <a:endParaRPr b="0" lang="it-IT" sz="3200" spc="-1" strike="noStrike">
              <a:latin typeface="Arial"/>
            </a:endParaRPr>
          </a:p>
        </p:txBody>
      </p:sp>
      <p:sp>
        <p:nvSpPr>
          <p:cNvPr id="95"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96" name="PlaceHolder 4"/>
          <p:cNvSpPr>
            <a:spLocks noGrp="1"/>
          </p:cNvSpPr>
          <p:nvPr>
            <p:ph type="body"/>
          </p:nvPr>
        </p:nvSpPr>
        <p:spPr>
          <a:xfrm>
            <a:off x="515268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98"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99"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100" name="PlaceHolder 4"/>
          <p:cNvSpPr>
            <a:spLocks noGrp="1"/>
          </p:cNvSpPr>
          <p:nvPr>
            <p:ph type="body"/>
          </p:nvPr>
        </p:nvSpPr>
        <p:spPr>
          <a:xfrm>
            <a:off x="504000" y="3044520"/>
            <a:ext cx="907200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02" name="PlaceHolder 2"/>
          <p:cNvSpPr>
            <a:spLocks noGrp="1"/>
          </p:cNvSpPr>
          <p:nvPr>
            <p:ph type="body"/>
          </p:nvPr>
        </p:nvSpPr>
        <p:spPr>
          <a:xfrm>
            <a:off x="504000" y="1326600"/>
            <a:ext cx="9072000" cy="1568520"/>
          </a:xfrm>
          <a:prstGeom prst="rect">
            <a:avLst/>
          </a:prstGeom>
        </p:spPr>
        <p:txBody>
          <a:bodyPr lIns="0" rIns="0" tIns="0" bIns="0">
            <a:normAutofit/>
          </a:bodyPr>
          <a:p>
            <a:endParaRPr b="0" lang="it-IT" sz="3200" spc="-1" strike="noStrike">
              <a:latin typeface="Arial"/>
            </a:endParaRPr>
          </a:p>
        </p:txBody>
      </p:sp>
      <p:sp>
        <p:nvSpPr>
          <p:cNvPr id="103" name="PlaceHolder 3"/>
          <p:cNvSpPr>
            <a:spLocks noGrp="1"/>
          </p:cNvSpPr>
          <p:nvPr>
            <p:ph type="body"/>
          </p:nvPr>
        </p:nvSpPr>
        <p:spPr>
          <a:xfrm>
            <a:off x="504000" y="3044520"/>
            <a:ext cx="907200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05"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106"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107" name="PlaceHolder 4"/>
          <p:cNvSpPr>
            <a:spLocks noGrp="1"/>
          </p:cNvSpPr>
          <p:nvPr>
            <p:ph type="body"/>
          </p:nvPr>
        </p:nvSpPr>
        <p:spPr>
          <a:xfrm>
            <a:off x="504000" y="3044520"/>
            <a:ext cx="4426920" cy="1568520"/>
          </a:xfrm>
          <a:prstGeom prst="rect">
            <a:avLst/>
          </a:prstGeom>
        </p:spPr>
        <p:txBody>
          <a:bodyPr lIns="0" rIns="0" tIns="0" bIns="0">
            <a:normAutofit/>
          </a:bodyPr>
          <a:p>
            <a:endParaRPr b="0" lang="it-IT" sz="3200" spc="-1" strike="noStrike">
              <a:latin typeface="Arial"/>
            </a:endParaRPr>
          </a:p>
        </p:txBody>
      </p:sp>
      <p:sp>
        <p:nvSpPr>
          <p:cNvPr id="108" name="PlaceHolder 5"/>
          <p:cNvSpPr>
            <a:spLocks noGrp="1"/>
          </p:cNvSpPr>
          <p:nvPr>
            <p:ph type="body"/>
          </p:nvPr>
        </p:nvSpPr>
        <p:spPr>
          <a:xfrm>
            <a:off x="515268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10" name="PlaceHolder 2"/>
          <p:cNvSpPr>
            <a:spLocks noGrp="1"/>
          </p:cNvSpPr>
          <p:nvPr>
            <p:ph type="body"/>
          </p:nvPr>
        </p:nvSpPr>
        <p:spPr>
          <a:xfrm>
            <a:off x="504000" y="1326600"/>
            <a:ext cx="2921040" cy="1568520"/>
          </a:xfrm>
          <a:prstGeom prst="rect">
            <a:avLst/>
          </a:prstGeom>
        </p:spPr>
        <p:txBody>
          <a:bodyPr lIns="0" rIns="0" tIns="0" bIns="0">
            <a:normAutofit/>
          </a:bodyPr>
          <a:p>
            <a:endParaRPr b="0" lang="it-IT" sz="3200" spc="-1" strike="noStrike">
              <a:latin typeface="Arial"/>
            </a:endParaRPr>
          </a:p>
        </p:txBody>
      </p:sp>
      <p:sp>
        <p:nvSpPr>
          <p:cNvPr id="111" name="PlaceHolder 3"/>
          <p:cNvSpPr>
            <a:spLocks noGrp="1"/>
          </p:cNvSpPr>
          <p:nvPr>
            <p:ph type="body"/>
          </p:nvPr>
        </p:nvSpPr>
        <p:spPr>
          <a:xfrm>
            <a:off x="3571560" y="1326600"/>
            <a:ext cx="2921040" cy="1568520"/>
          </a:xfrm>
          <a:prstGeom prst="rect">
            <a:avLst/>
          </a:prstGeom>
        </p:spPr>
        <p:txBody>
          <a:bodyPr lIns="0" rIns="0" tIns="0" bIns="0">
            <a:normAutofit/>
          </a:bodyPr>
          <a:p>
            <a:endParaRPr b="0" lang="it-IT" sz="3200" spc="-1" strike="noStrike">
              <a:latin typeface="Arial"/>
            </a:endParaRPr>
          </a:p>
        </p:txBody>
      </p:sp>
      <p:sp>
        <p:nvSpPr>
          <p:cNvPr id="112" name="PlaceHolder 4"/>
          <p:cNvSpPr>
            <a:spLocks noGrp="1"/>
          </p:cNvSpPr>
          <p:nvPr>
            <p:ph type="body"/>
          </p:nvPr>
        </p:nvSpPr>
        <p:spPr>
          <a:xfrm>
            <a:off x="6639120" y="1326600"/>
            <a:ext cx="2921040" cy="1568520"/>
          </a:xfrm>
          <a:prstGeom prst="rect">
            <a:avLst/>
          </a:prstGeom>
        </p:spPr>
        <p:txBody>
          <a:bodyPr lIns="0" rIns="0" tIns="0" bIns="0">
            <a:normAutofit/>
          </a:bodyPr>
          <a:p>
            <a:endParaRPr b="0" lang="it-IT" sz="3200" spc="-1" strike="noStrike">
              <a:latin typeface="Arial"/>
            </a:endParaRPr>
          </a:p>
        </p:txBody>
      </p:sp>
      <p:sp>
        <p:nvSpPr>
          <p:cNvPr id="113" name="PlaceHolder 5"/>
          <p:cNvSpPr>
            <a:spLocks noGrp="1"/>
          </p:cNvSpPr>
          <p:nvPr>
            <p:ph type="body"/>
          </p:nvPr>
        </p:nvSpPr>
        <p:spPr>
          <a:xfrm>
            <a:off x="504000" y="3044520"/>
            <a:ext cx="2921040" cy="1568520"/>
          </a:xfrm>
          <a:prstGeom prst="rect">
            <a:avLst/>
          </a:prstGeom>
        </p:spPr>
        <p:txBody>
          <a:bodyPr lIns="0" rIns="0" tIns="0" bIns="0">
            <a:normAutofit/>
          </a:bodyPr>
          <a:p>
            <a:endParaRPr b="0" lang="it-IT" sz="3200" spc="-1" strike="noStrike">
              <a:latin typeface="Arial"/>
            </a:endParaRPr>
          </a:p>
        </p:txBody>
      </p:sp>
      <p:sp>
        <p:nvSpPr>
          <p:cNvPr id="114" name="PlaceHolder 6"/>
          <p:cNvSpPr>
            <a:spLocks noGrp="1"/>
          </p:cNvSpPr>
          <p:nvPr>
            <p:ph type="body"/>
          </p:nvPr>
        </p:nvSpPr>
        <p:spPr>
          <a:xfrm>
            <a:off x="3571560" y="3044520"/>
            <a:ext cx="2921040" cy="1568520"/>
          </a:xfrm>
          <a:prstGeom prst="rect">
            <a:avLst/>
          </a:prstGeom>
        </p:spPr>
        <p:txBody>
          <a:bodyPr lIns="0" rIns="0" tIns="0" bIns="0">
            <a:normAutofit/>
          </a:bodyPr>
          <a:p>
            <a:endParaRPr b="0" lang="it-IT" sz="3200" spc="-1" strike="noStrike">
              <a:latin typeface="Arial"/>
            </a:endParaRPr>
          </a:p>
        </p:txBody>
      </p:sp>
      <p:sp>
        <p:nvSpPr>
          <p:cNvPr id="115" name="PlaceHolder 7"/>
          <p:cNvSpPr>
            <a:spLocks noGrp="1"/>
          </p:cNvSpPr>
          <p:nvPr>
            <p:ph type="body"/>
          </p:nvPr>
        </p:nvSpPr>
        <p:spPr>
          <a:xfrm>
            <a:off x="6639120" y="3044520"/>
            <a:ext cx="292104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20" name="PlaceHolder 2"/>
          <p:cNvSpPr>
            <a:spLocks noGrp="1"/>
          </p:cNvSpPr>
          <p:nvPr>
            <p:ph type="subTitle"/>
          </p:nvPr>
        </p:nvSpPr>
        <p:spPr>
          <a:xfrm>
            <a:off x="504000" y="1326600"/>
            <a:ext cx="9072000" cy="328860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22" name="PlaceHolder 2"/>
          <p:cNvSpPr>
            <a:spLocks noGrp="1"/>
          </p:cNvSpPr>
          <p:nvPr>
            <p:ph type="body"/>
          </p:nvPr>
        </p:nvSpPr>
        <p:spPr>
          <a:xfrm>
            <a:off x="504000" y="1326600"/>
            <a:ext cx="9072000" cy="328860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8" name="PlaceHolder 2"/>
          <p:cNvSpPr>
            <a:spLocks noGrp="1"/>
          </p:cNvSpPr>
          <p:nvPr>
            <p:ph type="body"/>
          </p:nvPr>
        </p:nvSpPr>
        <p:spPr>
          <a:xfrm>
            <a:off x="504000" y="1326600"/>
            <a:ext cx="4426920" cy="3288600"/>
          </a:xfrm>
          <a:prstGeom prst="rect">
            <a:avLst/>
          </a:prstGeom>
        </p:spPr>
        <p:txBody>
          <a:bodyPr lIns="0" rIns="0" tIns="0" bIns="0">
            <a:normAutofit/>
          </a:bodyPr>
          <a:p>
            <a:endParaRPr b="0" lang="it-IT" sz="3200" spc="-1" strike="noStrike">
              <a:latin typeface="Arial"/>
            </a:endParaRPr>
          </a:p>
        </p:txBody>
      </p:sp>
      <p:sp>
        <p:nvSpPr>
          <p:cNvPr id="9" name="PlaceHolder 3"/>
          <p:cNvSpPr>
            <a:spLocks noGrp="1"/>
          </p:cNvSpPr>
          <p:nvPr>
            <p:ph type="body"/>
          </p:nvPr>
        </p:nvSpPr>
        <p:spPr>
          <a:xfrm>
            <a:off x="5152680" y="1326600"/>
            <a:ext cx="4426920" cy="3288600"/>
          </a:xfrm>
          <a:prstGeom prst="rect">
            <a:avLst/>
          </a:prstGeom>
        </p:spPr>
        <p:txBody>
          <a:bodyPr lIns="0" rIns="0" tIns="0" bIns="0">
            <a:normAutofit/>
          </a:bodyPr>
          <a:p>
            <a:endParaRPr b="0" lang="it-IT"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24" name="PlaceHolder 2"/>
          <p:cNvSpPr>
            <a:spLocks noGrp="1"/>
          </p:cNvSpPr>
          <p:nvPr>
            <p:ph type="body"/>
          </p:nvPr>
        </p:nvSpPr>
        <p:spPr>
          <a:xfrm>
            <a:off x="504000" y="1326600"/>
            <a:ext cx="4426920" cy="3288600"/>
          </a:xfrm>
          <a:prstGeom prst="rect">
            <a:avLst/>
          </a:prstGeom>
        </p:spPr>
        <p:txBody>
          <a:bodyPr lIns="0" rIns="0" tIns="0" bIns="0">
            <a:normAutofit/>
          </a:bodyPr>
          <a:p>
            <a:endParaRPr b="0" lang="it-IT" sz="3200" spc="-1" strike="noStrike">
              <a:latin typeface="Arial"/>
            </a:endParaRPr>
          </a:p>
        </p:txBody>
      </p:sp>
      <p:sp>
        <p:nvSpPr>
          <p:cNvPr id="125" name="PlaceHolder 3"/>
          <p:cNvSpPr>
            <a:spLocks noGrp="1"/>
          </p:cNvSpPr>
          <p:nvPr>
            <p:ph type="body"/>
          </p:nvPr>
        </p:nvSpPr>
        <p:spPr>
          <a:xfrm>
            <a:off x="5152680" y="1326600"/>
            <a:ext cx="4426920" cy="3288600"/>
          </a:xfrm>
          <a:prstGeom prst="rect">
            <a:avLst/>
          </a:prstGeom>
        </p:spPr>
        <p:txBody>
          <a:bodyPr lIns="0" rIns="0" tIns="0" bIns="0">
            <a:normAutofit/>
          </a:bodyPr>
          <a:p>
            <a:endParaRPr b="0" lang="it-IT"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504000" y="226080"/>
            <a:ext cx="9072000" cy="438840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29"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130" name="PlaceHolder 3"/>
          <p:cNvSpPr>
            <a:spLocks noGrp="1"/>
          </p:cNvSpPr>
          <p:nvPr>
            <p:ph type="body"/>
          </p:nvPr>
        </p:nvSpPr>
        <p:spPr>
          <a:xfrm>
            <a:off x="5152680" y="1326600"/>
            <a:ext cx="4426920" cy="3288600"/>
          </a:xfrm>
          <a:prstGeom prst="rect">
            <a:avLst/>
          </a:prstGeom>
        </p:spPr>
        <p:txBody>
          <a:bodyPr lIns="0" rIns="0" tIns="0" bIns="0">
            <a:normAutofit/>
          </a:bodyPr>
          <a:p>
            <a:endParaRPr b="0" lang="it-IT" sz="3200" spc="-1" strike="noStrike">
              <a:latin typeface="Arial"/>
            </a:endParaRPr>
          </a:p>
        </p:txBody>
      </p:sp>
      <p:sp>
        <p:nvSpPr>
          <p:cNvPr id="131" name="PlaceHolder 4"/>
          <p:cNvSpPr>
            <a:spLocks noGrp="1"/>
          </p:cNvSpPr>
          <p:nvPr>
            <p:ph type="body"/>
          </p:nvPr>
        </p:nvSpPr>
        <p:spPr>
          <a:xfrm>
            <a:off x="50400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33" name="PlaceHolder 2"/>
          <p:cNvSpPr>
            <a:spLocks noGrp="1"/>
          </p:cNvSpPr>
          <p:nvPr>
            <p:ph type="body"/>
          </p:nvPr>
        </p:nvSpPr>
        <p:spPr>
          <a:xfrm>
            <a:off x="504000" y="1326600"/>
            <a:ext cx="4426920" cy="3288600"/>
          </a:xfrm>
          <a:prstGeom prst="rect">
            <a:avLst/>
          </a:prstGeom>
        </p:spPr>
        <p:txBody>
          <a:bodyPr lIns="0" rIns="0" tIns="0" bIns="0">
            <a:normAutofit/>
          </a:bodyPr>
          <a:p>
            <a:endParaRPr b="0" lang="it-IT" sz="3200" spc="-1" strike="noStrike">
              <a:latin typeface="Arial"/>
            </a:endParaRPr>
          </a:p>
        </p:txBody>
      </p:sp>
      <p:sp>
        <p:nvSpPr>
          <p:cNvPr id="134"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135" name="PlaceHolder 4"/>
          <p:cNvSpPr>
            <a:spLocks noGrp="1"/>
          </p:cNvSpPr>
          <p:nvPr>
            <p:ph type="body"/>
          </p:nvPr>
        </p:nvSpPr>
        <p:spPr>
          <a:xfrm>
            <a:off x="515268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37"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138"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139" name="PlaceHolder 4"/>
          <p:cNvSpPr>
            <a:spLocks noGrp="1"/>
          </p:cNvSpPr>
          <p:nvPr>
            <p:ph type="body"/>
          </p:nvPr>
        </p:nvSpPr>
        <p:spPr>
          <a:xfrm>
            <a:off x="504000" y="3044520"/>
            <a:ext cx="907200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41" name="PlaceHolder 2"/>
          <p:cNvSpPr>
            <a:spLocks noGrp="1"/>
          </p:cNvSpPr>
          <p:nvPr>
            <p:ph type="body"/>
          </p:nvPr>
        </p:nvSpPr>
        <p:spPr>
          <a:xfrm>
            <a:off x="504000" y="1326600"/>
            <a:ext cx="9072000" cy="1568520"/>
          </a:xfrm>
          <a:prstGeom prst="rect">
            <a:avLst/>
          </a:prstGeom>
        </p:spPr>
        <p:txBody>
          <a:bodyPr lIns="0" rIns="0" tIns="0" bIns="0">
            <a:normAutofit/>
          </a:bodyPr>
          <a:p>
            <a:endParaRPr b="0" lang="it-IT" sz="3200" spc="-1" strike="noStrike">
              <a:latin typeface="Arial"/>
            </a:endParaRPr>
          </a:p>
        </p:txBody>
      </p:sp>
      <p:sp>
        <p:nvSpPr>
          <p:cNvPr id="142" name="PlaceHolder 3"/>
          <p:cNvSpPr>
            <a:spLocks noGrp="1"/>
          </p:cNvSpPr>
          <p:nvPr>
            <p:ph type="body"/>
          </p:nvPr>
        </p:nvSpPr>
        <p:spPr>
          <a:xfrm>
            <a:off x="504000" y="3044520"/>
            <a:ext cx="907200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44"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145"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146" name="PlaceHolder 4"/>
          <p:cNvSpPr>
            <a:spLocks noGrp="1"/>
          </p:cNvSpPr>
          <p:nvPr>
            <p:ph type="body"/>
          </p:nvPr>
        </p:nvSpPr>
        <p:spPr>
          <a:xfrm>
            <a:off x="504000" y="3044520"/>
            <a:ext cx="4426920" cy="1568520"/>
          </a:xfrm>
          <a:prstGeom prst="rect">
            <a:avLst/>
          </a:prstGeom>
        </p:spPr>
        <p:txBody>
          <a:bodyPr lIns="0" rIns="0" tIns="0" bIns="0">
            <a:normAutofit/>
          </a:bodyPr>
          <a:p>
            <a:endParaRPr b="0" lang="it-IT" sz="3200" spc="-1" strike="noStrike">
              <a:latin typeface="Arial"/>
            </a:endParaRPr>
          </a:p>
        </p:txBody>
      </p:sp>
      <p:sp>
        <p:nvSpPr>
          <p:cNvPr id="147" name="PlaceHolder 5"/>
          <p:cNvSpPr>
            <a:spLocks noGrp="1"/>
          </p:cNvSpPr>
          <p:nvPr>
            <p:ph type="body"/>
          </p:nvPr>
        </p:nvSpPr>
        <p:spPr>
          <a:xfrm>
            <a:off x="515268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49" name="PlaceHolder 2"/>
          <p:cNvSpPr>
            <a:spLocks noGrp="1"/>
          </p:cNvSpPr>
          <p:nvPr>
            <p:ph type="body"/>
          </p:nvPr>
        </p:nvSpPr>
        <p:spPr>
          <a:xfrm>
            <a:off x="504000" y="1326600"/>
            <a:ext cx="2921040" cy="1568520"/>
          </a:xfrm>
          <a:prstGeom prst="rect">
            <a:avLst/>
          </a:prstGeom>
        </p:spPr>
        <p:txBody>
          <a:bodyPr lIns="0" rIns="0" tIns="0" bIns="0">
            <a:normAutofit/>
          </a:bodyPr>
          <a:p>
            <a:endParaRPr b="0" lang="it-IT" sz="3200" spc="-1" strike="noStrike">
              <a:latin typeface="Arial"/>
            </a:endParaRPr>
          </a:p>
        </p:txBody>
      </p:sp>
      <p:sp>
        <p:nvSpPr>
          <p:cNvPr id="150" name="PlaceHolder 3"/>
          <p:cNvSpPr>
            <a:spLocks noGrp="1"/>
          </p:cNvSpPr>
          <p:nvPr>
            <p:ph type="body"/>
          </p:nvPr>
        </p:nvSpPr>
        <p:spPr>
          <a:xfrm>
            <a:off x="3571560" y="1326600"/>
            <a:ext cx="2921040" cy="1568520"/>
          </a:xfrm>
          <a:prstGeom prst="rect">
            <a:avLst/>
          </a:prstGeom>
        </p:spPr>
        <p:txBody>
          <a:bodyPr lIns="0" rIns="0" tIns="0" bIns="0">
            <a:normAutofit/>
          </a:bodyPr>
          <a:p>
            <a:endParaRPr b="0" lang="it-IT" sz="3200" spc="-1" strike="noStrike">
              <a:latin typeface="Arial"/>
            </a:endParaRPr>
          </a:p>
        </p:txBody>
      </p:sp>
      <p:sp>
        <p:nvSpPr>
          <p:cNvPr id="151" name="PlaceHolder 4"/>
          <p:cNvSpPr>
            <a:spLocks noGrp="1"/>
          </p:cNvSpPr>
          <p:nvPr>
            <p:ph type="body"/>
          </p:nvPr>
        </p:nvSpPr>
        <p:spPr>
          <a:xfrm>
            <a:off x="6639120" y="1326600"/>
            <a:ext cx="2921040" cy="1568520"/>
          </a:xfrm>
          <a:prstGeom prst="rect">
            <a:avLst/>
          </a:prstGeom>
        </p:spPr>
        <p:txBody>
          <a:bodyPr lIns="0" rIns="0" tIns="0" bIns="0">
            <a:normAutofit/>
          </a:bodyPr>
          <a:p>
            <a:endParaRPr b="0" lang="it-IT" sz="3200" spc="-1" strike="noStrike">
              <a:latin typeface="Arial"/>
            </a:endParaRPr>
          </a:p>
        </p:txBody>
      </p:sp>
      <p:sp>
        <p:nvSpPr>
          <p:cNvPr id="152" name="PlaceHolder 5"/>
          <p:cNvSpPr>
            <a:spLocks noGrp="1"/>
          </p:cNvSpPr>
          <p:nvPr>
            <p:ph type="body"/>
          </p:nvPr>
        </p:nvSpPr>
        <p:spPr>
          <a:xfrm>
            <a:off x="504000" y="3044520"/>
            <a:ext cx="2921040" cy="1568520"/>
          </a:xfrm>
          <a:prstGeom prst="rect">
            <a:avLst/>
          </a:prstGeom>
        </p:spPr>
        <p:txBody>
          <a:bodyPr lIns="0" rIns="0" tIns="0" bIns="0">
            <a:normAutofit/>
          </a:bodyPr>
          <a:p>
            <a:endParaRPr b="0" lang="it-IT" sz="3200" spc="-1" strike="noStrike">
              <a:latin typeface="Arial"/>
            </a:endParaRPr>
          </a:p>
        </p:txBody>
      </p:sp>
      <p:sp>
        <p:nvSpPr>
          <p:cNvPr id="153" name="PlaceHolder 6"/>
          <p:cNvSpPr>
            <a:spLocks noGrp="1"/>
          </p:cNvSpPr>
          <p:nvPr>
            <p:ph type="body"/>
          </p:nvPr>
        </p:nvSpPr>
        <p:spPr>
          <a:xfrm>
            <a:off x="3571560" y="3044520"/>
            <a:ext cx="2921040" cy="1568520"/>
          </a:xfrm>
          <a:prstGeom prst="rect">
            <a:avLst/>
          </a:prstGeom>
        </p:spPr>
        <p:txBody>
          <a:bodyPr lIns="0" rIns="0" tIns="0" bIns="0">
            <a:normAutofit/>
          </a:bodyPr>
          <a:p>
            <a:endParaRPr b="0" lang="it-IT" sz="3200" spc="-1" strike="noStrike">
              <a:latin typeface="Arial"/>
            </a:endParaRPr>
          </a:p>
        </p:txBody>
      </p:sp>
      <p:sp>
        <p:nvSpPr>
          <p:cNvPr id="154" name="PlaceHolder 7"/>
          <p:cNvSpPr>
            <a:spLocks noGrp="1"/>
          </p:cNvSpPr>
          <p:nvPr>
            <p:ph type="body"/>
          </p:nvPr>
        </p:nvSpPr>
        <p:spPr>
          <a:xfrm>
            <a:off x="6639120" y="3044520"/>
            <a:ext cx="292104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7"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58" name="PlaceHolder 2"/>
          <p:cNvSpPr>
            <a:spLocks noGrp="1"/>
          </p:cNvSpPr>
          <p:nvPr>
            <p:ph type="subTitle"/>
          </p:nvPr>
        </p:nvSpPr>
        <p:spPr>
          <a:xfrm>
            <a:off x="504000" y="1326600"/>
            <a:ext cx="9072000" cy="328860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60" name="PlaceHolder 2"/>
          <p:cNvSpPr>
            <a:spLocks noGrp="1"/>
          </p:cNvSpPr>
          <p:nvPr>
            <p:ph type="body"/>
          </p:nvPr>
        </p:nvSpPr>
        <p:spPr>
          <a:xfrm>
            <a:off x="504000" y="1326600"/>
            <a:ext cx="9072000" cy="3288600"/>
          </a:xfrm>
          <a:prstGeom prst="rect">
            <a:avLst/>
          </a:prstGeom>
        </p:spPr>
        <p:txBody>
          <a:bodyPr lIns="0" rIns="0" tIns="0" bIns="0">
            <a:normAutofit/>
          </a:bodyPr>
          <a:p>
            <a:endParaRPr b="0" lang="it-IT"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62" name="PlaceHolder 2"/>
          <p:cNvSpPr>
            <a:spLocks noGrp="1"/>
          </p:cNvSpPr>
          <p:nvPr>
            <p:ph type="body"/>
          </p:nvPr>
        </p:nvSpPr>
        <p:spPr>
          <a:xfrm>
            <a:off x="504000" y="1326600"/>
            <a:ext cx="4426920" cy="3288600"/>
          </a:xfrm>
          <a:prstGeom prst="rect">
            <a:avLst/>
          </a:prstGeom>
        </p:spPr>
        <p:txBody>
          <a:bodyPr lIns="0" rIns="0" tIns="0" bIns="0">
            <a:normAutofit/>
          </a:bodyPr>
          <a:p>
            <a:endParaRPr b="0" lang="it-IT" sz="3200" spc="-1" strike="noStrike">
              <a:latin typeface="Arial"/>
            </a:endParaRPr>
          </a:p>
        </p:txBody>
      </p:sp>
      <p:sp>
        <p:nvSpPr>
          <p:cNvPr id="163" name="PlaceHolder 3"/>
          <p:cNvSpPr>
            <a:spLocks noGrp="1"/>
          </p:cNvSpPr>
          <p:nvPr>
            <p:ph type="body"/>
          </p:nvPr>
        </p:nvSpPr>
        <p:spPr>
          <a:xfrm>
            <a:off x="5152680" y="1326600"/>
            <a:ext cx="4426920" cy="3288600"/>
          </a:xfrm>
          <a:prstGeom prst="rect">
            <a:avLst/>
          </a:prstGeom>
        </p:spPr>
        <p:txBody>
          <a:bodyPr lIns="0" rIns="0" tIns="0" bIns="0">
            <a:normAutofit/>
          </a:bodyPr>
          <a:p>
            <a:endParaRPr b="0" lang="it-IT"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5" name="PlaceHolder 1"/>
          <p:cNvSpPr>
            <a:spLocks noGrp="1"/>
          </p:cNvSpPr>
          <p:nvPr>
            <p:ph type="subTitle"/>
          </p:nvPr>
        </p:nvSpPr>
        <p:spPr>
          <a:xfrm>
            <a:off x="504000" y="226080"/>
            <a:ext cx="9072000" cy="438840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67"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168" name="PlaceHolder 3"/>
          <p:cNvSpPr>
            <a:spLocks noGrp="1"/>
          </p:cNvSpPr>
          <p:nvPr>
            <p:ph type="body"/>
          </p:nvPr>
        </p:nvSpPr>
        <p:spPr>
          <a:xfrm>
            <a:off x="5152680" y="1326600"/>
            <a:ext cx="4426920" cy="3288600"/>
          </a:xfrm>
          <a:prstGeom prst="rect">
            <a:avLst/>
          </a:prstGeom>
        </p:spPr>
        <p:txBody>
          <a:bodyPr lIns="0" rIns="0" tIns="0" bIns="0">
            <a:normAutofit/>
          </a:bodyPr>
          <a:p>
            <a:endParaRPr b="0" lang="it-IT" sz="3200" spc="-1" strike="noStrike">
              <a:latin typeface="Arial"/>
            </a:endParaRPr>
          </a:p>
        </p:txBody>
      </p:sp>
      <p:sp>
        <p:nvSpPr>
          <p:cNvPr id="169" name="PlaceHolder 4"/>
          <p:cNvSpPr>
            <a:spLocks noGrp="1"/>
          </p:cNvSpPr>
          <p:nvPr>
            <p:ph type="body"/>
          </p:nvPr>
        </p:nvSpPr>
        <p:spPr>
          <a:xfrm>
            <a:off x="50400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71" name="PlaceHolder 2"/>
          <p:cNvSpPr>
            <a:spLocks noGrp="1"/>
          </p:cNvSpPr>
          <p:nvPr>
            <p:ph type="body"/>
          </p:nvPr>
        </p:nvSpPr>
        <p:spPr>
          <a:xfrm>
            <a:off x="504000" y="1326600"/>
            <a:ext cx="4426920" cy="3288600"/>
          </a:xfrm>
          <a:prstGeom prst="rect">
            <a:avLst/>
          </a:prstGeom>
        </p:spPr>
        <p:txBody>
          <a:bodyPr lIns="0" rIns="0" tIns="0" bIns="0">
            <a:normAutofit/>
          </a:bodyPr>
          <a:p>
            <a:endParaRPr b="0" lang="it-IT" sz="3200" spc="-1" strike="noStrike">
              <a:latin typeface="Arial"/>
            </a:endParaRPr>
          </a:p>
        </p:txBody>
      </p:sp>
      <p:sp>
        <p:nvSpPr>
          <p:cNvPr id="172"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173" name="PlaceHolder 4"/>
          <p:cNvSpPr>
            <a:spLocks noGrp="1"/>
          </p:cNvSpPr>
          <p:nvPr>
            <p:ph type="body"/>
          </p:nvPr>
        </p:nvSpPr>
        <p:spPr>
          <a:xfrm>
            <a:off x="515268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75"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176"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177" name="PlaceHolder 4"/>
          <p:cNvSpPr>
            <a:spLocks noGrp="1"/>
          </p:cNvSpPr>
          <p:nvPr>
            <p:ph type="body"/>
          </p:nvPr>
        </p:nvSpPr>
        <p:spPr>
          <a:xfrm>
            <a:off x="504000" y="3044520"/>
            <a:ext cx="907200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79" name="PlaceHolder 2"/>
          <p:cNvSpPr>
            <a:spLocks noGrp="1"/>
          </p:cNvSpPr>
          <p:nvPr>
            <p:ph type="body"/>
          </p:nvPr>
        </p:nvSpPr>
        <p:spPr>
          <a:xfrm>
            <a:off x="504000" y="1326600"/>
            <a:ext cx="9072000" cy="1568520"/>
          </a:xfrm>
          <a:prstGeom prst="rect">
            <a:avLst/>
          </a:prstGeom>
        </p:spPr>
        <p:txBody>
          <a:bodyPr lIns="0" rIns="0" tIns="0" bIns="0">
            <a:normAutofit/>
          </a:bodyPr>
          <a:p>
            <a:endParaRPr b="0" lang="it-IT" sz="3200" spc="-1" strike="noStrike">
              <a:latin typeface="Arial"/>
            </a:endParaRPr>
          </a:p>
        </p:txBody>
      </p:sp>
      <p:sp>
        <p:nvSpPr>
          <p:cNvPr id="180" name="PlaceHolder 3"/>
          <p:cNvSpPr>
            <a:spLocks noGrp="1"/>
          </p:cNvSpPr>
          <p:nvPr>
            <p:ph type="body"/>
          </p:nvPr>
        </p:nvSpPr>
        <p:spPr>
          <a:xfrm>
            <a:off x="504000" y="3044520"/>
            <a:ext cx="907200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82"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183"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184" name="PlaceHolder 4"/>
          <p:cNvSpPr>
            <a:spLocks noGrp="1"/>
          </p:cNvSpPr>
          <p:nvPr>
            <p:ph type="body"/>
          </p:nvPr>
        </p:nvSpPr>
        <p:spPr>
          <a:xfrm>
            <a:off x="504000" y="3044520"/>
            <a:ext cx="4426920" cy="1568520"/>
          </a:xfrm>
          <a:prstGeom prst="rect">
            <a:avLst/>
          </a:prstGeom>
        </p:spPr>
        <p:txBody>
          <a:bodyPr lIns="0" rIns="0" tIns="0" bIns="0">
            <a:normAutofit/>
          </a:bodyPr>
          <a:p>
            <a:endParaRPr b="0" lang="it-IT" sz="3200" spc="-1" strike="noStrike">
              <a:latin typeface="Arial"/>
            </a:endParaRPr>
          </a:p>
        </p:txBody>
      </p:sp>
      <p:sp>
        <p:nvSpPr>
          <p:cNvPr id="185" name="PlaceHolder 5"/>
          <p:cNvSpPr>
            <a:spLocks noGrp="1"/>
          </p:cNvSpPr>
          <p:nvPr>
            <p:ph type="body"/>
          </p:nvPr>
        </p:nvSpPr>
        <p:spPr>
          <a:xfrm>
            <a:off x="515268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226080"/>
            <a:ext cx="9072000" cy="438840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87" name="PlaceHolder 2"/>
          <p:cNvSpPr>
            <a:spLocks noGrp="1"/>
          </p:cNvSpPr>
          <p:nvPr>
            <p:ph type="body"/>
          </p:nvPr>
        </p:nvSpPr>
        <p:spPr>
          <a:xfrm>
            <a:off x="504000" y="1326600"/>
            <a:ext cx="2921040" cy="1568520"/>
          </a:xfrm>
          <a:prstGeom prst="rect">
            <a:avLst/>
          </a:prstGeom>
        </p:spPr>
        <p:txBody>
          <a:bodyPr lIns="0" rIns="0" tIns="0" bIns="0">
            <a:normAutofit/>
          </a:bodyPr>
          <a:p>
            <a:endParaRPr b="0" lang="it-IT" sz="3200" spc="-1" strike="noStrike">
              <a:latin typeface="Arial"/>
            </a:endParaRPr>
          </a:p>
        </p:txBody>
      </p:sp>
      <p:sp>
        <p:nvSpPr>
          <p:cNvPr id="188" name="PlaceHolder 3"/>
          <p:cNvSpPr>
            <a:spLocks noGrp="1"/>
          </p:cNvSpPr>
          <p:nvPr>
            <p:ph type="body"/>
          </p:nvPr>
        </p:nvSpPr>
        <p:spPr>
          <a:xfrm>
            <a:off x="3571560" y="1326600"/>
            <a:ext cx="2921040" cy="1568520"/>
          </a:xfrm>
          <a:prstGeom prst="rect">
            <a:avLst/>
          </a:prstGeom>
        </p:spPr>
        <p:txBody>
          <a:bodyPr lIns="0" rIns="0" tIns="0" bIns="0">
            <a:normAutofit/>
          </a:bodyPr>
          <a:p>
            <a:endParaRPr b="0" lang="it-IT" sz="3200" spc="-1" strike="noStrike">
              <a:latin typeface="Arial"/>
            </a:endParaRPr>
          </a:p>
        </p:txBody>
      </p:sp>
      <p:sp>
        <p:nvSpPr>
          <p:cNvPr id="189" name="PlaceHolder 4"/>
          <p:cNvSpPr>
            <a:spLocks noGrp="1"/>
          </p:cNvSpPr>
          <p:nvPr>
            <p:ph type="body"/>
          </p:nvPr>
        </p:nvSpPr>
        <p:spPr>
          <a:xfrm>
            <a:off x="6639120" y="1326600"/>
            <a:ext cx="2921040" cy="1568520"/>
          </a:xfrm>
          <a:prstGeom prst="rect">
            <a:avLst/>
          </a:prstGeom>
        </p:spPr>
        <p:txBody>
          <a:bodyPr lIns="0" rIns="0" tIns="0" bIns="0">
            <a:normAutofit/>
          </a:bodyPr>
          <a:p>
            <a:endParaRPr b="0" lang="it-IT" sz="3200" spc="-1" strike="noStrike">
              <a:latin typeface="Arial"/>
            </a:endParaRPr>
          </a:p>
        </p:txBody>
      </p:sp>
      <p:sp>
        <p:nvSpPr>
          <p:cNvPr id="190" name="PlaceHolder 5"/>
          <p:cNvSpPr>
            <a:spLocks noGrp="1"/>
          </p:cNvSpPr>
          <p:nvPr>
            <p:ph type="body"/>
          </p:nvPr>
        </p:nvSpPr>
        <p:spPr>
          <a:xfrm>
            <a:off x="504000" y="3044520"/>
            <a:ext cx="2921040" cy="1568520"/>
          </a:xfrm>
          <a:prstGeom prst="rect">
            <a:avLst/>
          </a:prstGeom>
        </p:spPr>
        <p:txBody>
          <a:bodyPr lIns="0" rIns="0" tIns="0" bIns="0">
            <a:normAutofit/>
          </a:bodyPr>
          <a:p>
            <a:endParaRPr b="0" lang="it-IT" sz="3200" spc="-1" strike="noStrike">
              <a:latin typeface="Arial"/>
            </a:endParaRPr>
          </a:p>
        </p:txBody>
      </p:sp>
      <p:sp>
        <p:nvSpPr>
          <p:cNvPr id="191" name="PlaceHolder 6"/>
          <p:cNvSpPr>
            <a:spLocks noGrp="1"/>
          </p:cNvSpPr>
          <p:nvPr>
            <p:ph type="body"/>
          </p:nvPr>
        </p:nvSpPr>
        <p:spPr>
          <a:xfrm>
            <a:off x="3571560" y="3044520"/>
            <a:ext cx="2921040" cy="1568520"/>
          </a:xfrm>
          <a:prstGeom prst="rect">
            <a:avLst/>
          </a:prstGeom>
        </p:spPr>
        <p:txBody>
          <a:bodyPr lIns="0" rIns="0" tIns="0" bIns="0">
            <a:normAutofit/>
          </a:bodyPr>
          <a:p>
            <a:endParaRPr b="0" lang="it-IT" sz="3200" spc="-1" strike="noStrike">
              <a:latin typeface="Arial"/>
            </a:endParaRPr>
          </a:p>
        </p:txBody>
      </p:sp>
      <p:sp>
        <p:nvSpPr>
          <p:cNvPr id="192" name="PlaceHolder 7"/>
          <p:cNvSpPr>
            <a:spLocks noGrp="1"/>
          </p:cNvSpPr>
          <p:nvPr>
            <p:ph type="body"/>
          </p:nvPr>
        </p:nvSpPr>
        <p:spPr>
          <a:xfrm>
            <a:off x="6639120" y="3044520"/>
            <a:ext cx="292104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5"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96" name="PlaceHolder 2"/>
          <p:cNvSpPr>
            <a:spLocks noGrp="1"/>
          </p:cNvSpPr>
          <p:nvPr>
            <p:ph type="subTitle"/>
          </p:nvPr>
        </p:nvSpPr>
        <p:spPr>
          <a:xfrm>
            <a:off x="504000" y="1326600"/>
            <a:ext cx="9072000" cy="328860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98" name="PlaceHolder 2"/>
          <p:cNvSpPr>
            <a:spLocks noGrp="1"/>
          </p:cNvSpPr>
          <p:nvPr>
            <p:ph type="body"/>
          </p:nvPr>
        </p:nvSpPr>
        <p:spPr>
          <a:xfrm>
            <a:off x="504000" y="1326600"/>
            <a:ext cx="9072000" cy="3288600"/>
          </a:xfrm>
          <a:prstGeom prst="rect">
            <a:avLst/>
          </a:prstGeom>
        </p:spPr>
        <p:txBody>
          <a:bodyPr lIns="0" rIns="0" tIns="0" bIns="0">
            <a:normAutofit/>
          </a:bodyPr>
          <a:p>
            <a:endParaRPr b="0" lang="it-IT"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200" name="PlaceHolder 2"/>
          <p:cNvSpPr>
            <a:spLocks noGrp="1"/>
          </p:cNvSpPr>
          <p:nvPr>
            <p:ph type="body"/>
          </p:nvPr>
        </p:nvSpPr>
        <p:spPr>
          <a:xfrm>
            <a:off x="504000" y="1326600"/>
            <a:ext cx="4426920" cy="3288600"/>
          </a:xfrm>
          <a:prstGeom prst="rect">
            <a:avLst/>
          </a:prstGeom>
        </p:spPr>
        <p:txBody>
          <a:bodyPr lIns="0" rIns="0" tIns="0" bIns="0">
            <a:normAutofit/>
          </a:bodyPr>
          <a:p>
            <a:endParaRPr b="0" lang="it-IT" sz="3200" spc="-1" strike="noStrike">
              <a:latin typeface="Arial"/>
            </a:endParaRPr>
          </a:p>
        </p:txBody>
      </p:sp>
      <p:sp>
        <p:nvSpPr>
          <p:cNvPr id="201" name="PlaceHolder 3"/>
          <p:cNvSpPr>
            <a:spLocks noGrp="1"/>
          </p:cNvSpPr>
          <p:nvPr>
            <p:ph type="body"/>
          </p:nvPr>
        </p:nvSpPr>
        <p:spPr>
          <a:xfrm>
            <a:off x="5152680" y="1326600"/>
            <a:ext cx="4426920" cy="3288600"/>
          </a:xfrm>
          <a:prstGeom prst="rect">
            <a:avLst/>
          </a:prstGeom>
        </p:spPr>
        <p:txBody>
          <a:bodyPr lIns="0" rIns="0" tIns="0" bIns="0">
            <a:normAutofit/>
          </a:bodyPr>
          <a:p>
            <a:endParaRPr b="0" lang="it-IT"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2"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3" name="PlaceHolder 1"/>
          <p:cNvSpPr>
            <a:spLocks noGrp="1"/>
          </p:cNvSpPr>
          <p:nvPr>
            <p:ph type="subTitle"/>
          </p:nvPr>
        </p:nvSpPr>
        <p:spPr>
          <a:xfrm>
            <a:off x="504000" y="226080"/>
            <a:ext cx="9072000" cy="4388400"/>
          </a:xfrm>
          <a:prstGeom prst="rect">
            <a:avLst/>
          </a:prstGeom>
        </p:spPr>
        <p:txBody>
          <a:bodyPr lIns="0" rIns="0" tIns="0" bIns="0" anchor="ctr">
            <a:spAutoFit/>
          </a:bodyPr>
          <a:p>
            <a:pPr algn="ctr"/>
            <a:endParaRPr b="0" lang="it-IT"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205"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206" name="PlaceHolder 3"/>
          <p:cNvSpPr>
            <a:spLocks noGrp="1"/>
          </p:cNvSpPr>
          <p:nvPr>
            <p:ph type="body"/>
          </p:nvPr>
        </p:nvSpPr>
        <p:spPr>
          <a:xfrm>
            <a:off x="5152680" y="1326600"/>
            <a:ext cx="4426920" cy="3288600"/>
          </a:xfrm>
          <a:prstGeom prst="rect">
            <a:avLst/>
          </a:prstGeom>
        </p:spPr>
        <p:txBody>
          <a:bodyPr lIns="0" rIns="0" tIns="0" bIns="0">
            <a:normAutofit/>
          </a:bodyPr>
          <a:p>
            <a:endParaRPr b="0" lang="it-IT" sz="3200" spc="-1" strike="noStrike">
              <a:latin typeface="Arial"/>
            </a:endParaRPr>
          </a:p>
        </p:txBody>
      </p:sp>
      <p:sp>
        <p:nvSpPr>
          <p:cNvPr id="207" name="PlaceHolder 4"/>
          <p:cNvSpPr>
            <a:spLocks noGrp="1"/>
          </p:cNvSpPr>
          <p:nvPr>
            <p:ph type="body"/>
          </p:nvPr>
        </p:nvSpPr>
        <p:spPr>
          <a:xfrm>
            <a:off x="50400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209" name="PlaceHolder 2"/>
          <p:cNvSpPr>
            <a:spLocks noGrp="1"/>
          </p:cNvSpPr>
          <p:nvPr>
            <p:ph type="body"/>
          </p:nvPr>
        </p:nvSpPr>
        <p:spPr>
          <a:xfrm>
            <a:off x="504000" y="1326600"/>
            <a:ext cx="4426920" cy="3288600"/>
          </a:xfrm>
          <a:prstGeom prst="rect">
            <a:avLst/>
          </a:prstGeom>
        </p:spPr>
        <p:txBody>
          <a:bodyPr lIns="0" rIns="0" tIns="0" bIns="0">
            <a:normAutofit/>
          </a:bodyPr>
          <a:p>
            <a:endParaRPr b="0" lang="it-IT" sz="3200" spc="-1" strike="noStrike">
              <a:latin typeface="Arial"/>
            </a:endParaRPr>
          </a:p>
        </p:txBody>
      </p:sp>
      <p:sp>
        <p:nvSpPr>
          <p:cNvPr id="210"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211" name="PlaceHolder 4"/>
          <p:cNvSpPr>
            <a:spLocks noGrp="1"/>
          </p:cNvSpPr>
          <p:nvPr>
            <p:ph type="body"/>
          </p:nvPr>
        </p:nvSpPr>
        <p:spPr>
          <a:xfrm>
            <a:off x="515268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213"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214"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215" name="PlaceHolder 4"/>
          <p:cNvSpPr>
            <a:spLocks noGrp="1"/>
          </p:cNvSpPr>
          <p:nvPr>
            <p:ph type="body"/>
          </p:nvPr>
        </p:nvSpPr>
        <p:spPr>
          <a:xfrm>
            <a:off x="504000" y="3044520"/>
            <a:ext cx="907200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3"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14" name="PlaceHolder 3"/>
          <p:cNvSpPr>
            <a:spLocks noGrp="1"/>
          </p:cNvSpPr>
          <p:nvPr>
            <p:ph type="body"/>
          </p:nvPr>
        </p:nvSpPr>
        <p:spPr>
          <a:xfrm>
            <a:off x="5152680" y="1326600"/>
            <a:ext cx="4426920" cy="3288600"/>
          </a:xfrm>
          <a:prstGeom prst="rect">
            <a:avLst/>
          </a:prstGeom>
        </p:spPr>
        <p:txBody>
          <a:bodyPr lIns="0" rIns="0" tIns="0" bIns="0">
            <a:normAutofit/>
          </a:bodyPr>
          <a:p>
            <a:endParaRPr b="0" lang="it-IT" sz="3200" spc="-1" strike="noStrike">
              <a:latin typeface="Arial"/>
            </a:endParaRPr>
          </a:p>
        </p:txBody>
      </p:sp>
      <p:sp>
        <p:nvSpPr>
          <p:cNvPr id="15" name="PlaceHolder 4"/>
          <p:cNvSpPr>
            <a:spLocks noGrp="1"/>
          </p:cNvSpPr>
          <p:nvPr>
            <p:ph type="body"/>
          </p:nvPr>
        </p:nvSpPr>
        <p:spPr>
          <a:xfrm>
            <a:off x="50400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217" name="PlaceHolder 2"/>
          <p:cNvSpPr>
            <a:spLocks noGrp="1"/>
          </p:cNvSpPr>
          <p:nvPr>
            <p:ph type="body"/>
          </p:nvPr>
        </p:nvSpPr>
        <p:spPr>
          <a:xfrm>
            <a:off x="504000" y="1326600"/>
            <a:ext cx="9072000" cy="1568520"/>
          </a:xfrm>
          <a:prstGeom prst="rect">
            <a:avLst/>
          </a:prstGeom>
        </p:spPr>
        <p:txBody>
          <a:bodyPr lIns="0" rIns="0" tIns="0" bIns="0">
            <a:normAutofit/>
          </a:bodyPr>
          <a:p>
            <a:endParaRPr b="0" lang="it-IT" sz="3200" spc="-1" strike="noStrike">
              <a:latin typeface="Arial"/>
            </a:endParaRPr>
          </a:p>
        </p:txBody>
      </p:sp>
      <p:sp>
        <p:nvSpPr>
          <p:cNvPr id="218" name="PlaceHolder 3"/>
          <p:cNvSpPr>
            <a:spLocks noGrp="1"/>
          </p:cNvSpPr>
          <p:nvPr>
            <p:ph type="body"/>
          </p:nvPr>
        </p:nvSpPr>
        <p:spPr>
          <a:xfrm>
            <a:off x="504000" y="3044520"/>
            <a:ext cx="907200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220"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221"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222" name="PlaceHolder 4"/>
          <p:cNvSpPr>
            <a:spLocks noGrp="1"/>
          </p:cNvSpPr>
          <p:nvPr>
            <p:ph type="body"/>
          </p:nvPr>
        </p:nvSpPr>
        <p:spPr>
          <a:xfrm>
            <a:off x="504000" y="3044520"/>
            <a:ext cx="4426920" cy="1568520"/>
          </a:xfrm>
          <a:prstGeom prst="rect">
            <a:avLst/>
          </a:prstGeom>
        </p:spPr>
        <p:txBody>
          <a:bodyPr lIns="0" rIns="0" tIns="0" bIns="0">
            <a:normAutofit/>
          </a:bodyPr>
          <a:p>
            <a:endParaRPr b="0" lang="it-IT" sz="3200" spc="-1" strike="noStrike">
              <a:latin typeface="Arial"/>
            </a:endParaRPr>
          </a:p>
        </p:txBody>
      </p:sp>
      <p:sp>
        <p:nvSpPr>
          <p:cNvPr id="223" name="PlaceHolder 5"/>
          <p:cNvSpPr>
            <a:spLocks noGrp="1"/>
          </p:cNvSpPr>
          <p:nvPr>
            <p:ph type="body"/>
          </p:nvPr>
        </p:nvSpPr>
        <p:spPr>
          <a:xfrm>
            <a:off x="515268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225" name="PlaceHolder 2"/>
          <p:cNvSpPr>
            <a:spLocks noGrp="1"/>
          </p:cNvSpPr>
          <p:nvPr>
            <p:ph type="body"/>
          </p:nvPr>
        </p:nvSpPr>
        <p:spPr>
          <a:xfrm>
            <a:off x="504000" y="1326600"/>
            <a:ext cx="2921040" cy="1568520"/>
          </a:xfrm>
          <a:prstGeom prst="rect">
            <a:avLst/>
          </a:prstGeom>
        </p:spPr>
        <p:txBody>
          <a:bodyPr lIns="0" rIns="0" tIns="0" bIns="0">
            <a:normAutofit/>
          </a:bodyPr>
          <a:p>
            <a:endParaRPr b="0" lang="it-IT" sz="3200" spc="-1" strike="noStrike">
              <a:latin typeface="Arial"/>
            </a:endParaRPr>
          </a:p>
        </p:txBody>
      </p:sp>
      <p:sp>
        <p:nvSpPr>
          <p:cNvPr id="226" name="PlaceHolder 3"/>
          <p:cNvSpPr>
            <a:spLocks noGrp="1"/>
          </p:cNvSpPr>
          <p:nvPr>
            <p:ph type="body"/>
          </p:nvPr>
        </p:nvSpPr>
        <p:spPr>
          <a:xfrm>
            <a:off x="3571560" y="1326600"/>
            <a:ext cx="2921040" cy="1568520"/>
          </a:xfrm>
          <a:prstGeom prst="rect">
            <a:avLst/>
          </a:prstGeom>
        </p:spPr>
        <p:txBody>
          <a:bodyPr lIns="0" rIns="0" tIns="0" bIns="0">
            <a:normAutofit/>
          </a:bodyPr>
          <a:p>
            <a:endParaRPr b="0" lang="it-IT" sz="3200" spc="-1" strike="noStrike">
              <a:latin typeface="Arial"/>
            </a:endParaRPr>
          </a:p>
        </p:txBody>
      </p:sp>
      <p:sp>
        <p:nvSpPr>
          <p:cNvPr id="227" name="PlaceHolder 4"/>
          <p:cNvSpPr>
            <a:spLocks noGrp="1"/>
          </p:cNvSpPr>
          <p:nvPr>
            <p:ph type="body"/>
          </p:nvPr>
        </p:nvSpPr>
        <p:spPr>
          <a:xfrm>
            <a:off x="6639120" y="1326600"/>
            <a:ext cx="2921040" cy="1568520"/>
          </a:xfrm>
          <a:prstGeom prst="rect">
            <a:avLst/>
          </a:prstGeom>
        </p:spPr>
        <p:txBody>
          <a:bodyPr lIns="0" rIns="0" tIns="0" bIns="0">
            <a:normAutofit/>
          </a:bodyPr>
          <a:p>
            <a:endParaRPr b="0" lang="it-IT" sz="3200" spc="-1" strike="noStrike">
              <a:latin typeface="Arial"/>
            </a:endParaRPr>
          </a:p>
        </p:txBody>
      </p:sp>
      <p:sp>
        <p:nvSpPr>
          <p:cNvPr id="228" name="PlaceHolder 5"/>
          <p:cNvSpPr>
            <a:spLocks noGrp="1"/>
          </p:cNvSpPr>
          <p:nvPr>
            <p:ph type="body"/>
          </p:nvPr>
        </p:nvSpPr>
        <p:spPr>
          <a:xfrm>
            <a:off x="504000" y="3044520"/>
            <a:ext cx="2921040" cy="1568520"/>
          </a:xfrm>
          <a:prstGeom prst="rect">
            <a:avLst/>
          </a:prstGeom>
        </p:spPr>
        <p:txBody>
          <a:bodyPr lIns="0" rIns="0" tIns="0" bIns="0">
            <a:normAutofit/>
          </a:bodyPr>
          <a:p>
            <a:endParaRPr b="0" lang="it-IT" sz="3200" spc="-1" strike="noStrike">
              <a:latin typeface="Arial"/>
            </a:endParaRPr>
          </a:p>
        </p:txBody>
      </p:sp>
      <p:sp>
        <p:nvSpPr>
          <p:cNvPr id="229" name="PlaceHolder 6"/>
          <p:cNvSpPr>
            <a:spLocks noGrp="1"/>
          </p:cNvSpPr>
          <p:nvPr>
            <p:ph type="body"/>
          </p:nvPr>
        </p:nvSpPr>
        <p:spPr>
          <a:xfrm>
            <a:off x="3571560" y="3044520"/>
            <a:ext cx="2921040" cy="1568520"/>
          </a:xfrm>
          <a:prstGeom prst="rect">
            <a:avLst/>
          </a:prstGeom>
        </p:spPr>
        <p:txBody>
          <a:bodyPr lIns="0" rIns="0" tIns="0" bIns="0">
            <a:normAutofit/>
          </a:bodyPr>
          <a:p>
            <a:endParaRPr b="0" lang="it-IT" sz="3200" spc="-1" strike="noStrike">
              <a:latin typeface="Arial"/>
            </a:endParaRPr>
          </a:p>
        </p:txBody>
      </p:sp>
      <p:sp>
        <p:nvSpPr>
          <p:cNvPr id="230" name="PlaceHolder 7"/>
          <p:cNvSpPr>
            <a:spLocks noGrp="1"/>
          </p:cNvSpPr>
          <p:nvPr>
            <p:ph type="body"/>
          </p:nvPr>
        </p:nvSpPr>
        <p:spPr>
          <a:xfrm>
            <a:off x="6639120" y="3044520"/>
            <a:ext cx="292104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17" name="PlaceHolder 2"/>
          <p:cNvSpPr>
            <a:spLocks noGrp="1"/>
          </p:cNvSpPr>
          <p:nvPr>
            <p:ph type="body"/>
          </p:nvPr>
        </p:nvSpPr>
        <p:spPr>
          <a:xfrm>
            <a:off x="504000" y="1326600"/>
            <a:ext cx="4426920" cy="3288600"/>
          </a:xfrm>
          <a:prstGeom prst="rect">
            <a:avLst/>
          </a:prstGeom>
        </p:spPr>
        <p:txBody>
          <a:bodyPr lIns="0" rIns="0" tIns="0" bIns="0">
            <a:normAutofit/>
          </a:bodyPr>
          <a:p>
            <a:endParaRPr b="0" lang="it-IT" sz="3200" spc="-1" strike="noStrike">
              <a:latin typeface="Arial"/>
            </a:endParaRPr>
          </a:p>
        </p:txBody>
      </p:sp>
      <p:sp>
        <p:nvSpPr>
          <p:cNvPr id="18"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19" name="PlaceHolder 4"/>
          <p:cNvSpPr>
            <a:spLocks noGrp="1"/>
          </p:cNvSpPr>
          <p:nvPr>
            <p:ph type="body"/>
          </p:nvPr>
        </p:nvSpPr>
        <p:spPr>
          <a:xfrm>
            <a:off x="5152680" y="3044520"/>
            <a:ext cx="4426920" cy="1568520"/>
          </a:xfrm>
          <a:prstGeom prst="rect">
            <a:avLst/>
          </a:prstGeom>
        </p:spPr>
        <p:txBody>
          <a:bodyPr lIns="0" rIns="0" tIns="0" bIns="0">
            <a:normAutofit/>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226080"/>
            <a:ext cx="9072000" cy="946440"/>
          </a:xfrm>
          <a:prstGeom prst="rect">
            <a:avLst/>
          </a:prstGeom>
        </p:spPr>
        <p:txBody>
          <a:bodyPr lIns="0" rIns="0" tIns="0" bIns="0" anchor="ctr">
            <a:spAutoFit/>
          </a:bodyPr>
          <a:p>
            <a:pPr algn="ctr"/>
            <a:endParaRPr b="0" lang="it-IT" sz="4400" spc="-1" strike="noStrike">
              <a:latin typeface="Arial"/>
            </a:endParaRPr>
          </a:p>
        </p:txBody>
      </p:sp>
      <p:sp>
        <p:nvSpPr>
          <p:cNvPr id="21" name="PlaceHolder 2"/>
          <p:cNvSpPr>
            <a:spLocks noGrp="1"/>
          </p:cNvSpPr>
          <p:nvPr>
            <p:ph type="body"/>
          </p:nvPr>
        </p:nvSpPr>
        <p:spPr>
          <a:xfrm>
            <a:off x="504000" y="1326600"/>
            <a:ext cx="4426920" cy="1568520"/>
          </a:xfrm>
          <a:prstGeom prst="rect">
            <a:avLst/>
          </a:prstGeom>
        </p:spPr>
        <p:txBody>
          <a:bodyPr lIns="0" rIns="0" tIns="0" bIns="0">
            <a:normAutofit/>
          </a:bodyPr>
          <a:p>
            <a:endParaRPr b="0" lang="it-IT" sz="3200" spc="-1" strike="noStrike">
              <a:latin typeface="Arial"/>
            </a:endParaRPr>
          </a:p>
        </p:txBody>
      </p:sp>
      <p:sp>
        <p:nvSpPr>
          <p:cNvPr id="22" name="PlaceHolder 3"/>
          <p:cNvSpPr>
            <a:spLocks noGrp="1"/>
          </p:cNvSpPr>
          <p:nvPr>
            <p:ph type="body"/>
          </p:nvPr>
        </p:nvSpPr>
        <p:spPr>
          <a:xfrm>
            <a:off x="5152680" y="1326600"/>
            <a:ext cx="4426920" cy="1568520"/>
          </a:xfrm>
          <a:prstGeom prst="rect">
            <a:avLst/>
          </a:prstGeom>
        </p:spPr>
        <p:txBody>
          <a:bodyPr lIns="0" rIns="0" tIns="0" bIns="0">
            <a:normAutofit/>
          </a:bodyPr>
          <a:p>
            <a:endParaRPr b="0" lang="it-IT" sz="3200" spc="-1" strike="noStrike">
              <a:latin typeface="Arial"/>
            </a:endParaRPr>
          </a:p>
        </p:txBody>
      </p:sp>
      <p:sp>
        <p:nvSpPr>
          <p:cNvPr id="23" name="PlaceHolder 4"/>
          <p:cNvSpPr>
            <a:spLocks noGrp="1"/>
          </p:cNvSpPr>
          <p:nvPr>
            <p:ph type="body"/>
          </p:nvPr>
        </p:nvSpPr>
        <p:spPr>
          <a:xfrm>
            <a:off x="504000" y="3044520"/>
            <a:ext cx="9072000" cy="156852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225720"/>
            <a:ext cx="9071640" cy="946800"/>
          </a:xfrm>
          <a:prstGeom prst="rect">
            <a:avLst/>
          </a:prstGeom>
        </p:spPr>
        <p:txBody>
          <a:bodyPr lIns="0" rIns="0" tIns="0" bIns="0" anchor="ctr">
            <a:spAutoFit/>
          </a:bodyPr>
          <a:p>
            <a:r>
              <a:rPr b="0" lang="it-IT" sz="1800" spc="-1" strike="noStrike">
                <a:latin typeface="Arial"/>
              </a:rPr>
              <a:t>Fai clic per modificare il formato del testo del titolo</a:t>
            </a:r>
            <a:endParaRPr b="0" lang="it-IT" sz="1800" spc="-1" strike="noStrike">
              <a:latin typeface="Arial"/>
            </a:endParaRPr>
          </a:p>
        </p:txBody>
      </p:sp>
      <p:sp>
        <p:nvSpPr>
          <p:cNvPr id="1" name="PlaceHolder 2"/>
          <p:cNvSpPr>
            <a:spLocks noGrp="1"/>
          </p:cNvSpPr>
          <p:nvPr>
            <p:ph type="body"/>
          </p:nvPr>
        </p:nvSpPr>
        <p:spPr>
          <a:xfrm>
            <a:off x="504000" y="1326600"/>
            <a:ext cx="4426560" cy="3288240"/>
          </a:xfrm>
          <a:prstGeom prst="rect">
            <a:avLst/>
          </a:prstGeom>
        </p:spPr>
        <p:txBody>
          <a:bodyPr lIns="0" rIns="0" tIns="0" bIns="0">
            <a:normAutofit fontScale="91000"/>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
        <p:nvSpPr>
          <p:cNvPr id="2" name="PlaceHolder 3"/>
          <p:cNvSpPr>
            <a:spLocks noGrp="1"/>
          </p:cNvSpPr>
          <p:nvPr>
            <p:ph type="body"/>
          </p:nvPr>
        </p:nvSpPr>
        <p:spPr>
          <a:xfrm>
            <a:off x="5152680" y="1326600"/>
            <a:ext cx="4426560" cy="3288240"/>
          </a:xfrm>
          <a:prstGeom prst="rect">
            <a:avLst/>
          </a:prstGeom>
        </p:spPr>
        <p:txBody>
          <a:bodyPr lIns="0" rIns="0" tIns="0" bIns="0">
            <a:normAutofit fontScale="91000"/>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40"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PlaceHolder 1"/>
          <p:cNvSpPr>
            <a:spLocks noGrp="1"/>
          </p:cNvSpPr>
          <p:nvPr>
            <p:ph type="title"/>
          </p:nvPr>
        </p:nvSpPr>
        <p:spPr>
          <a:xfrm>
            <a:off x="504000" y="225720"/>
            <a:ext cx="9071640" cy="946800"/>
          </a:xfrm>
          <a:prstGeom prst="rect">
            <a:avLst/>
          </a:prstGeom>
        </p:spPr>
        <p:txBody>
          <a:bodyPr lIns="0" rIns="0" tIns="0" bIns="0" anchor="ctr">
            <a:spAutoFit/>
          </a:bodyPr>
          <a:p>
            <a:r>
              <a:rPr b="0" lang="it-IT" sz="1800" spc="-1" strike="noStrike">
                <a:latin typeface="Arial"/>
              </a:rPr>
              <a:t>Fai clic per modificare il formato del testo del titolo</a:t>
            </a:r>
            <a:endParaRPr b="0" lang="it-IT" sz="1800" spc="-1" strike="noStrike">
              <a:latin typeface="Arial"/>
            </a:endParaRPr>
          </a:p>
        </p:txBody>
      </p:sp>
      <p:sp>
        <p:nvSpPr>
          <p:cNvPr id="78" name="PlaceHolder 2"/>
          <p:cNvSpPr>
            <a:spLocks noGrp="1"/>
          </p:cNvSpPr>
          <p:nvPr>
            <p:ph type="body"/>
          </p:nvPr>
        </p:nvSpPr>
        <p:spPr>
          <a:xfrm>
            <a:off x="504000" y="1326600"/>
            <a:ext cx="4426560" cy="32882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
        <p:nvSpPr>
          <p:cNvPr id="79" name="PlaceHolder 3"/>
          <p:cNvSpPr>
            <a:spLocks noGrp="1"/>
          </p:cNvSpPr>
          <p:nvPr>
            <p:ph type="body"/>
          </p:nvPr>
        </p:nvSpPr>
        <p:spPr>
          <a:xfrm>
            <a:off x="5152680" y="1326600"/>
            <a:ext cx="4426560" cy="32882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504000" y="225720"/>
            <a:ext cx="9071640" cy="946800"/>
          </a:xfrm>
          <a:prstGeom prst="rect">
            <a:avLst/>
          </a:prstGeom>
        </p:spPr>
        <p:txBody>
          <a:bodyPr lIns="0" rIns="0" tIns="0" bIns="0" anchor="ctr">
            <a:spAutoFit/>
          </a:bodyPr>
          <a:p>
            <a:r>
              <a:rPr b="0" lang="it-IT" sz="1800" spc="-1" strike="noStrike">
                <a:latin typeface="Arial"/>
              </a:rPr>
              <a:t>Fai clic per modificare il formato del testo del titolo</a:t>
            </a:r>
            <a:endParaRPr b="0" lang="it-IT" sz="1800" spc="-1" strike="noStrike">
              <a:latin typeface="Arial"/>
            </a:endParaRPr>
          </a:p>
        </p:txBody>
      </p:sp>
      <p:sp>
        <p:nvSpPr>
          <p:cNvPr id="117" name="PlaceHolder 2"/>
          <p:cNvSpPr>
            <a:spLocks noGrp="1"/>
          </p:cNvSpPr>
          <p:nvPr>
            <p:ph type="body"/>
          </p:nvPr>
        </p:nvSpPr>
        <p:spPr>
          <a:xfrm>
            <a:off x="504000" y="1326600"/>
            <a:ext cx="4426560" cy="32882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
        <p:nvSpPr>
          <p:cNvPr id="118" name="PlaceHolder 3"/>
          <p:cNvSpPr>
            <a:spLocks noGrp="1"/>
          </p:cNvSpPr>
          <p:nvPr>
            <p:ph type="body"/>
          </p:nvPr>
        </p:nvSpPr>
        <p:spPr>
          <a:xfrm>
            <a:off x="5152680" y="1326600"/>
            <a:ext cx="4426560" cy="32882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156"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title"/>
          </p:nvPr>
        </p:nvSpPr>
        <p:spPr>
          <a:xfrm>
            <a:off x="504000" y="226080"/>
            <a:ext cx="9072000" cy="94644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194" name="PlaceHolder 2"/>
          <p:cNvSpPr>
            <a:spLocks noGrp="1"/>
          </p:cNvSpPr>
          <p:nvPr>
            <p:ph type="body"/>
          </p:nvPr>
        </p:nvSpPr>
        <p:spPr>
          <a:xfrm>
            <a:off x="504000" y="1326600"/>
            <a:ext cx="9072000" cy="328860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image" Target="../media/image3.wmf"/><Relationship Id="rId4" Type="http://schemas.openxmlformats.org/officeDocument/2006/relationships/image" Target="../media/image4.png"/><Relationship Id="rId5" Type="http://schemas.openxmlformats.org/officeDocument/2006/relationships/image" Target="../media/image5.emf"/><Relationship Id="rId6" Type="http://schemas.openxmlformats.org/officeDocument/2006/relationships/slideLayout" Target="../slideLayouts/slideLayout4.xml"/>
</Relationships>
</file>

<file path=ppt/slides/_rels/slide10.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40.xml"/>
</Relationships>
</file>

<file path=ppt/slides/_rels/slide11.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40.xml"/>
</Relationships>
</file>

<file path=ppt/slides/_rels/slide12.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40.xml"/>
</Relationships>
</file>

<file path=ppt/slides/_rels/slide13.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40.xml"/>
</Relationships>
</file>

<file path=ppt/slides/_rels/slide14.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slideLayout" Target="../slideLayouts/slideLayout49.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4.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28.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40.xml"/>
</Relationships>
</file>

<file path=ppt/slides/_rels/slide8.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40.xml"/>
</Relationships>
</file>

<file path=ppt/slides/_rels/slide9.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40.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CustomShape 1"/>
          <p:cNvSpPr/>
          <p:nvPr/>
        </p:nvSpPr>
        <p:spPr>
          <a:xfrm>
            <a:off x="1253520" y="347040"/>
            <a:ext cx="9070200" cy="855720"/>
          </a:xfrm>
          <a:prstGeom prst="rect">
            <a:avLst/>
          </a:prstGeom>
          <a:noFill/>
          <a:ln>
            <a:noFill/>
          </a:ln>
        </p:spPr>
        <p:style>
          <a:lnRef idx="0"/>
          <a:fillRef idx="0"/>
          <a:effectRef idx="0"/>
          <a:fontRef idx="minor"/>
        </p:style>
        <p:txBody>
          <a:bodyPr lIns="0" rIns="0" tIns="0" bIns="0" anchor="ctr">
            <a:spAutoFit/>
          </a:bodyPr>
          <a:p>
            <a:pPr algn="ctr">
              <a:lnSpc>
                <a:spcPct val="108000"/>
              </a:lnSpc>
              <a:spcAft>
                <a:spcPts val="799"/>
              </a:spcAft>
            </a:pPr>
            <a:r>
              <a:rPr b="0" lang="it-IT" sz="2600" spc="-1" strike="noStrike">
                <a:solidFill>
                  <a:srgbClr val="000000"/>
                </a:solidFill>
                <a:latin typeface="Broadway"/>
                <a:ea typeface="DejaVu Sans"/>
              </a:rPr>
              <a:t>ERASMUS+</a:t>
            </a:r>
            <a:br/>
            <a:r>
              <a:rPr b="0" lang="it-IT" sz="2600" spc="-1" strike="noStrike">
                <a:solidFill>
                  <a:srgbClr val="000000"/>
                </a:solidFill>
                <a:latin typeface="Broadway"/>
                <a:ea typeface="Broadway"/>
              </a:rPr>
              <a:t>Era+ </a:t>
            </a:r>
            <a:r>
              <a:rPr b="0" lang="it-IT" sz="2000" spc="-1" strike="noStrike">
                <a:solidFill>
                  <a:srgbClr val="000000"/>
                </a:solidFill>
                <a:latin typeface="Broadway"/>
                <a:ea typeface="Broadway"/>
              </a:rPr>
              <a:t>:</a:t>
            </a:r>
            <a:r>
              <a:rPr b="0" lang="it-IT" sz="2400" spc="-1" strike="noStrike">
                <a:solidFill>
                  <a:srgbClr val="000000"/>
                </a:solidFill>
                <a:latin typeface="Broadway"/>
                <a:ea typeface="Broadway"/>
              </a:rPr>
              <a:t>Integrated Learning Challenges</a:t>
            </a:r>
            <a:endParaRPr b="0" lang="it-IT" sz="2400" spc="-1" strike="noStrike">
              <a:latin typeface="Arial"/>
            </a:endParaRPr>
          </a:p>
        </p:txBody>
      </p:sp>
      <p:sp>
        <p:nvSpPr>
          <p:cNvPr id="232" name="CustomShape 2"/>
          <p:cNvSpPr/>
          <p:nvPr/>
        </p:nvSpPr>
        <p:spPr>
          <a:xfrm>
            <a:off x="576000" y="1368000"/>
            <a:ext cx="3537000" cy="3286800"/>
          </a:xfrm>
          <a:prstGeom prst="rect">
            <a:avLst/>
          </a:prstGeom>
          <a:noFill/>
          <a:ln>
            <a:noFill/>
          </a:ln>
        </p:spPr>
        <p:style>
          <a:lnRef idx="0"/>
          <a:fillRef idx="0"/>
          <a:effectRef idx="0"/>
          <a:fontRef idx="minor"/>
        </p:style>
      </p:sp>
      <p:pic>
        <p:nvPicPr>
          <p:cNvPr id="233" name="" descr=""/>
          <p:cNvPicPr/>
          <p:nvPr/>
        </p:nvPicPr>
        <p:blipFill>
          <a:blip r:embed="rId1"/>
          <a:stretch/>
        </p:blipFill>
        <p:spPr>
          <a:xfrm>
            <a:off x="6079320" y="1567800"/>
            <a:ext cx="3286800" cy="3286800"/>
          </a:xfrm>
          <a:prstGeom prst="rect">
            <a:avLst/>
          </a:prstGeom>
          <a:ln>
            <a:noFill/>
          </a:ln>
        </p:spPr>
      </p:pic>
      <p:pic>
        <p:nvPicPr>
          <p:cNvPr id="234" name="" descr=""/>
          <p:cNvPicPr/>
          <p:nvPr/>
        </p:nvPicPr>
        <p:blipFill>
          <a:blip r:embed="rId2"/>
          <a:stretch/>
        </p:blipFill>
        <p:spPr>
          <a:xfrm>
            <a:off x="309240" y="199080"/>
            <a:ext cx="1850040" cy="736200"/>
          </a:xfrm>
          <a:prstGeom prst="rect">
            <a:avLst/>
          </a:prstGeom>
          <a:ln>
            <a:noFill/>
          </a:ln>
        </p:spPr>
      </p:pic>
      <p:pic>
        <p:nvPicPr>
          <p:cNvPr id="235" name="" descr=""/>
          <p:cNvPicPr/>
          <p:nvPr/>
        </p:nvPicPr>
        <p:blipFill>
          <a:blip r:embed="rId3"/>
          <a:stretch/>
        </p:blipFill>
        <p:spPr>
          <a:xfrm>
            <a:off x="529560" y="1363320"/>
            <a:ext cx="4594320" cy="4306680"/>
          </a:xfrm>
          <a:prstGeom prst="rect">
            <a:avLst/>
          </a:prstGeom>
          <a:ln>
            <a:noFill/>
          </a:ln>
        </p:spPr>
      </p:pic>
      <p:pic>
        <p:nvPicPr>
          <p:cNvPr id="236" name="" descr=""/>
          <p:cNvPicPr/>
          <p:nvPr/>
        </p:nvPicPr>
        <p:blipFill>
          <a:blip r:embed="rId4"/>
          <a:stretch/>
        </p:blipFill>
        <p:spPr>
          <a:xfrm>
            <a:off x="9144000" y="216000"/>
            <a:ext cx="719280" cy="575280"/>
          </a:xfrm>
          <a:prstGeom prst="rect">
            <a:avLst/>
          </a:prstGeom>
          <a:ln>
            <a:noFill/>
          </a:ln>
        </p:spPr>
      </p:pic>
      <p:pic>
        <p:nvPicPr>
          <p:cNvPr id="237" name="" descr=""/>
          <p:cNvPicPr/>
          <p:nvPr/>
        </p:nvPicPr>
        <p:blipFill>
          <a:blip r:embed="rId5"/>
          <a:stretch/>
        </p:blipFill>
        <p:spPr>
          <a:xfrm>
            <a:off x="3672000" y="1316160"/>
            <a:ext cx="6332400" cy="411840"/>
          </a:xfrm>
          <a:prstGeom prst="rect">
            <a:avLst/>
          </a:prstGeom>
          <a:ln>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CustomShape 1"/>
          <p:cNvSpPr/>
          <p:nvPr/>
        </p:nvSpPr>
        <p:spPr>
          <a:xfrm>
            <a:off x="504000" y="363600"/>
            <a:ext cx="9070200" cy="66960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solidFill>
                  <a:srgbClr val="000000"/>
                </a:solidFill>
                <a:latin typeface="Arial"/>
                <a:ea typeface="DejaVu Sans"/>
              </a:rPr>
              <a:t>Lake Chalikiopoulou (airport)</a:t>
            </a:r>
            <a:endParaRPr b="0" lang="it-IT" sz="4400" spc="-1" strike="noStrike">
              <a:latin typeface="Arial"/>
            </a:endParaRPr>
          </a:p>
        </p:txBody>
      </p:sp>
      <p:sp>
        <p:nvSpPr>
          <p:cNvPr id="263" name="CustomShape 2"/>
          <p:cNvSpPr/>
          <p:nvPr/>
        </p:nvSpPr>
        <p:spPr>
          <a:xfrm>
            <a:off x="504000" y="1326600"/>
            <a:ext cx="4425120" cy="3286800"/>
          </a:xfrm>
          <a:prstGeom prst="rect">
            <a:avLst/>
          </a:prstGeom>
          <a:noFill/>
          <a:ln>
            <a:noFill/>
          </a:ln>
        </p:spPr>
        <p:style>
          <a:lnRef idx="0"/>
          <a:fillRef idx="0"/>
          <a:effectRef idx="0"/>
          <a:fontRef idx="minor"/>
        </p:style>
      </p:sp>
      <p:pic>
        <p:nvPicPr>
          <p:cNvPr id="264" name="" descr=""/>
          <p:cNvPicPr/>
          <p:nvPr/>
        </p:nvPicPr>
        <p:blipFill>
          <a:blip r:embed="rId1"/>
          <a:stretch/>
        </p:blipFill>
        <p:spPr>
          <a:xfrm>
            <a:off x="5173560" y="1326240"/>
            <a:ext cx="4383000" cy="3286800"/>
          </a:xfrm>
          <a:prstGeom prst="rect">
            <a:avLst/>
          </a:prstGeom>
          <a:ln>
            <a:noFill/>
          </a:ln>
        </p:spPr>
      </p:pic>
      <p:sp>
        <p:nvSpPr>
          <p:cNvPr id="265" name="CustomShape 3"/>
          <p:cNvSpPr/>
          <p:nvPr/>
        </p:nvSpPr>
        <p:spPr>
          <a:xfrm>
            <a:off x="432000" y="1296000"/>
            <a:ext cx="4174920" cy="3563280"/>
          </a:xfrm>
          <a:prstGeom prst="rect">
            <a:avLst/>
          </a:prstGeom>
          <a:noFill/>
          <a:ln>
            <a:noFill/>
          </a:ln>
        </p:spPr>
        <p:style>
          <a:lnRef idx="0"/>
          <a:fillRef idx="0"/>
          <a:effectRef idx="0"/>
          <a:fontRef idx="minor"/>
        </p:style>
        <p:txBody>
          <a:bodyPr lIns="0" rIns="0" tIns="0" bIns="0" anchor="ctr">
            <a:spAutoFit/>
          </a:bodyPr>
          <a:p>
            <a:pPr algn="just">
              <a:lnSpc>
                <a:spcPct val="100000"/>
              </a:lnSpc>
            </a:pPr>
            <a:r>
              <a:rPr b="0" lang="it-IT" sz="2600" spc="-1" strike="noStrike">
                <a:solidFill>
                  <a:srgbClr val="000000"/>
                </a:solidFill>
                <a:latin typeface="Arial"/>
                <a:ea typeface="DejaVu Sans"/>
              </a:rPr>
              <a:t>This lagoon is situated very close to the modern city of Corfu and where the international airport is located. In its entrance we find two of the most characteristic landmarks of Corfu: Pontikonissi and Panagia in Vlacherna. </a:t>
            </a:r>
            <a:endParaRPr b="0" lang="it-IT" sz="2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CustomShape 1"/>
          <p:cNvSpPr/>
          <p:nvPr/>
        </p:nvSpPr>
        <p:spPr>
          <a:xfrm>
            <a:off x="504000" y="363600"/>
            <a:ext cx="9070200" cy="66960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solidFill>
                  <a:srgbClr val="000000"/>
                </a:solidFill>
                <a:latin typeface="Arial"/>
                <a:ea typeface="DejaVu Sans"/>
              </a:rPr>
              <a:t>Lake Korission</a:t>
            </a:r>
            <a:endParaRPr b="0" lang="it-IT" sz="4400" spc="-1" strike="noStrike">
              <a:latin typeface="Arial"/>
            </a:endParaRPr>
          </a:p>
        </p:txBody>
      </p:sp>
      <p:sp>
        <p:nvSpPr>
          <p:cNvPr id="267" name="CustomShape 2"/>
          <p:cNvSpPr/>
          <p:nvPr/>
        </p:nvSpPr>
        <p:spPr>
          <a:xfrm>
            <a:off x="504000" y="1326600"/>
            <a:ext cx="4425120" cy="3286800"/>
          </a:xfrm>
          <a:prstGeom prst="rect">
            <a:avLst/>
          </a:prstGeom>
          <a:noFill/>
          <a:ln>
            <a:noFill/>
          </a:ln>
        </p:spPr>
        <p:style>
          <a:lnRef idx="0"/>
          <a:fillRef idx="0"/>
          <a:effectRef idx="0"/>
          <a:fontRef idx="minor"/>
        </p:style>
      </p:sp>
      <p:pic>
        <p:nvPicPr>
          <p:cNvPr id="268" name="" descr=""/>
          <p:cNvPicPr/>
          <p:nvPr/>
        </p:nvPicPr>
        <p:blipFill>
          <a:blip r:embed="rId1"/>
          <a:stretch/>
        </p:blipFill>
        <p:spPr>
          <a:xfrm>
            <a:off x="5152320" y="1495080"/>
            <a:ext cx="4425120" cy="2949120"/>
          </a:xfrm>
          <a:prstGeom prst="rect">
            <a:avLst/>
          </a:prstGeom>
          <a:ln>
            <a:noFill/>
          </a:ln>
        </p:spPr>
      </p:pic>
      <p:sp>
        <p:nvSpPr>
          <p:cNvPr id="269" name="CustomShape 3"/>
          <p:cNvSpPr/>
          <p:nvPr/>
        </p:nvSpPr>
        <p:spPr>
          <a:xfrm>
            <a:off x="432360" y="1495440"/>
            <a:ext cx="4174920" cy="3167640"/>
          </a:xfrm>
          <a:prstGeom prst="rect">
            <a:avLst/>
          </a:prstGeom>
          <a:noFill/>
          <a:ln>
            <a:noFill/>
          </a:ln>
        </p:spPr>
        <p:style>
          <a:lnRef idx="0"/>
          <a:fillRef idx="0"/>
          <a:effectRef idx="0"/>
          <a:fontRef idx="minor"/>
        </p:style>
        <p:txBody>
          <a:bodyPr lIns="0" rIns="0" tIns="0" bIns="0" anchor="ctr">
            <a:spAutoFit/>
          </a:bodyPr>
          <a:p>
            <a:pPr algn="just">
              <a:lnSpc>
                <a:spcPct val="100000"/>
              </a:lnSpc>
            </a:pPr>
            <a:r>
              <a:rPr b="0" lang="it-IT" sz="2600" spc="-1" strike="noStrike">
                <a:solidFill>
                  <a:srgbClr val="000000"/>
                </a:solidFill>
                <a:latin typeface="Arial"/>
                <a:ea typeface="DejaVu Sans"/>
              </a:rPr>
              <a:t>This is a 427 ha coastal lagoon that is separated from the sea by Chalikouna beach. It drains into the sea through a channel bisecting the beach. It was created by sand dunes about 200.000 years ago. </a:t>
            </a:r>
            <a:endParaRPr b="0" lang="it-IT" sz="2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CustomShape 1"/>
          <p:cNvSpPr/>
          <p:nvPr/>
        </p:nvSpPr>
        <p:spPr>
          <a:xfrm>
            <a:off x="504000" y="363240"/>
            <a:ext cx="9070200" cy="6703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solidFill>
                  <a:srgbClr val="000000"/>
                </a:solidFill>
                <a:latin typeface="Arial"/>
                <a:ea typeface="DejaVu Sans"/>
              </a:rPr>
              <a:t>Flora and fauna/Archeological finds</a:t>
            </a:r>
            <a:endParaRPr b="0" lang="it-IT" sz="4400" spc="-1" strike="noStrike">
              <a:latin typeface="Arial"/>
            </a:endParaRPr>
          </a:p>
        </p:txBody>
      </p:sp>
      <p:sp>
        <p:nvSpPr>
          <p:cNvPr id="271" name="CustomShape 2"/>
          <p:cNvSpPr/>
          <p:nvPr/>
        </p:nvSpPr>
        <p:spPr>
          <a:xfrm>
            <a:off x="576000" y="1248120"/>
            <a:ext cx="4076640" cy="3286800"/>
          </a:xfrm>
          <a:prstGeom prst="rect">
            <a:avLst/>
          </a:prstGeom>
          <a:noFill/>
          <a:ln>
            <a:noFill/>
          </a:ln>
        </p:spPr>
        <p:style>
          <a:lnRef idx="0"/>
          <a:fillRef idx="0"/>
          <a:effectRef idx="0"/>
          <a:fontRef idx="minor"/>
        </p:style>
        <p:txBody>
          <a:bodyPr lIns="0" rIns="0" tIns="0" bIns="0">
            <a:normAutofit fontScale="59000"/>
          </a:bodyPr>
          <a:p>
            <a:pPr marL="432000" indent="-322920">
              <a:lnSpc>
                <a:spcPct val="100000"/>
              </a:lnSpc>
              <a:spcBef>
                <a:spcPts val="1417"/>
              </a:spcBef>
              <a:buClr>
                <a:srgbClr val="000000"/>
              </a:buClr>
              <a:buSzPct val="45000"/>
              <a:buFont typeface="Wingdings" charset="2"/>
              <a:buChar char=""/>
            </a:pPr>
            <a:r>
              <a:rPr b="0" lang="it-IT" sz="2600" spc="-1" strike="noStrike">
                <a:solidFill>
                  <a:srgbClr val="000000"/>
                </a:solidFill>
                <a:latin typeface="Arial"/>
                <a:ea typeface="DejaVu Sans"/>
              </a:rPr>
              <a:t>Protection by Natura 2000 Treaty extends to the beach, the dunes that in some places reach the heigth of 15m, birds, flowers, reptile, bats, otters and fish.</a:t>
            </a:r>
            <a:endParaRPr b="0" lang="it-IT" sz="2600" spc="-1" strike="noStrike">
              <a:latin typeface="Arial"/>
            </a:endParaRPr>
          </a:p>
          <a:p>
            <a:pPr marL="432000" indent="-322920">
              <a:lnSpc>
                <a:spcPct val="100000"/>
              </a:lnSpc>
              <a:spcBef>
                <a:spcPts val="1417"/>
              </a:spcBef>
              <a:buClr>
                <a:srgbClr val="000000"/>
              </a:buClr>
              <a:buSzPct val="45000"/>
              <a:buFont typeface="Wingdings" charset="2"/>
              <a:buChar char=""/>
            </a:pPr>
            <a:r>
              <a:rPr b="0" lang="it-IT" sz="2600" spc="-1" strike="noStrike">
                <a:solidFill>
                  <a:srgbClr val="000000"/>
                </a:solidFill>
                <a:latin typeface="Arial"/>
                <a:ea typeface="DejaVu Sans"/>
              </a:rPr>
              <a:t>Recently, the oldest known prehistoric artifacts in Greece were discovered under the dunes.</a:t>
            </a:r>
            <a:endParaRPr b="0" lang="it-IT" sz="2600" spc="-1" strike="noStrike">
              <a:latin typeface="Arial"/>
            </a:endParaRPr>
          </a:p>
        </p:txBody>
      </p:sp>
      <p:pic>
        <p:nvPicPr>
          <p:cNvPr id="272" name="" descr=""/>
          <p:cNvPicPr/>
          <p:nvPr/>
        </p:nvPicPr>
        <p:blipFill>
          <a:blip r:embed="rId1"/>
          <a:stretch/>
        </p:blipFill>
        <p:spPr>
          <a:xfrm>
            <a:off x="5256000" y="1326600"/>
            <a:ext cx="4174560" cy="3064320"/>
          </a:xfrm>
          <a:prstGeom prst="rect">
            <a:avLst/>
          </a:prstGeom>
          <a:ln>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CustomShape 1"/>
          <p:cNvSpPr/>
          <p:nvPr/>
        </p:nvSpPr>
        <p:spPr>
          <a:xfrm>
            <a:off x="504000" y="363600"/>
            <a:ext cx="9070200" cy="66960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solidFill>
                  <a:srgbClr val="000000"/>
                </a:solidFill>
                <a:latin typeface="Arial"/>
                <a:ea typeface="DejaVu Sans"/>
              </a:rPr>
              <a:t>Lefkimmi</a:t>
            </a:r>
            <a:endParaRPr b="0" lang="it-IT" sz="4400" spc="-1" strike="noStrike">
              <a:latin typeface="Arial"/>
            </a:endParaRPr>
          </a:p>
        </p:txBody>
      </p:sp>
      <p:sp>
        <p:nvSpPr>
          <p:cNvPr id="274" name="CustomShape 2"/>
          <p:cNvSpPr/>
          <p:nvPr/>
        </p:nvSpPr>
        <p:spPr>
          <a:xfrm>
            <a:off x="504000" y="1326600"/>
            <a:ext cx="4425120" cy="3286800"/>
          </a:xfrm>
          <a:prstGeom prst="rect">
            <a:avLst/>
          </a:prstGeom>
          <a:noFill/>
          <a:ln>
            <a:noFill/>
          </a:ln>
        </p:spPr>
        <p:style>
          <a:lnRef idx="0"/>
          <a:fillRef idx="0"/>
          <a:effectRef idx="0"/>
          <a:fontRef idx="minor"/>
        </p:style>
      </p:sp>
      <p:pic>
        <p:nvPicPr>
          <p:cNvPr id="275" name="" descr=""/>
          <p:cNvPicPr/>
          <p:nvPr/>
        </p:nvPicPr>
        <p:blipFill>
          <a:blip r:embed="rId1"/>
          <a:stretch/>
        </p:blipFill>
        <p:spPr>
          <a:xfrm>
            <a:off x="5139720" y="1296000"/>
            <a:ext cx="4425120" cy="3094920"/>
          </a:xfrm>
          <a:prstGeom prst="rect">
            <a:avLst/>
          </a:prstGeom>
          <a:ln>
            <a:noFill/>
          </a:ln>
        </p:spPr>
      </p:pic>
      <p:sp>
        <p:nvSpPr>
          <p:cNvPr id="276" name="CustomShape 3"/>
          <p:cNvSpPr/>
          <p:nvPr/>
        </p:nvSpPr>
        <p:spPr>
          <a:xfrm>
            <a:off x="216000" y="1152000"/>
            <a:ext cx="4822920" cy="4113000"/>
          </a:xfrm>
          <a:prstGeom prst="rect">
            <a:avLst/>
          </a:prstGeom>
          <a:noFill/>
          <a:ln>
            <a:noFill/>
          </a:ln>
        </p:spPr>
        <p:style>
          <a:lnRef idx="0"/>
          <a:fillRef idx="0"/>
          <a:effectRef idx="0"/>
          <a:fontRef idx="minor"/>
        </p:style>
        <p:txBody>
          <a:bodyPr lIns="90000" rIns="90000" tIns="45000" bIns="45000">
            <a:spAutoFit/>
          </a:bodyPr>
          <a:p>
            <a:pPr algn="just">
              <a:lnSpc>
                <a:spcPct val="100000"/>
              </a:lnSpc>
            </a:pPr>
            <a:r>
              <a:rPr b="0" lang="it-IT" sz="2400" spc="-1" strike="noStrike">
                <a:solidFill>
                  <a:srgbClr val="000000"/>
                </a:solidFill>
                <a:latin typeface="Arial"/>
                <a:ea typeface="DejaVu Sans"/>
              </a:rPr>
              <a:t>Triangular peninsula of 200 ha that is known to be used as a salt production site ever since the Anjou occupation (13th-14th cent. AC) up until 1988. It is partly natural and partly man-made. Lately more than 15 ha are lost to the sea because of corrosion. Its hydrotopic system is changing: seasonal sweet water ponds become permanent. </a:t>
            </a:r>
            <a:endParaRPr b="0" lang="it-IT" sz="2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CustomShape 1"/>
          <p:cNvSpPr/>
          <p:nvPr/>
        </p:nvSpPr>
        <p:spPr>
          <a:xfrm>
            <a:off x="504000" y="226080"/>
            <a:ext cx="9070200" cy="944640"/>
          </a:xfrm>
          <a:prstGeom prst="rect">
            <a:avLst/>
          </a:prstGeom>
          <a:noFill/>
          <a:ln>
            <a:noFill/>
          </a:ln>
        </p:spPr>
        <p:style>
          <a:lnRef idx="0"/>
          <a:fillRef idx="0"/>
          <a:effectRef idx="0"/>
          <a:fontRef idx="minor"/>
        </p:style>
      </p:sp>
      <p:sp>
        <p:nvSpPr>
          <p:cNvPr id="278" name="CustomShape 2"/>
          <p:cNvSpPr/>
          <p:nvPr/>
        </p:nvSpPr>
        <p:spPr>
          <a:xfrm>
            <a:off x="504000" y="1326600"/>
            <a:ext cx="4425120" cy="3286800"/>
          </a:xfrm>
          <a:prstGeom prst="rect">
            <a:avLst/>
          </a:prstGeom>
          <a:noFill/>
          <a:ln>
            <a:noFill/>
          </a:ln>
        </p:spPr>
        <p:style>
          <a:lnRef idx="0"/>
          <a:fillRef idx="0"/>
          <a:effectRef idx="0"/>
          <a:fontRef idx="minor"/>
        </p:style>
      </p:sp>
      <p:pic>
        <p:nvPicPr>
          <p:cNvPr id="279" name="" descr=""/>
          <p:cNvPicPr/>
          <p:nvPr/>
        </p:nvPicPr>
        <p:blipFill>
          <a:blip r:embed="rId1"/>
          <a:stretch/>
        </p:blipFill>
        <p:spPr>
          <a:xfrm>
            <a:off x="5249880" y="1566000"/>
            <a:ext cx="4383000" cy="3760920"/>
          </a:xfrm>
          <a:prstGeom prst="rect">
            <a:avLst/>
          </a:prstGeom>
          <a:ln>
            <a:noFill/>
          </a:ln>
        </p:spPr>
      </p:pic>
      <p:sp>
        <p:nvSpPr>
          <p:cNvPr id="280" name="CustomShape 3"/>
          <p:cNvSpPr/>
          <p:nvPr/>
        </p:nvSpPr>
        <p:spPr>
          <a:xfrm>
            <a:off x="216000" y="1368000"/>
            <a:ext cx="489492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it-IT" sz="2400" spc="-1" strike="noStrike">
                <a:solidFill>
                  <a:srgbClr val="000000"/>
                </a:solidFill>
                <a:latin typeface="Arial"/>
                <a:ea typeface="DejaVu Sans"/>
              </a:rPr>
              <a:t> </a:t>
            </a:r>
            <a:endParaRPr b="0" lang="it-IT" sz="2400" spc="-1" strike="noStrike">
              <a:latin typeface="Arial"/>
            </a:endParaRPr>
          </a:p>
        </p:txBody>
      </p:sp>
      <p:sp>
        <p:nvSpPr>
          <p:cNvPr id="281" name="CustomShape 4"/>
          <p:cNvSpPr/>
          <p:nvPr/>
        </p:nvSpPr>
        <p:spPr>
          <a:xfrm>
            <a:off x="529200" y="226080"/>
            <a:ext cx="9070200" cy="13399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solidFill>
                  <a:srgbClr val="000000"/>
                </a:solidFill>
                <a:latin typeface="Arial"/>
                <a:ea typeface="DejaVu Sans"/>
              </a:rPr>
              <a:t>Wetlands, secular olive groves and more than 3000 migrant finicopters</a:t>
            </a:r>
            <a:endParaRPr b="0" lang="it-IT" sz="4400" spc="-1" strike="noStrike">
              <a:latin typeface="Arial"/>
            </a:endParaRPr>
          </a:p>
        </p:txBody>
      </p:sp>
      <p:sp>
        <p:nvSpPr>
          <p:cNvPr id="282" name="CustomShape 5"/>
          <p:cNvSpPr/>
          <p:nvPr/>
        </p:nvSpPr>
        <p:spPr>
          <a:xfrm>
            <a:off x="504000" y="1326600"/>
            <a:ext cx="4606920" cy="3286800"/>
          </a:xfrm>
          <a:prstGeom prst="rect">
            <a:avLst/>
          </a:prstGeom>
          <a:noFill/>
          <a:ln>
            <a:noFill/>
          </a:ln>
        </p:spPr>
        <p:style>
          <a:lnRef idx="0"/>
          <a:fillRef idx="0"/>
          <a:effectRef idx="0"/>
          <a:fontRef idx="minor"/>
        </p:style>
      </p:sp>
      <p:pic>
        <p:nvPicPr>
          <p:cNvPr id="283" name="" descr=""/>
          <p:cNvPicPr/>
          <p:nvPr/>
        </p:nvPicPr>
        <p:blipFill>
          <a:blip r:embed="rId2"/>
          <a:stretch/>
        </p:blipFill>
        <p:spPr>
          <a:xfrm>
            <a:off x="491400" y="1584000"/>
            <a:ext cx="4437720" cy="3742920"/>
          </a:xfrm>
          <a:prstGeom prst="rect">
            <a:avLst/>
          </a:prstGeom>
          <a:ln>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4" name="CustomShape 1"/>
          <p:cNvSpPr/>
          <p:nvPr/>
        </p:nvSpPr>
        <p:spPr>
          <a:xfrm>
            <a:off x="504000" y="90000"/>
            <a:ext cx="9070200" cy="121824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000" spc="-1" strike="noStrike">
                <a:solidFill>
                  <a:srgbClr val="000000"/>
                </a:solidFill>
                <a:latin typeface="Arial"/>
                <a:ea typeface="DejaVu Sans"/>
              </a:rPr>
              <a:t>Dangers of the Preservation of Corfu’s Wetlands</a:t>
            </a:r>
            <a:endParaRPr b="0" lang="it-IT" sz="4000" spc="-1" strike="noStrike">
              <a:latin typeface="Arial"/>
            </a:endParaRPr>
          </a:p>
        </p:txBody>
      </p:sp>
      <p:sp>
        <p:nvSpPr>
          <p:cNvPr id="285" name="CustomShape 2"/>
          <p:cNvSpPr/>
          <p:nvPr/>
        </p:nvSpPr>
        <p:spPr>
          <a:xfrm>
            <a:off x="720000" y="1250280"/>
            <a:ext cx="8071560" cy="4148640"/>
          </a:xfrm>
          <a:prstGeom prst="rect">
            <a:avLst/>
          </a:prstGeom>
          <a:noFill/>
          <a:ln>
            <a:noFill/>
          </a:ln>
        </p:spPr>
        <p:style>
          <a:lnRef idx="0"/>
          <a:fillRef idx="0"/>
          <a:effectRef idx="0"/>
          <a:fontRef idx="minor"/>
        </p:style>
        <p:txBody>
          <a:bodyPr lIns="0" rIns="0" tIns="0" bIns="0">
            <a:normAutofit/>
          </a:bodyPr>
          <a:p>
            <a:pPr marL="432000" indent="-32292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All human activities that alter the chemical and biological parameters are a threat to flora and fauna. Those mainly are:</a:t>
            </a:r>
            <a:endParaRPr b="0" lang="it-IT" sz="3200" spc="-1" strike="noStrike">
              <a:latin typeface="Arial"/>
            </a:endParaRPr>
          </a:p>
          <a:p>
            <a:pPr marL="432000" indent="-32292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Intensive tourism</a:t>
            </a:r>
            <a:endParaRPr b="0" lang="it-IT" sz="3200" spc="-1" strike="noStrike">
              <a:latin typeface="Arial"/>
            </a:endParaRPr>
          </a:p>
          <a:p>
            <a:pPr marL="432000" indent="-32292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Illegal constructions</a:t>
            </a:r>
            <a:endParaRPr b="0" lang="it-IT" sz="3200" spc="-1" strike="noStrike">
              <a:latin typeface="Arial"/>
            </a:endParaRPr>
          </a:p>
          <a:p>
            <a:pPr marL="432000" indent="-32292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Agricultural and industrial waste</a:t>
            </a:r>
            <a:endParaRPr b="0" lang="it-IT" sz="3200" spc="-1" strike="noStrike">
              <a:latin typeface="Arial"/>
            </a:endParaRPr>
          </a:p>
          <a:p>
            <a:pPr marL="432000" indent="-32292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The expansion of the airport</a:t>
            </a:r>
            <a:endParaRPr b="0" lang="it-IT" sz="32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CustomShape 1"/>
          <p:cNvSpPr/>
          <p:nvPr/>
        </p:nvSpPr>
        <p:spPr>
          <a:xfrm>
            <a:off x="504000" y="363600"/>
            <a:ext cx="9069120" cy="66960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solidFill>
                  <a:srgbClr val="000000"/>
                </a:solidFill>
                <a:latin typeface="Arial"/>
                <a:ea typeface="DejaVu Sans"/>
              </a:rPr>
              <a:t> </a:t>
            </a:r>
            <a:r>
              <a:rPr b="0" lang="it-IT" sz="4400" spc="-1" strike="noStrike">
                <a:solidFill>
                  <a:srgbClr val="000000"/>
                </a:solidFill>
                <a:latin typeface="Arial"/>
                <a:ea typeface="DejaVu Sans"/>
              </a:rPr>
              <a:t>Salt lakes</a:t>
            </a:r>
            <a:endParaRPr b="0" lang="it-IT" sz="4400" spc="-1" strike="noStrike">
              <a:latin typeface="Arial"/>
            </a:endParaRPr>
          </a:p>
        </p:txBody>
      </p:sp>
      <p:sp>
        <p:nvSpPr>
          <p:cNvPr id="239" name="CustomShape 2"/>
          <p:cNvSpPr/>
          <p:nvPr/>
        </p:nvSpPr>
        <p:spPr>
          <a:xfrm>
            <a:off x="504000" y="1326600"/>
            <a:ext cx="4424400" cy="3285720"/>
          </a:xfrm>
          <a:prstGeom prst="rect">
            <a:avLst/>
          </a:prstGeom>
          <a:noFill/>
          <a:ln>
            <a:noFill/>
          </a:ln>
        </p:spPr>
        <p:style>
          <a:lnRef idx="0"/>
          <a:fillRef idx="0"/>
          <a:effectRef idx="0"/>
          <a:fontRef idx="minor"/>
        </p:style>
        <p:txBody>
          <a:bodyPr lIns="0" rIns="0" tIns="0" bIns="0">
            <a:normAutofit fontScale="70000"/>
          </a:bodyPr>
          <a:p>
            <a:pPr>
              <a:lnSpc>
                <a:spcPct val="100000"/>
              </a:lnSpc>
            </a:pPr>
            <a:r>
              <a:rPr b="0" lang="it-IT" sz="3200" spc="-1" strike="noStrike">
                <a:solidFill>
                  <a:srgbClr val="000000"/>
                </a:solidFill>
                <a:latin typeface="Arial"/>
                <a:ea typeface="DejaVu Sans"/>
              </a:rPr>
              <a:t>A salt lake, or saline lake, is a landlocked body of water that has a high concentration of salts (typically sodium chloride) and other dissolved minerals significantly higher than most lakes.</a:t>
            </a:r>
            <a:endParaRPr b="0" lang="it-IT" sz="3200" spc="-1" strike="noStrike">
              <a:latin typeface="Arial"/>
            </a:endParaRPr>
          </a:p>
        </p:txBody>
      </p:sp>
      <p:pic>
        <p:nvPicPr>
          <p:cNvPr id="240" name="" descr=""/>
          <p:cNvPicPr/>
          <p:nvPr/>
        </p:nvPicPr>
        <p:blipFill>
          <a:blip r:embed="rId1"/>
          <a:stretch/>
        </p:blipFill>
        <p:spPr>
          <a:xfrm>
            <a:off x="5184000" y="1326600"/>
            <a:ext cx="4101480" cy="3285720"/>
          </a:xfrm>
          <a:prstGeom prst="rect">
            <a:avLst/>
          </a:prstGeom>
          <a:ln>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1" name="CustomShape 1"/>
          <p:cNvSpPr/>
          <p:nvPr/>
        </p:nvSpPr>
        <p:spPr>
          <a:xfrm>
            <a:off x="504000" y="363600"/>
            <a:ext cx="9069120" cy="66960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solidFill>
                  <a:srgbClr val="000000"/>
                </a:solidFill>
                <a:latin typeface="Arial"/>
                <a:ea typeface="DejaVu Sans"/>
              </a:rPr>
              <a:t>Brine lakes</a:t>
            </a:r>
            <a:endParaRPr b="0" lang="it-IT" sz="4400" spc="-1" strike="noStrike">
              <a:latin typeface="Arial"/>
            </a:endParaRPr>
          </a:p>
        </p:txBody>
      </p:sp>
      <p:sp>
        <p:nvSpPr>
          <p:cNvPr id="242" name="CustomShape 2"/>
          <p:cNvSpPr/>
          <p:nvPr/>
        </p:nvSpPr>
        <p:spPr>
          <a:xfrm>
            <a:off x="504000" y="1326600"/>
            <a:ext cx="9069120" cy="3285720"/>
          </a:xfrm>
          <a:prstGeom prst="rect">
            <a:avLst/>
          </a:prstGeom>
          <a:noFill/>
          <a:ln>
            <a:noFill/>
          </a:ln>
        </p:spPr>
        <p:style>
          <a:lnRef idx="0"/>
          <a:fillRef idx="0"/>
          <a:effectRef idx="0"/>
          <a:fontRef idx="minor"/>
        </p:style>
        <p:txBody>
          <a:bodyPr lIns="0" rIns="0" tIns="0" bIns="0">
            <a:normAutofit fontScale="84000"/>
          </a:bodyPr>
          <a:p>
            <a:pPr marL="432000" indent="-32148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Brine lakes consist of water that has reached salt saturation. The source of salt may come from the lake’s former connection to the sea. The water evaporates,the salt remains and the body of water becomes brine. Because of the density of brine, swimmers are more buoyant. Examples are the Dead Sea and the Great Salt Lake.</a:t>
            </a:r>
            <a:endParaRPr b="0" lang="it-IT"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CustomShape 1"/>
          <p:cNvSpPr/>
          <p:nvPr/>
        </p:nvSpPr>
        <p:spPr>
          <a:xfrm>
            <a:off x="504000" y="363600"/>
            <a:ext cx="9070920" cy="6703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solidFill>
                  <a:srgbClr val="000000"/>
                </a:solidFill>
                <a:latin typeface="Arial"/>
                <a:ea typeface="DejaVu Sans"/>
              </a:rPr>
              <a:t>How do salt lakes form?</a:t>
            </a:r>
            <a:endParaRPr b="0" lang="it-IT" sz="4400" spc="-1" strike="noStrike">
              <a:latin typeface="Arial"/>
            </a:endParaRPr>
          </a:p>
        </p:txBody>
      </p:sp>
      <p:sp>
        <p:nvSpPr>
          <p:cNvPr id="244" name="CustomShape 2"/>
          <p:cNvSpPr/>
          <p:nvPr/>
        </p:nvSpPr>
        <p:spPr>
          <a:xfrm>
            <a:off x="504000" y="1326600"/>
            <a:ext cx="4425840" cy="3287520"/>
          </a:xfrm>
          <a:prstGeom prst="rect">
            <a:avLst/>
          </a:prstGeom>
          <a:noFill/>
          <a:ln>
            <a:noFill/>
          </a:ln>
        </p:spPr>
        <p:style>
          <a:lnRef idx="0"/>
          <a:fillRef idx="0"/>
          <a:effectRef idx="0"/>
          <a:fontRef idx="minor"/>
        </p:style>
        <p:txBody>
          <a:bodyPr lIns="0" rIns="0" tIns="0" bIns="0">
            <a:normAutofit fontScale="60000"/>
          </a:bodyPr>
          <a:p>
            <a:pPr marL="432000" indent="-32292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When water flowing into a terminal lake cannot leave,it evaporates leaving behind any dissolved salts. The resulting high salinity leads to a unique flora and fauna or the near absence of it.</a:t>
            </a:r>
            <a:endParaRPr b="0" lang="it-IT" sz="3200" spc="-1" strike="noStrike">
              <a:latin typeface="Arial"/>
            </a:endParaRPr>
          </a:p>
        </p:txBody>
      </p:sp>
      <p:pic>
        <p:nvPicPr>
          <p:cNvPr id="245" name="" descr=""/>
          <p:cNvPicPr/>
          <p:nvPr/>
        </p:nvPicPr>
        <p:blipFill>
          <a:blip r:embed="rId1"/>
          <a:stretch/>
        </p:blipFill>
        <p:spPr>
          <a:xfrm>
            <a:off x="5328000" y="1440000"/>
            <a:ext cx="4102920" cy="3022920"/>
          </a:xfrm>
          <a:prstGeom prst="rect">
            <a:avLst/>
          </a:prstGeom>
          <a:ln>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CustomShape 1"/>
          <p:cNvSpPr/>
          <p:nvPr/>
        </p:nvSpPr>
        <p:spPr>
          <a:xfrm>
            <a:off x="504000" y="363600"/>
            <a:ext cx="9069120" cy="66960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solidFill>
                  <a:srgbClr val="000000"/>
                </a:solidFill>
                <a:latin typeface="Arial"/>
                <a:ea typeface="DejaVu Sans"/>
              </a:rPr>
              <a:t>The Dead Sea</a:t>
            </a:r>
            <a:endParaRPr b="0" lang="it-IT" sz="4400" spc="-1" strike="noStrike">
              <a:latin typeface="Arial"/>
            </a:endParaRPr>
          </a:p>
        </p:txBody>
      </p:sp>
      <p:pic>
        <p:nvPicPr>
          <p:cNvPr id="247" name="" descr=""/>
          <p:cNvPicPr/>
          <p:nvPr/>
        </p:nvPicPr>
        <p:blipFill>
          <a:blip r:embed="rId1"/>
          <a:stretch/>
        </p:blipFill>
        <p:spPr>
          <a:xfrm>
            <a:off x="2241720" y="1326600"/>
            <a:ext cx="5593320" cy="328572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CustomShape 1"/>
          <p:cNvSpPr/>
          <p:nvPr/>
        </p:nvSpPr>
        <p:spPr>
          <a:xfrm>
            <a:off x="504000" y="363600"/>
            <a:ext cx="9069120" cy="66960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solidFill>
                  <a:srgbClr val="000000"/>
                </a:solidFill>
                <a:latin typeface="Arial"/>
                <a:ea typeface="DejaVu Sans"/>
              </a:rPr>
              <a:t>Salinity levels</a:t>
            </a:r>
            <a:endParaRPr b="0" lang="it-IT" sz="4400" spc="-1" strike="noStrike">
              <a:latin typeface="Arial"/>
            </a:endParaRPr>
          </a:p>
        </p:txBody>
      </p:sp>
      <p:sp>
        <p:nvSpPr>
          <p:cNvPr id="249" name="CustomShape 2"/>
          <p:cNvSpPr/>
          <p:nvPr/>
        </p:nvSpPr>
        <p:spPr>
          <a:xfrm>
            <a:off x="936000" y="1559880"/>
            <a:ext cx="8133480" cy="3285720"/>
          </a:xfrm>
          <a:prstGeom prst="rect">
            <a:avLst/>
          </a:prstGeom>
          <a:noFill/>
          <a:ln>
            <a:noFill/>
          </a:ln>
        </p:spPr>
        <p:style>
          <a:lnRef idx="0"/>
          <a:fillRef idx="0"/>
          <a:effectRef idx="0"/>
          <a:fontRef idx="minor"/>
        </p:style>
        <p:txBody>
          <a:bodyPr lIns="0" rIns="0" tIns="0" bIns="0">
            <a:normAutofit/>
          </a:bodyPr>
          <a:p>
            <a:pPr marL="432000" indent="-32148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Fresh water (less than 0.05%)</a:t>
            </a:r>
            <a:endParaRPr b="0" lang="it-IT" sz="3200" spc="-1" strike="noStrike">
              <a:latin typeface="Arial"/>
            </a:endParaRPr>
          </a:p>
          <a:p>
            <a:pPr marL="432000" indent="-32148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Brackish water (0.05-3%)</a:t>
            </a:r>
            <a:endParaRPr b="0" lang="it-IT" sz="3200" spc="-1" strike="noStrike">
              <a:latin typeface="Arial"/>
            </a:endParaRPr>
          </a:p>
          <a:p>
            <a:pPr marL="432000" indent="-32148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Saline water (3-5%)</a:t>
            </a:r>
            <a:endParaRPr b="0" lang="it-IT" sz="3200" spc="-1" strike="noStrike">
              <a:latin typeface="Arial"/>
            </a:endParaRPr>
          </a:p>
          <a:p>
            <a:pPr marL="432000" indent="-32148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Brine (more than 5% and up to 28% max)</a:t>
            </a:r>
            <a:endParaRPr b="0" lang="it-IT"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CustomShape 1"/>
          <p:cNvSpPr/>
          <p:nvPr/>
        </p:nvSpPr>
        <p:spPr>
          <a:xfrm>
            <a:off x="406800" y="285840"/>
            <a:ext cx="9069120" cy="66960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solidFill>
                  <a:srgbClr val="000000"/>
                </a:solidFill>
                <a:latin typeface="Arial"/>
                <a:ea typeface="Microsoft YaHei"/>
              </a:rPr>
              <a:t>Corfu’s saline and brine lakes   </a:t>
            </a:r>
            <a:endParaRPr b="0" lang="it-IT" sz="4400" spc="-1" strike="noStrike">
              <a:latin typeface="Arial"/>
            </a:endParaRPr>
          </a:p>
        </p:txBody>
      </p:sp>
      <p:sp>
        <p:nvSpPr>
          <p:cNvPr id="251" name="CustomShape 2"/>
          <p:cNvSpPr/>
          <p:nvPr/>
        </p:nvSpPr>
        <p:spPr>
          <a:xfrm>
            <a:off x="504000" y="1326600"/>
            <a:ext cx="9069120" cy="3285720"/>
          </a:xfrm>
          <a:prstGeom prst="rect">
            <a:avLst/>
          </a:prstGeom>
          <a:noFill/>
          <a:ln>
            <a:noFill/>
          </a:ln>
        </p:spPr>
        <p:style>
          <a:lnRef idx="0"/>
          <a:fillRef idx="0"/>
          <a:effectRef idx="0"/>
          <a:fontRef idx="minor"/>
        </p:style>
      </p:sp>
      <p:sp>
        <p:nvSpPr>
          <p:cNvPr id="252" name="CustomShape 3"/>
          <p:cNvSpPr/>
          <p:nvPr/>
        </p:nvSpPr>
        <p:spPr>
          <a:xfrm>
            <a:off x="504000" y="864000"/>
            <a:ext cx="4425120" cy="3749400"/>
          </a:xfrm>
          <a:prstGeom prst="rect">
            <a:avLst/>
          </a:prstGeom>
          <a:noFill/>
          <a:ln>
            <a:noFill/>
          </a:ln>
        </p:spPr>
        <p:style>
          <a:lnRef idx="0"/>
          <a:fillRef idx="0"/>
          <a:effectRef idx="0"/>
          <a:fontRef idx="minor"/>
        </p:style>
        <p:txBody>
          <a:bodyPr lIns="0" rIns="0" tIns="0" bIns="0">
            <a:normAutofit/>
          </a:bodyPr>
          <a:p>
            <a:pPr>
              <a:lnSpc>
                <a:spcPct val="100000"/>
              </a:lnSpc>
              <a:spcBef>
                <a:spcPts val="1417"/>
              </a:spcBef>
            </a:pPr>
            <a:endParaRPr b="0" lang="it-IT" sz="1800" spc="-1" strike="noStrike">
              <a:latin typeface="Arial"/>
            </a:endParaRPr>
          </a:p>
          <a:p>
            <a:pPr marL="432000" indent="-32220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 </a:t>
            </a:r>
            <a:r>
              <a:rPr b="0" lang="it-IT" sz="3200" spc="-1" strike="noStrike">
                <a:solidFill>
                  <a:srgbClr val="000000"/>
                </a:solidFill>
                <a:latin typeface="Arial"/>
                <a:ea typeface="DejaVu Sans"/>
              </a:rPr>
              <a:t>ANTINIOTI LAKE</a:t>
            </a:r>
            <a:endParaRPr b="0" lang="it-IT" sz="3200" spc="-1" strike="noStrike">
              <a:latin typeface="Arial"/>
            </a:endParaRPr>
          </a:p>
          <a:p>
            <a:pPr marL="432000" indent="-32220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KASSIOPI/ERIMITIS</a:t>
            </a:r>
            <a:endParaRPr b="0" lang="it-IT" sz="3200" spc="-1" strike="noStrike">
              <a:latin typeface="Arial"/>
            </a:endParaRPr>
          </a:p>
          <a:p>
            <a:pPr marL="432000" indent="-32220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CHALIKIOPOULOU</a:t>
            </a:r>
            <a:endParaRPr b="0" lang="it-IT" sz="3200" spc="-1" strike="noStrike">
              <a:latin typeface="Arial"/>
            </a:endParaRPr>
          </a:p>
          <a:p>
            <a:pPr marL="432000" indent="-32220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KORISSION</a:t>
            </a:r>
            <a:endParaRPr b="0" lang="it-IT" sz="3200" spc="-1" strike="noStrike">
              <a:latin typeface="Arial"/>
            </a:endParaRPr>
          </a:p>
          <a:p>
            <a:pPr marL="432000" indent="-32220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ALYKES LEFKIMMIS</a:t>
            </a:r>
            <a:endParaRPr b="0" lang="it-IT" sz="3200" spc="-1" strike="noStrike">
              <a:latin typeface="Arial"/>
            </a:endParaRPr>
          </a:p>
        </p:txBody>
      </p:sp>
      <p:sp>
        <p:nvSpPr>
          <p:cNvPr id="253" name="CustomShape 4"/>
          <p:cNvSpPr/>
          <p:nvPr/>
        </p:nvSpPr>
        <p:spPr>
          <a:xfrm>
            <a:off x="5152680" y="1326600"/>
            <a:ext cx="4425120" cy="3286800"/>
          </a:xfrm>
          <a:prstGeom prst="rect">
            <a:avLst/>
          </a:prstGeom>
          <a:noFill/>
          <a:ln>
            <a:noFill/>
          </a:ln>
        </p:spPr>
        <p:style>
          <a:lnRef idx="0"/>
          <a:fillRef idx="0"/>
          <a:effectRef idx="0"/>
          <a:fontRef idx="minor"/>
        </p:style>
      </p:sp>
      <p:sp>
        <p:nvSpPr>
          <p:cNvPr id="254" name="CustomShape 5"/>
          <p:cNvSpPr/>
          <p:nvPr/>
        </p:nvSpPr>
        <p:spPr>
          <a:xfrm>
            <a:off x="530280" y="1326600"/>
            <a:ext cx="1052640" cy="3286800"/>
          </a:xfrm>
          <a:prstGeom prst="rect">
            <a:avLst/>
          </a:prstGeom>
          <a:noFill/>
          <a:ln>
            <a:noFill/>
          </a:ln>
        </p:spPr>
        <p:style>
          <a:lnRef idx="0"/>
          <a:fillRef idx="0"/>
          <a:effectRef idx="0"/>
          <a:fontRef idx="minor"/>
        </p:style>
      </p:sp>
      <p:pic>
        <p:nvPicPr>
          <p:cNvPr id="255" name="" descr=""/>
          <p:cNvPicPr/>
          <p:nvPr/>
        </p:nvPicPr>
        <p:blipFill>
          <a:blip r:embed="rId1"/>
          <a:stretch/>
        </p:blipFill>
        <p:spPr>
          <a:xfrm>
            <a:off x="5328000" y="955800"/>
            <a:ext cx="4245120" cy="422712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6" name="CustomShape 1"/>
          <p:cNvSpPr/>
          <p:nvPr/>
        </p:nvSpPr>
        <p:spPr>
          <a:xfrm>
            <a:off x="504000" y="363600"/>
            <a:ext cx="9070200" cy="66960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solidFill>
                  <a:srgbClr val="000000"/>
                </a:solidFill>
                <a:latin typeface="Arial"/>
                <a:ea typeface="DejaVu Sans"/>
              </a:rPr>
              <a:t>ANTINIOTISSA</a:t>
            </a:r>
            <a:endParaRPr b="0" lang="it-IT" sz="4400" spc="-1" strike="noStrike">
              <a:latin typeface="Arial"/>
            </a:endParaRPr>
          </a:p>
        </p:txBody>
      </p:sp>
      <p:sp>
        <p:nvSpPr>
          <p:cNvPr id="257" name="CustomShape 2"/>
          <p:cNvSpPr/>
          <p:nvPr/>
        </p:nvSpPr>
        <p:spPr>
          <a:xfrm>
            <a:off x="504000" y="1326600"/>
            <a:ext cx="4425120" cy="3286800"/>
          </a:xfrm>
          <a:prstGeom prst="rect">
            <a:avLst/>
          </a:prstGeom>
          <a:noFill/>
          <a:ln>
            <a:noFill/>
          </a:ln>
        </p:spPr>
        <p:style>
          <a:lnRef idx="0"/>
          <a:fillRef idx="0"/>
          <a:effectRef idx="0"/>
          <a:fontRef idx="minor"/>
        </p:style>
        <p:txBody>
          <a:bodyPr lIns="0" rIns="0" tIns="0" bIns="0">
            <a:normAutofit/>
          </a:bodyPr>
          <a:p>
            <a:pPr marL="432000" indent="-32220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Wetland situated on the northern coast</a:t>
            </a:r>
            <a:endParaRPr b="0" lang="it-IT" sz="3200" spc="-1" strike="noStrike">
              <a:latin typeface="Arial"/>
            </a:endParaRPr>
          </a:p>
          <a:p>
            <a:pPr marL="432000" indent="-32220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6 Km Perimeter</a:t>
            </a:r>
            <a:endParaRPr b="0" lang="it-IT" sz="3200" spc="-1" strike="noStrike">
              <a:latin typeface="Arial"/>
            </a:endParaRPr>
          </a:p>
          <a:p>
            <a:pPr marL="432000" indent="-32220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12 m deep</a:t>
            </a:r>
            <a:endParaRPr b="0" lang="it-IT" sz="3200" spc="-1" strike="noStrike">
              <a:latin typeface="Arial"/>
            </a:endParaRPr>
          </a:p>
          <a:p>
            <a:pPr marL="432000" indent="-32220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187,95 ha total surfice</a:t>
            </a:r>
            <a:endParaRPr b="0" lang="it-IT" sz="3200" spc="-1" strike="noStrike">
              <a:latin typeface="Arial"/>
            </a:endParaRPr>
          </a:p>
        </p:txBody>
      </p:sp>
      <p:pic>
        <p:nvPicPr>
          <p:cNvPr id="258" name="" descr=""/>
          <p:cNvPicPr/>
          <p:nvPr/>
        </p:nvPicPr>
        <p:blipFill>
          <a:blip r:embed="rId1"/>
          <a:stretch/>
        </p:blipFill>
        <p:spPr>
          <a:xfrm>
            <a:off x="5139720" y="1482480"/>
            <a:ext cx="4425120" cy="2620440"/>
          </a:xfrm>
          <a:prstGeom prst="rect">
            <a:avLst/>
          </a:prstGeom>
          <a:ln>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CustomShape 1"/>
          <p:cNvSpPr/>
          <p:nvPr/>
        </p:nvSpPr>
        <p:spPr>
          <a:xfrm>
            <a:off x="504000" y="363240"/>
            <a:ext cx="9070200" cy="670320"/>
          </a:xfrm>
          <a:prstGeom prst="rect">
            <a:avLst/>
          </a:prstGeom>
          <a:noFill/>
          <a:ln>
            <a:noFill/>
          </a:ln>
        </p:spPr>
        <p:style>
          <a:lnRef idx="0"/>
          <a:fillRef idx="0"/>
          <a:effectRef idx="0"/>
          <a:fontRef idx="minor"/>
        </p:style>
        <p:txBody>
          <a:bodyPr lIns="0" rIns="0" tIns="0" bIns="0" anchor="ctr">
            <a:spAutoFit/>
          </a:bodyPr>
          <a:p>
            <a:pPr algn="ctr">
              <a:lnSpc>
                <a:spcPct val="100000"/>
              </a:lnSpc>
            </a:pPr>
            <a:r>
              <a:rPr b="0" lang="it-IT" sz="4400" spc="-1" strike="noStrike">
                <a:solidFill>
                  <a:srgbClr val="000000"/>
                </a:solidFill>
                <a:latin typeface="Arial"/>
                <a:ea typeface="DejaVu Sans"/>
              </a:rPr>
              <a:t>Kasiopi/Aghios Stefanos-Erimitis</a:t>
            </a:r>
            <a:endParaRPr b="0" lang="it-IT" sz="4400" spc="-1" strike="noStrike">
              <a:latin typeface="Arial"/>
            </a:endParaRPr>
          </a:p>
        </p:txBody>
      </p:sp>
      <p:sp>
        <p:nvSpPr>
          <p:cNvPr id="260" name="CustomShape 2"/>
          <p:cNvSpPr/>
          <p:nvPr/>
        </p:nvSpPr>
        <p:spPr>
          <a:xfrm>
            <a:off x="720000" y="1172520"/>
            <a:ext cx="4390920" cy="3578400"/>
          </a:xfrm>
          <a:prstGeom prst="rect">
            <a:avLst/>
          </a:prstGeom>
          <a:noFill/>
          <a:ln>
            <a:noFill/>
          </a:ln>
        </p:spPr>
        <p:style>
          <a:lnRef idx="0"/>
          <a:fillRef idx="0"/>
          <a:effectRef idx="0"/>
          <a:fontRef idx="minor"/>
        </p:style>
        <p:txBody>
          <a:bodyPr lIns="0" rIns="0" tIns="0" bIns="0">
            <a:normAutofit fontScale="25000"/>
          </a:bodyPr>
          <a:p>
            <a:pPr>
              <a:lnSpc>
                <a:spcPct val="100000"/>
              </a:lnSpc>
              <a:spcBef>
                <a:spcPts val="1417"/>
              </a:spcBef>
            </a:pPr>
            <a:endParaRPr b="0" lang="it-IT" sz="1800" spc="-1" strike="noStrike">
              <a:latin typeface="Arial"/>
            </a:endParaRPr>
          </a:p>
          <a:p>
            <a:pPr marL="432000" indent="-32292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Erimitis is composed  by 6 beaches and 3 lakes and together with lake Antinioti and Vouthroto (Albania) form a unique hydrotopic system of great ecological importance that offers protection to a variety of rare birds and animals.</a:t>
            </a:r>
            <a:endParaRPr b="0" lang="it-IT" sz="3200" spc="-1" strike="noStrike">
              <a:latin typeface="Arial"/>
            </a:endParaRPr>
          </a:p>
          <a:p>
            <a:pPr marL="432000" indent="-322920">
              <a:lnSpc>
                <a:spcPct val="100000"/>
              </a:lnSpc>
              <a:spcBef>
                <a:spcPts val="1417"/>
              </a:spcBef>
              <a:buClr>
                <a:srgbClr val="000000"/>
              </a:buClr>
              <a:buSzPct val="45000"/>
              <a:buFont typeface="Wingdings" charset="2"/>
              <a:buChar char=""/>
            </a:pPr>
            <a:r>
              <a:rPr b="0" lang="it-IT" sz="3200" spc="-1" strike="noStrike">
                <a:solidFill>
                  <a:srgbClr val="000000"/>
                </a:solidFill>
                <a:latin typeface="Arial"/>
                <a:ea typeface="DejaVu Sans"/>
              </a:rPr>
              <a:t>So far,it has bean left untouched by tourist invasion, mainly because it can be reached only by foot and by boat.</a:t>
            </a:r>
            <a:endParaRPr b="0" lang="it-IT" sz="3200" spc="-1" strike="noStrike">
              <a:latin typeface="Arial"/>
            </a:endParaRPr>
          </a:p>
        </p:txBody>
      </p:sp>
      <p:pic>
        <p:nvPicPr>
          <p:cNvPr id="261" name="" descr=""/>
          <p:cNvPicPr/>
          <p:nvPr/>
        </p:nvPicPr>
        <p:blipFill>
          <a:blip r:embed="rId1"/>
          <a:stretch/>
        </p:blipFill>
        <p:spPr>
          <a:xfrm>
            <a:off x="5328000" y="1498320"/>
            <a:ext cx="4318920" cy="3252600"/>
          </a:xfrm>
          <a:prstGeom prst="rect">
            <a:avLst/>
          </a:prstGeom>
          <a:ln>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115</TotalTime>
  <Application>LibreOffice/6.2.3.2$Windows_X86_64 LibreOffice_project/aecc05fe267cc68dde00352a451aa867b3b546ac</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2020-01-28T23:50:39Z</dcterms:created>
  <dc:creator/>
  <dc:description/>
  <dc:language>it-IT</dc:language>
  <cp:lastModifiedBy/>
  <dcterms:modified xsi:type="dcterms:W3CDTF">2020-02-15T20:19:16Z</dcterms:modified>
  <cp:revision>37</cp:revision>
  <dc:subject/>
  <dc:title/>
</cp:coreProperties>
</file>