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07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886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19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21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1913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6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6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99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18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142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7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916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66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074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8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10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C07F06-DADF-46D9-944B-BAED10C2DE1F}" type="datetimeFigureOut">
              <a:rPr lang="sk-SK" smtClean="0"/>
              <a:t>31. 8. 2022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F06AE7-FBB1-40A3-A3D6-D0DDDC3D29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36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E8A03C77-F910-44F7-8679-33A9497B3063}"/>
              </a:ext>
            </a:extLst>
          </p:cNvPr>
          <p:cNvSpPr txBox="1"/>
          <p:nvPr/>
        </p:nvSpPr>
        <p:spPr>
          <a:xfrm>
            <a:off x="3010420" y="1827595"/>
            <a:ext cx="58585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5000" i="1" dirty="0">
                <a:latin typeface="Palace Script MT" panose="030303020206070C0B05" pitchFamily="66" charset="0"/>
              </a:rPr>
              <a:t>Rovinka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FA15613-E12C-4D6D-8908-AE97F3843B10}"/>
              </a:ext>
            </a:extLst>
          </p:cNvPr>
          <p:cNvSpPr txBox="1"/>
          <p:nvPr/>
        </p:nvSpPr>
        <p:spPr>
          <a:xfrm>
            <a:off x="3357230" y="3745797"/>
            <a:ext cx="547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dirty="0"/>
              <a:t>By : Emma, Nina, Sofia, Alexandra, Natália, Klára</a:t>
            </a:r>
          </a:p>
        </p:txBody>
      </p:sp>
    </p:spTree>
    <p:extLst>
      <p:ext uri="{BB962C8B-B14F-4D97-AF65-F5344CB8AC3E}">
        <p14:creationId xmlns:p14="http://schemas.microsoft.com/office/powerpoint/2010/main" val="225277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C2804-8C8F-4EB7-810F-A34026D32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053" y="554469"/>
            <a:ext cx="4181352" cy="880927"/>
          </a:xfrm>
        </p:spPr>
        <p:txBody>
          <a:bodyPr/>
          <a:lstStyle/>
          <a:p>
            <a:pPr algn="l"/>
            <a:r>
              <a:rPr lang="sk-SK" sz="11000" dirty="0" err="1">
                <a:solidFill>
                  <a:schemeClr val="tx1"/>
                </a:solidFill>
                <a:latin typeface="Palace Script MT" panose="030303020206070C0B05" pitchFamily="66" charset="0"/>
              </a:rPr>
              <a:t>About</a:t>
            </a:r>
            <a:r>
              <a:rPr lang="sk-SK" sz="11000" dirty="0">
                <a:solidFill>
                  <a:schemeClr val="tx1"/>
                </a:solidFill>
                <a:latin typeface="Palace Script MT" panose="030303020206070C0B05" pitchFamily="66" charset="0"/>
              </a:rPr>
              <a:t> 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3E5DFA-C098-4CFC-9D84-E3CCC3E33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7337" y="1594024"/>
            <a:ext cx="7438626" cy="1096899"/>
          </a:xfrm>
        </p:spPr>
        <p:txBody>
          <a:bodyPr>
            <a:norm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endParaRPr lang="sk-SK" i="1" dirty="0"/>
          </a:p>
          <a:p>
            <a:pPr algn="l"/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30711F8-FF6D-443A-B8CF-BFEB53677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r="1510"/>
          <a:stretch/>
        </p:blipFill>
        <p:spPr>
          <a:xfrm>
            <a:off x="-106326" y="3860758"/>
            <a:ext cx="5297672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49C4506-7C3F-446C-90BD-BB8A935CB0FB}"/>
              </a:ext>
            </a:extLst>
          </p:cNvPr>
          <p:cNvSpPr txBox="1"/>
          <p:nvPr/>
        </p:nvSpPr>
        <p:spPr>
          <a:xfrm>
            <a:off x="2542510" y="1762812"/>
            <a:ext cx="71069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Rovinka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located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3km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Bratislava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capital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city of Slovakia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has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almost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five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thousand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residents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kindergardens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primary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school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restaurants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cafes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shopping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center, post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office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house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culture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football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stadium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centre and </a:t>
            </a:r>
            <a:r>
              <a:rPr lang="sk-SK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lakes</a:t>
            </a:r>
            <a:r>
              <a:rPr lang="sk-SK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both train and bus transport works here</a:t>
            </a:r>
            <a:endParaRPr lang="sk-SK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k-SK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k-SK" sz="1600" dirty="0"/>
          </a:p>
          <a:p>
            <a:endParaRPr lang="sk-SK" dirty="0"/>
          </a:p>
        </p:txBody>
      </p:sp>
      <p:pic>
        <p:nvPicPr>
          <p:cNvPr id="1026" name="Picture 2" descr="O nás – Obchodné centrum CITY PARK Rovinka">
            <a:extLst>
              <a:ext uri="{FF2B5EF4-FFF2-40B4-BE49-F238E27FC236}">
                <a16:creationId xmlns:a16="http://schemas.microsoft.com/office/drawing/2014/main" id="{C33AD7F3-0B07-42F6-850B-660A9E1B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60" y="3778259"/>
            <a:ext cx="3598679" cy="1805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1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A73A9-E22F-487C-BEF8-A837E3B1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564217" cy="1303867"/>
          </a:xfrm>
        </p:spPr>
        <p:txBody>
          <a:bodyPr>
            <a:noAutofit/>
          </a:bodyPr>
          <a:lstStyle/>
          <a:p>
            <a:br>
              <a:rPr lang="sk-SK" sz="9000" dirty="0">
                <a:latin typeface="Palace Script MT" panose="030303020206070C0B05" pitchFamily="66" charset="0"/>
              </a:rPr>
            </a:br>
            <a:r>
              <a:rPr lang="sk-SK" sz="9000" dirty="0" err="1">
                <a:latin typeface="Palace Script MT" panose="030303020206070C0B05" pitchFamily="66" charset="0"/>
              </a:rPr>
              <a:t>History</a:t>
            </a:r>
            <a:r>
              <a:rPr lang="sk-SK" sz="9000" dirty="0">
                <a:latin typeface="Palace Script MT" panose="030303020206070C0B05" pitchFamily="66" charset="0"/>
              </a:rPr>
              <a:t>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D253A1-CFD8-46F6-A43B-BD4FA231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80303"/>
            <a:ext cx="8220739" cy="3726990"/>
          </a:xfrm>
        </p:spPr>
        <p:txBody>
          <a:bodyPr/>
          <a:lstStyle/>
          <a:p>
            <a:pPr marL="0" indent="0">
              <a:buNone/>
            </a:pPr>
            <a:r>
              <a:rPr lang="sk-SK" sz="2000" i="1" dirty="0"/>
              <a:t>   Rovinka </a:t>
            </a:r>
            <a:r>
              <a:rPr lang="sk-SK" sz="2000" i="1" dirty="0" err="1"/>
              <a:t>was</a:t>
            </a:r>
            <a:r>
              <a:rPr lang="sk-SK" sz="2000" i="1" dirty="0"/>
              <a:t> </a:t>
            </a:r>
            <a:r>
              <a:rPr lang="sk-SK" sz="2000" i="1" dirty="0" err="1"/>
              <a:t>established</a:t>
            </a:r>
            <a:r>
              <a:rPr lang="sk-SK" sz="2000" i="1" dirty="0"/>
              <a:t> in </a:t>
            </a:r>
            <a:r>
              <a:rPr lang="sk-SK" sz="2000" i="1" dirty="0" err="1"/>
              <a:t>year</a:t>
            </a:r>
            <a:r>
              <a:rPr lang="sk-SK" sz="2000" i="1" dirty="0"/>
              <a:t> 1235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i="1" dirty="0"/>
              <a:t> </a:t>
            </a:r>
            <a:r>
              <a:rPr lang="en-US" sz="2000" i="1" dirty="0"/>
              <a:t>among the most famous historical monument is the Roman Catholic church from 1798</a:t>
            </a:r>
            <a:endParaRPr lang="sk-SK" sz="20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i="1" dirty="0"/>
              <a:t> </a:t>
            </a:r>
            <a:r>
              <a:rPr lang="sk-SK" sz="2000" i="1" dirty="0" err="1"/>
              <a:t>There</a:t>
            </a:r>
            <a:r>
              <a:rPr lang="sk-SK" sz="2000" i="1" dirty="0"/>
              <a:t> </a:t>
            </a:r>
            <a:r>
              <a:rPr lang="sk-SK" sz="2000" i="1" dirty="0" err="1"/>
              <a:t>is</a:t>
            </a:r>
            <a:r>
              <a:rPr lang="sk-SK" sz="2000" i="1" dirty="0"/>
              <a:t> </a:t>
            </a:r>
            <a:r>
              <a:rPr lang="sk-SK" sz="2000" i="1" dirty="0" err="1"/>
              <a:t>also</a:t>
            </a:r>
            <a:r>
              <a:rPr lang="sk-SK" sz="2000" i="1" dirty="0"/>
              <a:t> </a:t>
            </a:r>
            <a:r>
              <a:rPr lang="sk-SK" sz="2000" i="1" dirty="0" err="1"/>
              <a:t>located</a:t>
            </a:r>
            <a:r>
              <a:rPr lang="sk-SK" sz="2000" i="1" dirty="0"/>
              <a:t> a </a:t>
            </a:r>
            <a:r>
              <a:rPr lang="sk-SK" sz="2000" i="1" dirty="0" err="1"/>
              <a:t>protected</a:t>
            </a:r>
            <a:r>
              <a:rPr lang="sk-SK" sz="2000" i="1" dirty="0"/>
              <a:t> </a:t>
            </a:r>
            <a:r>
              <a:rPr lang="sk-SK" sz="2000" i="1" dirty="0" err="1"/>
              <a:t>tree</a:t>
            </a:r>
            <a:r>
              <a:rPr lang="sk-SK" sz="2000" i="1" dirty="0"/>
              <a:t> „</a:t>
            </a:r>
            <a:r>
              <a:rPr lang="sk-SK" sz="2000" i="1" dirty="0" err="1"/>
              <a:t>Nolipnický</a:t>
            </a:r>
            <a:r>
              <a:rPr lang="sk-SK" sz="2000" i="1" dirty="0"/>
              <a:t>  platan“ </a:t>
            </a:r>
            <a:r>
              <a:rPr lang="en-US" sz="2000" i="1" dirty="0"/>
              <a:t>whose age is estimated to be more than 200 years</a:t>
            </a:r>
            <a:endParaRPr lang="sk-SK" sz="2000" i="1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 descr="Rovinka | Mapio.net">
            <a:extLst>
              <a:ext uri="{FF2B5EF4-FFF2-40B4-BE49-F238E27FC236}">
                <a16:creationId xmlns:a16="http://schemas.microsoft.com/office/drawing/2014/main" id="{564D54C0-745D-4088-A6CE-EE98129CC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839" y="-127591"/>
            <a:ext cx="2465422" cy="3902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stol Najsvätejšej Trojice v Rovinke – Farnosť Dunajská Lužná">
            <a:extLst>
              <a:ext uri="{FF2B5EF4-FFF2-40B4-BE49-F238E27FC236}">
                <a16:creationId xmlns:a16="http://schemas.microsoft.com/office/drawing/2014/main" id="{72AC7017-58C3-4F4D-91F2-D224F2A8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35" y="4243798"/>
            <a:ext cx="3175148" cy="2697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1A1689C-5E93-4BB0-BD62-D29A09FB7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23" y="3976577"/>
            <a:ext cx="5018567" cy="239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16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2F924-8131-40D0-A457-5EEECF90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50" y="982132"/>
            <a:ext cx="3319127" cy="1303867"/>
          </a:xfrm>
        </p:spPr>
        <p:txBody>
          <a:bodyPr>
            <a:noAutofit/>
          </a:bodyPr>
          <a:lstStyle/>
          <a:p>
            <a:r>
              <a:rPr lang="sk-SK" sz="8800" dirty="0" err="1">
                <a:latin typeface="Palace Script MT" panose="030303020206070C0B05" pitchFamily="66" charset="0"/>
              </a:rPr>
              <a:t>Recreation</a:t>
            </a:r>
            <a:r>
              <a:rPr lang="sk-SK" sz="8800" dirty="0">
                <a:latin typeface="Palace Script MT" panose="030303020206070C0B05" pitchFamily="66" charset="0"/>
              </a:rPr>
              <a:t>:</a:t>
            </a:r>
          </a:p>
        </p:txBody>
      </p:sp>
      <p:pic>
        <p:nvPicPr>
          <p:cNvPr id="3074" name="Picture 2" descr="Špecifické Košariská a Ľadové medvede Veľká voda">
            <a:extLst>
              <a:ext uri="{FF2B5EF4-FFF2-40B4-BE49-F238E27FC236}">
                <a16:creationId xmlns:a16="http://schemas.microsoft.com/office/drawing/2014/main" id="{2921E789-4810-4B52-A99A-5F87B75C88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42" y="3753861"/>
            <a:ext cx="4646427" cy="3217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A837217E-10AB-4D64-B7BF-033778E2CFF4}"/>
              </a:ext>
            </a:extLst>
          </p:cNvPr>
          <p:cNvSpPr txBox="1"/>
          <p:nvPr/>
        </p:nvSpPr>
        <p:spPr>
          <a:xfrm>
            <a:off x="1382233" y="2604977"/>
            <a:ext cx="98776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000" i="1" dirty="0"/>
              <a:t>  </a:t>
            </a:r>
            <a:r>
              <a:rPr lang="sk-SK" sz="2000" i="1" dirty="0" err="1"/>
              <a:t>Lake</a:t>
            </a:r>
            <a:r>
              <a:rPr lang="sk-SK" sz="2000" i="1" dirty="0"/>
              <a:t> Veľké Košariská </a:t>
            </a:r>
            <a:r>
              <a:rPr lang="en-US" sz="2000" i="1" dirty="0"/>
              <a:t>attracts many people even from Bratislava, because the water is beautifully clean</a:t>
            </a:r>
            <a:r>
              <a:rPr lang="sk-SK" sz="2000" i="1" dirty="0"/>
              <a:t> </a:t>
            </a:r>
            <a:r>
              <a:rPr lang="en-US" sz="2000" i="1" dirty="0"/>
              <a:t>and families go there to swim and relax</a:t>
            </a:r>
            <a:endParaRPr lang="sk-SK" sz="2000" i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i="1" dirty="0"/>
              <a:t> </a:t>
            </a:r>
            <a:r>
              <a:rPr lang="sk-SK" sz="2000" i="1" dirty="0"/>
              <a:t> L</a:t>
            </a:r>
            <a:r>
              <a:rPr lang="en-US" sz="2000" i="1" dirty="0" err="1"/>
              <a:t>ake</a:t>
            </a:r>
            <a:r>
              <a:rPr lang="sk-SK" sz="2000" i="1" dirty="0"/>
              <a:t> Malé Košariská </a:t>
            </a:r>
            <a:r>
              <a:rPr lang="en-US" sz="2000" i="1" dirty="0"/>
              <a:t> is mainly used by young people, where they go swimming in the summer and barbecue in the autumn</a:t>
            </a:r>
            <a:endParaRPr lang="sk-SK" sz="2000" i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000" i="1" dirty="0"/>
              <a:t>   </a:t>
            </a:r>
            <a:r>
              <a:rPr lang="en-US" sz="2000" i="1" dirty="0"/>
              <a:t>there is also a bicycle route</a:t>
            </a:r>
            <a:r>
              <a:rPr lang="sk-SK" sz="2000" i="1" dirty="0"/>
              <a:t>( </a:t>
            </a:r>
            <a:r>
              <a:rPr lang="sk-SK" sz="2000" i="1" dirty="0" err="1"/>
              <a:t>Dike</a:t>
            </a:r>
            <a:r>
              <a:rPr lang="sk-SK" sz="2000" i="1" dirty="0"/>
              <a:t> )</a:t>
            </a:r>
            <a:r>
              <a:rPr lang="en-US" sz="2000" i="1" dirty="0"/>
              <a:t> which is 65 </a:t>
            </a:r>
            <a:r>
              <a:rPr lang="en-US" sz="2000" i="1" dirty="0" err="1"/>
              <a:t>kilometres</a:t>
            </a:r>
            <a:r>
              <a:rPr lang="en-US" sz="2000" i="1" dirty="0"/>
              <a:t> long</a:t>
            </a:r>
            <a:endParaRPr lang="sk-SK" sz="2000" i="1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3076" name="Picture 4" descr="Veľké, Malé a Nové Košariská – jazerá aké chcete | To je Slovensko">
            <a:extLst>
              <a:ext uri="{FF2B5EF4-FFF2-40B4-BE49-F238E27FC236}">
                <a16:creationId xmlns:a16="http://schemas.microsoft.com/office/drawing/2014/main" id="{E81E91FF-942F-43AE-BA7A-DB2E40FE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3" y="4269883"/>
            <a:ext cx="2972530" cy="2185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25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185</Words>
  <Application>Microsoft Office PowerPoint</Application>
  <PresentationFormat>Širokouhlá</PresentationFormat>
  <Paragraphs>16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9" baseType="lpstr">
      <vt:lpstr>Arial</vt:lpstr>
      <vt:lpstr>Courier New</vt:lpstr>
      <vt:lpstr>Garamond</vt:lpstr>
      <vt:lpstr>Palace Script MT</vt:lpstr>
      <vt:lpstr>Prírodný</vt:lpstr>
      <vt:lpstr>Prezentácia programu PowerPoint</vt:lpstr>
      <vt:lpstr>About :</vt:lpstr>
      <vt:lpstr> History:</vt:lpstr>
      <vt:lpstr>Recreation: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Andrea Iróová</dc:creator>
  <cp:lastModifiedBy>Andrea Iróová</cp:lastModifiedBy>
  <cp:revision>18</cp:revision>
  <dcterms:created xsi:type="dcterms:W3CDTF">2022-05-10T09:52:12Z</dcterms:created>
  <dcterms:modified xsi:type="dcterms:W3CDTF">2022-08-31T10:34:33Z</dcterms:modified>
</cp:coreProperties>
</file>