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64" r:id="rId2"/>
    <p:sldId id="265" r:id="rId3"/>
    <p:sldId id="266" r:id="rId4"/>
    <p:sldId id="267" r:id="rId5"/>
    <p:sldId id="268" r:id="rId6"/>
    <p:sldId id="269" r:id="rId7"/>
    <p:sldId id="270" r:id="rId8"/>
    <p:sldId id="271" r:id="rId9"/>
  </p:sldIdLst>
  <p:sldSz cx="9144000" cy="5143500" type="screen16x9"/>
  <p:notesSz cx="6858000" cy="9144000"/>
  <p:embeddedFontLst>
    <p:embeddedFont>
      <p:font typeface="Caveat" charset="-52"/>
      <p:regular r:id="rId11"/>
      <p:bold r:id="rId12"/>
    </p:embeddedFont>
    <p:embeddedFont>
      <p:font typeface="Roboto" charset="0"/>
      <p:regular r:id="rId13"/>
      <p:bold r:id="rId14"/>
      <p:italic r:id="rId15"/>
      <p:boldItalic r:id="rId16"/>
    </p:embeddedFont>
    <p:embeddedFont>
      <p:font typeface="Calibri" pitchFamily="34" charset="0"/>
      <p:regular r:id="rId17"/>
      <p:bold r:id="rId18"/>
      <p:italic r:id="rId19"/>
      <p:boldItalic r:id="rId20"/>
    </p:embeddedFont>
    <p:embeddedFont>
      <p:font typeface="EB Garamond"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91" d="100"/>
          <a:sy n="91" d="100"/>
        </p:scale>
        <p:origin x="-77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e6597066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e659706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635a53102d5345f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635a53102d5345f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635a53102d5345f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635a53102d5345f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635a53102d5345f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635a53102d5345f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635a53102d5345f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635a53102d5345f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635a53102d5345f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635a53102d5345f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9b6477902655aab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9b6477902655aab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6d8fbe36947f1ba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6d8fbe36947f1ba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rgbClr val="3C78D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ca"/>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ctrTitle"/>
          </p:nvPr>
        </p:nvSpPr>
        <p:spPr>
          <a:xfrm>
            <a:off x="460950" y="2915630"/>
            <a:ext cx="8222100" cy="127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ca" sz="6100">
                <a:latin typeface="Caveat"/>
                <a:ea typeface="Caveat"/>
                <a:cs typeface="Caveat"/>
                <a:sym typeface="Caveat"/>
              </a:rPr>
              <a:t>Water sports in Bulgaria</a:t>
            </a:r>
            <a:endParaRPr sz="6100">
              <a:latin typeface="Caveat"/>
              <a:ea typeface="Caveat"/>
              <a:cs typeface="Caveat"/>
              <a:sym typeface="Caveat"/>
            </a:endParaRPr>
          </a:p>
        </p:txBody>
      </p:sp>
      <p:pic>
        <p:nvPicPr>
          <p:cNvPr id="150" name="Google Shape;150;p21"/>
          <p:cNvPicPr preferRelativeResize="0"/>
          <p:nvPr/>
        </p:nvPicPr>
        <p:blipFill rotWithShape="1">
          <a:blip r:embed="rId3">
            <a:alphaModFix/>
          </a:blip>
          <a:srcRect l="13791" t="12677" r="6899" b="11138"/>
          <a:stretch/>
        </p:blipFill>
        <p:spPr>
          <a:xfrm>
            <a:off x="460949" y="335600"/>
            <a:ext cx="2608834" cy="2236150"/>
          </a:xfrm>
          <a:prstGeom prst="rect">
            <a:avLst/>
          </a:prstGeom>
          <a:noFill/>
          <a:ln>
            <a:noFill/>
          </a:ln>
        </p:spPr>
      </p:pic>
      <p:pic>
        <p:nvPicPr>
          <p:cNvPr id="151" name="Google Shape;151;p21" descr="Presentation1.jpg"/>
          <p:cNvPicPr preferRelativeResize="0"/>
          <p:nvPr/>
        </p:nvPicPr>
        <p:blipFill rotWithShape="1">
          <a:blip r:embed="rId4">
            <a:alphaModFix/>
          </a:blip>
          <a:srcRect/>
          <a:stretch/>
        </p:blipFill>
        <p:spPr>
          <a:xfrm>
            <a:off x="3770121" y="335600"/>
            <a:ext cx="5091350" cy="182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0" y="238232"/>
            <a:ext cx="6996600" cy="89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a"/>
              <a:t>Swiming with dolphins </a:t>
            </a:r>
            <a:endParaRPr/>
          </a:p>
        </p:txBody>
      </p:sp>
      <p:sp>
        <p:nvSpPr>
          <p:cNvPr id="157" name="Google Shape;157;p22"/>
          <p:cNvSpPr txBox="1"/>
          <p:nvPr/>
        </p:nvSpPr>
        <p:spPr>
          <a:xfrm>
            <a:off x="0" y="1129525"/>
            <a:ext cx="4163400" cy="2963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ca" sz="2200">
                <a:latin typeface="Calibri"/>
                <a:ea typeface="Calibri"/>
                <a:cs typeface="Calibri"/>
                <a:sym typeface="Calibri"/>
              </a:rPr>
              <a:t>   If you ultimate dream is to swim with dolphins now you can do this during your summer holiday in Bulgaria. The happiness is guarantied in the Festa Dolphinaruim in Varna.</a:t>
            </a:r>
            <a:endParaRPr sz="2200"/>
          </a:p>
        </p:txBody>
      </p:sp>
      <p:sp>
        <p:nvSpPr>
          <p:cNvPr id="158" name="Google Shape;158;p22"/>
          <p:cNvSpPr txBox="1"/>
          <p:nvPr/>
        </p:nvSpPr>
        <p:spPr>
          <a:xfrm>
            <a:off x="4572000" y="1129525"/>
            <a:ext cx="4755300" cy="17028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592"/>
              </a:spcBef>
              <a:spcAft>
                <a:spcPts val="0"/>
              </a:spcAft>
              <a:buNone/>
            </a:pPr>
            <a:r>
              <a:rPr lang="ca" sz="2200">
                <a:latin typeface="Calibri"/>
                <a:ea typeface="Calibri"/>
                <a:cs typeface="Calibri"/>
                <a:sym typeface="Calibri"/>
              </a:rPr>
              <a:t>   In order to swim in the pool with the dolphins you should be at least 12 years old and have elementary diving skills. During your dive you are going to have chance to hug and kiss dolphins.</a:t>
            </a:r>
            <a:endParaRPr sz="2200"/>
          </a:p>
        </p:txBody>
      </p:sp>
      <p:sp>
        <p:nvSpPr>
          <p:cNvPr id="159" name="Google Shape;159;p22"/>
          <p:cNvSpPr txBox="1"/>
          <p:nvPr/>
        </p:nvSpPr>
        <p:spPr>
          <a:xfrm>
            <a:off x="3124295" y="3193812"/>
            <a:ext cx="3648300" cy="1949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592"/>
              </a:spcBef>
              <a:spcAft>
                <a:spcPts val="0"/>
              </a:spcAft>
              <a:buNone/>
            </a:pPr>
            <a:r>
              <a:rPr lang="ca" sz="2200">
                <a:latin typeface="Calibri"/>
                <a:ea typeface="Calibri"/>
                <a:cs typeface="Calibri"/>
                <a:sym typeface="Calibri"/>
              </a:rPr>
              <a:t>  In the dolphinarium every day there is a dolphin show. You can buy tickets and see the dolphins play footbal and hear them sing.</a:t>
            </a:r>
            <a:endParaRPr sz="2200"/>
          </a:p>
        </p:txBody>
      </p:sp>
      <p:pic>
        <p:nvPicPr>
          <p:cNvPr id="160" name="Google Shape;160;p22"/>
          <p:cNvPicPr preferRelativeResize="0"/>
          <p:nvPr/>
        </p:nvPicPr>
        <p:blipFill>
          <a:blip r:embed="rId3">
            <a:alphaModFix/>
          </a:blip>
          <a:stretch>
            <a:fillRect/>
          </a:stretch>
        </p:blipFill>
        <p:spPr>
          <a:xfrm>
            <a:off x="6772600" y="3193800"/>
            <a:ext cx="2198425" cy="1949700"/>
          </a:xfrm>
          <a:prstGeom prst="rect">
            <a:avLst/>
          </a:prstGeom>
          <a:noFill/>
          <a:ln>
            <a:noFill/>
          </a:ln>
        </p:spPr>
      </p:pic>
      <p:pic>
        <p:nvPicPr>
          <p:cNvPr id="161" name="Google Shape;161;p22"/>
          <p:cNvPicPr preferRelativeResize="0"/>
          <p:nvPr/>
        </p:nvPicPr>
        <p:blipFill rotWithShape="1">
          <a:blip r:embed="rId4">
            <a:alphaModFix/>
          </a:blip>
          <a:srcRect r="6032"/>
          <a:stretch/>
        </p:blipFill>
        <p:spPr>
          <a:xfrm>
            <a:off x="469507" y="3008562"/>
            <a:ext cx="1832131" cy="1949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2505558" y="441543"/>
            <a:ext cx="27264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a"/>
              <a:t>Rafting</a:t>
            </a:r>
            <a:endParaRPr/>
          </a:p>
        </p:txBody>
      </p:sp>
      <p:sp>
        <p:nvSpPr>
          <p:cNvPr id="167" name="Google Shape;167;p23"/>
          <p:cNvSpPr txBox="1"/>
          <p:nvPr/>
        </p:nvSpPr>
        <p:spPr>
          <a:xfrm>
            <a:off x="254205" y="1303781"/>
            <a:ext cx="4485000" cy="1844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ca" sz="2300">
                <a:latin typeface="Calibri"/>
                <a:ea typeface="Calibri"/>
                <a:cs typeface="Calibri"/>
                <a:sym typeface="Calibri"/>
              </a:rPr>
              <a:t>  In Bulgaria there are two popular places for rafting: Kresna Gorge on the Struma River, which is near Blagoevgrad and the gorge on the Iskar River, which is close to Sofia.</a:t>
            </a:r>
            <a:endParaRPr sz="2300"/>
          </a:p>
        </p:txBody>
      </p:sp>
      <p:sp>
        <p:nvSpPr>
          <p:cNvPr id="168" name="Google Shape;168;p23"/>
          <p:cNvSpPr txBox="1"/>
          <p:nvPr/>
        </p:nvSpPr>
        <p:spPr>
          <a:xfrm>
            <a:off x="5231950" y="1469887"/>
            <a:ext cx="3539100" cy="2612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40"/>
              </a:spcBef>
              <a:spcAft>
                <a:spcPts val="0"/>
              </a:spcAft>
              <a:buNone/>
            </a:pPr>
            <a:r>
              <a:rPr lang="ca" sz="2300">
                <a:latin typeface="Calibri"/>
                <a:ea typeface="Calibri"/>
                <a:cs typeface="Calibri"/>
                <a:sym typeface="Calibri"/>
              </a:rPr>
              <a:t>   The rapids of the river are suitable for everyone. The program combines adrenaline moments with a relaxing trip and it is a good test for those who want in the future to take part in a more complicated rafting adventure.</a:t>
            </a:r>
            <a:endParaRPr sz="2300"/>
          </a:p>
        </p:txBody>
      </p:sp>
      <p:pic>
        <p:nvPicPr>
          <p:cNvPr id="169" name="Google Shape;169;p23"/>
          <p:cNvPicPr preferRelativeResize="0"/>
          <p:nvPr/>
        </p:nvPicPr>
        <p:blipFill>
          <a:blip r:embed="rId3">
            <a:alphaModFix/>
          </a:blip>
          <a:stretch>
            <a:fillRect/>
          </a:stretch>
        </p:blipFill>
        <p:spPr>
          <a:xfrm>
            <a:off x="845600" y="3148175"/>
            <a:ext cx="3726397" cy="184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xfrm>
            <a:off x="2087250" y="339726"/>
            <a:ext cx="3241500" cy="20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a"/>
              <a:t>Kayaking</a:t>
            </a:r>
            <a:endParaRPr/>
          </a:p>
        </p:txBody>
      </p:sp>
      <p:sp>
        <p:nvSpPr>
          <p:cNvPr id="175" name="Google Shape;175;p24"/>
          <p:cNvSpPr txBox="1"/>
          <p:nvPr/>
        </p:nvSpPr>
        <p:spPr>
          <a:xfrm>
            <a:off x="918968" y="2153879"/>
            <a:ext cx="73152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24"/>
          <p:cNvSpPr txBox="1"/>
          <p:nvPr/>
        </p:nvSpPr>
        <p:spPr>
          <a:xfrm>
            <a:off x="175828" y="1074791"/>
            <a:ext cx="3606600" cy="26544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ca" sz="2300">
                <a:latin typeface="Calibri"/>
                <a:ea typeface="Calibri"/>
                <a:cs typeface="Calibri"/>
                <a:sym typeface="Calibri"/>
              </a:rPr>
              <a:t>   Some people love to glide down glassy waves with the kayak, others enjoy the scenic beauty and knowledge that they can travel to places impossible to reach otherwise. Kayaking is a sport that you can do with family and can take you to the most beautiful places in Bulgaria.</a:t>
            </a:r>
            <a:endParaRPr sz="2300"/>
          </a:p>
        </p:txBody>
      </p:sp>
      <p:sp>
        <p:nvSpPr>
          <p:cNvPr id="177" name="Google Shape;177;p24"/>
          <p:cNvSpPr txBox="1"/>
          <p:nvPr/>
        </p:nvSpPr>
        <p:spPr>
          <a:xfrm>
            <a:off x="4197212" y="886900"/>
            <a:ext cx="4278300" cy="22320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592"/>
              </a:spcBef>
              <a:spcAft>
                <a:spcPts val="0"/>
              </a:spcAft>
              <a:buNone/>
            </a:pPr>
            <a:r>
              <a:rPr lang="ca" sz="2300">
                <a:latin typeface="Calibri"/>
                <a:ea typeface="Calibri"/>
                <a:cs typeface="Calibri"/>
                <a:sym typeface="Calibri"/>
              </a:rPr>
              <a:t>   Experience the connection with nature on a kayak. With our kayaking adventures, you can enjoy a relaxing and beautiful holiday. This is the only way to reach places of wild beauty, unapproachable by any other place.</a:t>
            </a:r>
            <a:endParaRPr sz="2300"/>
          </a:p>
        </p:txBody>
      </p:sp>
      <p:pic>
        <p:nvPicPr>
          <p:cNvPr id="178" name="Google Shape;178;p24"/>
          <p:cNvPicPr preferRelativeResize="0"/>
          <p:nvPr/>
        </p:nvPicPr>
        <p:blipFill>
          <a:blip r:embed="rId3">
            <a:alphaModFix/>
          </a:blip>
          <a:stretch>
            <a:fillRect/>
          </a:stretch>
        </p:blipFill>
        <p:spPr>
          <a:xfrm>
            <a:off x="5328750" y="3298760"/>
            <a:ext cx="3241499" cy="1682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2580600" y="-193976"/>
            <a:ext cx="1991400" cy="116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a"/>
              <a:t>Surfing</a:t>
            </a:r>
            <a:endParaRPr/>
          </a:p>
        </p:txBody>
      </p:sp>
      <p:sp>
        <p:nvSpPr>
          <p:cNvPr id="184" name="Google Shape;184;p25"/>
          <p:cNvSpPr txBox="1"/>
          <p:nvPr/>
        </p:nvSpPr>
        <p:spPr>
          <a:xfrm>
            <a:off x="0" y="975425"/>
            <a:ext cx="3772200" cy="38289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ca" sz="2100">
                <a:latin typeface="Calibri"/>
                <a:ea typeface="Calibri"/>
                <a:cs typeface="Calibri"/>
                <a:sym typeface="Calibri"/>
              </a:rPr>
              <a:t>   Shabla is the place to experience  one of the top five surf spots in Bulgaria! There are relatively few surfers here even on good days, so you can enjoy the perfect surfing conditions that the offshore, southwestern winds provide. Moreover, by surfing just off of this hidden beach, you can enjoy good surf at all stages of the tide, and thus enjoy riding the waves from the morning right up until when the sun sets!</a:t>
            </a:r>
            <a:endParaRPr sz="2100"/>
          </a:p>
        </p:txBody>
      </p:sp>
      <p:sp>
        <p:nvSpPr>
          <p:cNvPr id="185" name="Google Shape;185;p25"/>
          <p:cNvSpPr txBox="1"/>
          <p:nvPr/>
        </p:nvSpPr>
        <p:spPr>
          <a:xfrm>
            <a:off x="6145777" y="1314600"/>
            <a:ext cx="2578500" cy="38289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ca" sz="2100">
                <a:latin typeface="Calibri"/>
                <a:ea typeface="Calibri"/>
                <a:cs typeface="Calibri"/>
                <a:sym typeface="Calibri"/>
              </a:rPr>
              <a:t>    As well as surfing, you can also enjoy a range of other activities, including exploring hidden rock caves, fishing and diving. As one of the top beaches along the Black Seaside in Bulgaria, we strongly suggest you give surfing here at whirl!</a:t>
            </a:r>
            <a:endParaRPr sz="2100"/>
          </a:p>
        </p:txBody>
      </p:sp>
      <p:pic>
        <p:nvPicPr>
          <p:cNvPr id="186" name="Google Shape;186;p25"/>
          <p:cNvPicPr preferRelativeResize="0"/>
          <p:nvPr/>
        </p:nvPicPr>
        <p:blipFill>
          <a:blip r:embed="rId3">
            <a:alphaModFix/>
          </a:blip>
          <a:stretch>
            <a:fillRect/>
          </a:stretch>
        </p:blipFill>
        <p:spPr>
          <a:xfrm>
            <a:off x="3963288" y="1768063"/>
            <a:ext cx="1991400" cy="22436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1479650" y="184518"/>
            <a:ext cx="3535200" cy="91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a"/>
              <a:t>Scuba diving </a:t>
            </a:r>
            <a:endParaRPr/>
          </a:p>
        </p:txBody>
      </p:sp>
      <p:sp>
        <p:nvSpPr>
          <p:cNvPr id="192" name="Google Shape;192;p26"/>
          <p:cNvSpPr txBox="1"/>
          <p:nvPr/>
        </p:nvSpPr>
        <p:spPr>
          <a:xfrm>
            <a:off x="179522" y="908646"/>
            <a:ext cx="3535200" cy="37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2100">
                <a:latin typeface="Calibri"/>
                <a:ea typeface="Calibri"/>
                <a:cs typeface="Calibri"/>
                <a:sym typeface="Calibri"/>
              </a:rPr>
              <a:t>  Black sea is mysterious. Its saltiness is doble less then the other seas and after 200 mether depth the waters have no oxigen wich means there is no life but sunk artefacts are preserved exelently. That makes Black sea one of the best plases for begginers of scuba diving. This is a new sport in Bulgaria which is still growing</a:t>
            </a:r>
            <a:endParaRPr sz="2100"/>
          </a:p>
        </p:txBody>
      </p:sp>
      <p:pic>
        <p:nvPicPr>
          <p:cNvPr id="193" name="Google Shape;193;p26"/>
          <p:cNvPicPr preferRelativeResize="0"/>
          <p:nvPr/>
        </p:nvPicPr>
        <p:blipFill>
          <a:blip r:embed="rId3">
            <a:alphaModFix/>
          </a:blip>
          <a:stretch>
            <a:fillRect/>
          </a:stretch>
        </p:blipFill>
        <p:spPr>
          <a:xfrm>
            <a:off x="3714725" y="1101618"/>
            <a:ext cx="2433376" cy="1624265"/>
          </a:xfrm>
          <a:prstGeom prst="rect">
            <a:avLst/>
          </a:prstGeom>
          <a:noFill/>
          <a:ln>
            <a:noFill/>
          </a:ln>
        </p:spPr>
      </p:pic>
      <p:sp>
        <p:nvSpPr>
          <p:cNvPr id="194" name="Google Shape;194;p26"/>
          <p:cNvSpPr txBox="1"/>
          <p:nvPr/>
        </p:nvSpPr>
        <p:spPr>
          <a:xfrm>
            <a:off x="6343800" y="1432808"/>
            <a:ext cx="2800200" cy="1769400"/>
          </a:xfrm>
          <a:prstGeom prst="rect">
            <a:avLst/>
          </a:prstGeom>
          <a:noFill/>
          <a:ln>
            <a:noFill/>
          </a:ln>
        </p:spPr>
        <p:txBody>
          <a:bodyPr spcFirstLastPara="1" wrap="square" lIns="91425" tIns="91425" rIns="91425" bIns="91425" anchor="t" anchorCtr="0">
            <a:noAutofit/>
          </a:bodyPr>
          <a:lstStyle/>
          <a:p>
            <a:pPr marL="0" lvl="0" indent="0" algn="l" rtl="0">
              <a:spcBef>
                <a:spcPts val="592"/>
              </a:spcBef>
              <a:spcAft>
                <a:spcPts val="0"/>
              </a:spcAft>
              <a:buNone/>
            </a:pPr>
            <a:r>
              <a:rPr lang="ca" sz="2200">
                <a:latin typeface="Calibri"/>
                <a:ea typeface="Calibri"/>
                <a:cs typeface="Calibri"/>
                <a:sym typeface="Calibri"/>
              </a:rPr>
              <a:t>  In Black Sea there are sunk ships, underwater caves, flora and fauna and beautiful sealife.</a:t>
            </a:r>
            <a:endParaRPr sz="2200"/>
          </a:p>
        </p:txBody>
      </p:sp>
      <p:pic>
        <p:nvPicPr>
          <p:cNvPr id="195" name="Google Shape;195;p26"/>
          <p:cNvPicPr preferRelativeResize="0"/>
          <p:nvPr/>
        </p:nvPicPr>
        <p:blipFill>
          <a:blip r:embed="rId4">
            <a:alphaModFix/>
          </a:blip>
          <a:stretch>
            <a:fillRect/>
          </a:stretch>
        </p:blipFill>
        <p:spPr>
          <a:xfrm>
            <a:off x="3714725" y="3456457"/>
            <a:ext cx="3535200" cy="150167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256484" y="205900"/>
            <a:ext cx="7201800" cy="84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a"/>
              <a:t>Jetskiing and speed boats</a:t>
            </a:r>
            <a:endParaRPr/>
          </a:p>
        </p:txBody>
      </p:sp>
      <p:sp>
        <p:nvSpPr>
          <p:cNvPr id="201" name="Google Shape;201;p27"/>
          <p:cNvSpPr txBox="1"/>
          <p:nvPr/>
        </p:nvSpPr>
        <p:spPr>
          <a:xfrm>
            <a:off x="0" y="1052825"/>
            <a:ext cx="3179700" cy="36150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ca" sz="2300">
                <a:latin typeface="Calibri"/>
                <a:ea typeface="Calibri"/>
                <a:cs typeface="Calibri"/>
                <a:sym typeface="Calibri"/>
              </a:rPr>
              <a:t>   In Bulgaria jetskiing is the most easiest way to get yourself some adrenaline. Jetskiing is very famous around the coasts of Black Sea. For small price you will be taught how to ride the jetski and will be alone in the water,  skiing on the surface of it. Of course don’t forget your safety. You will need a safety jaket.</a:t>
            </a:r>
            <a:endParaRPr sz="2300"/>
          </a:p>
        </p:txBody>
      </p:sp>
      <p:pic>
        <p:nvPicPr>
          <p:cNvPr id="202" name="Google Shape;202;p27"/>
          <p:cNvPicPr preferRelativeResize="0"/>
          <p:nvPr/>
        </p:nvPicPr>
        <p:blipFill>
          <a:blip r:embed="rId3">
            <a:alphaModFix/>
          </a:blip>
          <a:stretch>
            <a:fillRect/>
          </a:stretch>
        </p:blipFill>
        <p:spPr>
          <a:xfrm>
            <a:off x="3281312" y="1291712"/>
            <a:ext cx="2675400" cy="1783622"/>
          </a:xfrm>
          <a:prstGeom prst="rect">
            <a:avLst/>
          </a:prstGeom>
          <a:noFill/>
          <a:ln>
            <a:noFill/>
          </a:ln>
        </p:spPr>
      </p:pic>
      <p:sp>
        <p:nvSpPr>
          <p:cNvPr id="203" name="Google Shape;203;p27"/>
          <p:cNvSpPr txBox="1"/>
          <p:nvPr/>
        </p:nvSpPr>
        <p:spPr>
          <a:xfrm>
            <a:off x="6058300" y="1317720"/>
            <a:ext cx="2675400" cy="19965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592"/>
              </a:spcBef>
              <a:spcAft>
                <a:spcPts val="0"/>
              </a:spcAft>
              <a:buNone/>
            </a:pPr>
            <a:r>
              <a:rPr lang="ca" sz="2200">
                <a:latin typeface="Calibri"/>
                <a:ea typeface="Calibri"/>
                <a:cs typeface="Calibri"/>
                <a:sym typeface="Calibri"/>
              </a:rPr>
              <a:t>   Speed boats are boats with high power engines. Speed boats are usually used for racing in laps or straight lines. But in Bulgaria we are using speed boats for touring around the Black sea.</a:t>
            </a:r>
            <a:endParaRPr sz="2200"/>
          </a:p>
        </p:txBody>
      </p:sp>
      <p:pic>
        <p:nvPicPr>
          <p:cNvPr id="204" name="Google Shape;204;p27"/>
          <p:cNvPicPr preferRelativeResize="0"/>
          <p:nvPr/>
        </p:nvPicPr>
        <p:blipFill>
          <a:blip r:embed="rId4">
            <a:alphaModFix/>
          </a:blip>
          <a:stretch>
            <a:fillRect/>
          </a:stretch>
        </p:blipFill>
        <p:spPr>
          <a:xfrm>
            <a:off x="3186523" y="3314222"/>
            <a:ext cx="2770976" cy="1558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a:spLocks noGrp="1"/>
          </p:cNvSpPr>
          <p:nvPr>
            <p:ph type="title"/>
          </p:nvPr>
        </p:nvSpPr>
        <p:spPr>
          <a:xfrm>
            <a:off x="460950" y="1239724"/>
            <a:ext cx="8222100" cy="18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a" sz="6000">
                <a:latin typeface="EB Garamond"/>
                <a:ea typeface="EB Garamond"/>
                <a:cs typeface="EB Garamond"/>
                <a:sym typeface="EB Garamond"/>
              </a:rPr>
              <a:t>Thanks for your attention!</a:t>
            </a:r>
            <a:endParaRPr sz="6000">
              <a:latin typeface="EB Garamond"/>
              <a:ea typeface="EB Garamond"/>
              <a:cs typeface="EB Garamond"/>
              <a:sym typeface="EB Garamond"/>
            </a:endParaRPr>
          </a:p>
        </p:txBody>
      </p:sp>
      <p:sp>
        <p:nvSpPr>
          <p:cNvPr id="210" name="Google Shape;210;p28"/>
          <p:cNvSpPr txBox="1"/>
          <p:nvPr/>
        </p:nvSpPr>
        <p:spPr>
          <a:xfrm>
            <a:off x="6726752" y="3815010"/>
            <a:ext cx="22527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900"/>
              <a:t>Meggie and Martyn</a:t>
            </a:r>
            <a:endParaRPr sz="1900"/>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619</Words>
  <PresentationFormat>On-screen Show (16:9)</PresentationFormat>
  <Paragraphs>22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Caveat</vt:lpstr>
      <vt:lpstr>Roboto</vt:lpstr>
      <vt:lpstr>Calibri</vt:lpstr>
      <vt:lpstr>EB Garamond</vt:lpstr>
      <vt:lpstr>Geometric</vt:lpstr>
      <vt:lpstr>Water sports in Bulgaria</vt:lpstr>
      <vt:lpstr>Swiming with dolphins </vt:lpstr>
      <vt:lpstr>Rafting</vt:lpstr>
      <vt:lpstr>Kayaking</vt:lpstr>
      <vt:lpstr>Surfing</vt:lpstr>
      <vt:lpstr>Scuba diving </vt:lpstr>
      <vt:lpstr>Jetskiing and speed boats</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sports in Bulgaria</dc:title>
  <dc:creator>User</dc:creator>
  <cp:lastModifiedBy>User</cp:lastModifiedBy>
  <cp:revision>1</cp:revision>
  <dcterms:modified xsi:type="dcterms:W3CDTF">2020-02-08T10:55:44Z</dcterms:modified>
</cp:coreProperties>
</file>