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8" r:id="rId4"/>
    <p:sldId id="261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lovakdrama.theatre.sk/files/Ak%20bude%20pekne%20-%20anglicky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FA256-BFCB-9163-AF1D-5147DED34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363974"/>
          </a:xfrm>
        </p:spPr>
        <p:txBody>
          <a:bodyPr>
            <a:normAutofit/>
          </a:bodyPr>
          <a:lstStyle/>
          <a:p>
            <a:r>
              <a:rPr lang="en-US" dirty="0"/>
              <a:t>If it is fine, we shall go out </a:t>
            </a:r>
            <a:br>
              <a:rPr lang="sk-SK" dirty="0"/>
            </a:br>
            <a:r>
              <a:rPr lang="en-US" dirty="0"/>
              <a:t>/Ak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pekne</a:t>
            </a:r>
            <a:r>
              <a:rPr lang="en-US" dirty="0"/>
              <a:t>, </a:t>
            </a:r>
            <a:r>
              <a:rPr lang="en-US" dirty="0" err="1"/>
              <a:t>pôjdeme</a:t>
            </a:r>
            <a:r>
              <a:rPr lang="en-US" dirty="0"/>
              <a:t> von/ </a:t>
            </a:r>
            <a:r>
              <a:rPr lang="en-US" sz="2800" dirty="0"/>
              <a:t>Radio drama</a:t>
            </a:r>
            <a:endParaRPr lang="sk-SK" sz="2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982C1C-A1A8-285B-E6F5-3F2A9DA2B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691270"/>
            <a:ext cx="8673427" cy="537583"/>
          </a:xfrm>
        </p:spPr>
        <p:txBody>
          <a:bodyPr/>
          <a:lstStyle/>
          <a:p>
            <a:r>
              <a:rPr lang="sk-SK" dirty="0"/>
              <a:t>Zuzana </a:t>
            </a:r>
            <a:r>
              <a:rPr lang="sk-SK" dirty="0" err="1"/>
              <a:t>Uličianska</a:t>
            </a:r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90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3A966-A55D-2B36-6353-5BB30BE0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First</a:t>
            </a:r>
            <a:r>
              <a:rPr lang="sk-SK" dirty="0"/>
              <a:t> part</a:t>
            </a:r>
          </a:p>
        </p:txBody>
      </p:sp>
      <p:pic>
        <p:nvPicPr>
          <p:cNvPr id="4" name="AUDIO-2022-08-31-11-35-22">
            <a:hlinkClick r:id="" action="ppaction://media"/>
            <a:extLst>
              <a:ext uri="{FF2B5EF4-FFF2-40B4-BE49-F238E27FC236}">
                <a16:creationId xmlns:a16="http://schemas.microsoft.com/office/drawing/2014/main" id="{67BAC7E9-D8A8-F16B-74E2-19C14B62F03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3375" y="31226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931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54913-16E5-DBE8-E066-B2A5FB59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Second</a:t>
            </a:r>
            <a:r>
              <a:rPr lang="sk-SK" dirty="0"/>
              <a:t> part</a:t>
            </a:r>
          </a:p>
        </p:txBody>
      </p:sp>
      <p:pic>
        <p:nvPicPr>
          <p:cNvPr id="4" name="AUDIO-2022-08-31-11-35-33">
            <a:hlinkClick r:id="" action="ppaction://media"/>
            <a:extLst>
              <a:ext uri="{FF2B5EF4-FFF2-40B4-BE49-F238E27FC236}">
                <a16:creationId xmlns:a16="http://schemas.microsoft.com/office/drawing/2014/main" id="{704A425E-BB4E-DC2D-8649-035105B6A8F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3375" y="31226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3541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CC6C4-461F-89FE-C25C-D6AFF2DA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Characters</a:t>
            </a:r>
            <a:r>
              <a:rPr lang="sk-SK" dirty="0"/>
              <a:t>: </a:t>
            </a:r>
            <a:br>
              <a:rPr lang="sk-SK" dirty="0"/>
            </a:br>
            <a:br>
              <a:rPr lang="sk-SK" dirty="0"/>
            </a:br>
            <a:r>
              <a:rPr lang="sk-SK" dirty="0"/>
              <a:t>Paulina: Adam</a:t>
            </a:r>
            <a:br>
              <a:rPr lang="sk-SK" dirty="0"/>
            </a:br>
            <a:r>
              <a:rPr lang="sk-SK" dirty="0"/>
              <a:t>Katarína: Mišo  Martin: </a:t>
            </a:r>
            <a:r>
              <a:rPr lang="sk-SK" dirty="0" err="1"/>
              <a:t>Armend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7310A8B-BEA9-6566-76CB-6623EFA87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79613"/>
            <a:ext cx="6281738" cy="4695599"/>
          </a:xfrm>
        </p:spPr>
      </p:pic>
    </p:spTree>
    <p:extLst>
      <p:ext uri="{BB962C8B-B14F-4D97-AF65-F5344CB8AC3E}">
        <p14:creationId xmlns:p14="http://schemas.microsoft.com/office/powerpoint/2010/main" val="321043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5715F-1737-AF7A-67F0-447E71D9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Sources</a:t>
            </a:r>
            <a:r>
              <a:rPr lang="sk-SK" dirty="0"/>
              <a:t>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17F1F0-D7A7-C1A5-58F5-E75EC7F3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39" y="803186"/>
            <a:ext cx="7288696" cy="5248622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https://slovakdrama.theatre.sk/files/Ak%20bude%20pekne%20-%20anglicky.pdf</a:t>
            </a:r>
            <a:endParaRPr lang="sk-SK" dirty="0"/>
          </a:p>
          <a:p>
            <a:r>
              <a:rPr lang="sk-SK" dirty="0"/>
              <a:t>https://www.litcentrum.sk/autor/zuzana-ulicianska/zivotopis-autora</a:t>
            </a:r>
          </a:p>
        </p:txBody>
      </p:sp>
    </p:spTree>
    <p:extLst>
      <p:ext uri="{BB962C8B-B14F-4D97-AF65-F5344CB8AC3E}">
        <p14:creationId xmlns:p14="http://schemas.microsoft.com/office/powerpoint/2010/main" val="122268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57A1C08-9956-C937-4602-E5E0D3027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Thank</a:t>
            </a:r>
            <a:r>
              <a:rPr lang="sk-SK" dirty="0"/>
              <a:t>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your</a:t>
            </a:r>
            <a:r>
              <a:rPr lang="sk-SK" dirty="0"/>
              <a:t> </a:t>
            </a:r>
            <a:r>
              <a:rPr lang="sk-SK" dirty="0" err="1"/>
              <a:t>attention</a:t>
            </a:r>
            <a:r>
              <a:rPr lang="sk-SK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411796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{159DF208-0FD7-4D51-8470-1ADFE3CE7F4F}tf16401371</Template>
  <TotalTime>387</TotalTime>
  <Words>82</Words>
  <Application>Microsoft Office PowerPoint</Application>
  <PresentationFormat>Širokouhlá</PresentationFormat>
  <Paragraphs>9</Paragraphs>
  <Slides>6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0" baseType="lpstr">
      <vt:lpstr>Calibri Light</vt:lpstr>
      <vt:lpstr>Rockwell</vt:lpstr>
      <vt:lpstr>Wingdings</vt:lpstr>
      <vt:lpstr>Atlas</vt:lpstr>
      <vt:lpstr>If it is fine, we shall go out  /Ak bude pekne, pôjdeme von/ Radio drama</vt:lpstr>
      <vt:lpstr>First part</vt:lpstr>
      <vt:lpstr>Second part</vt:lpstr>
      <vt:lpstr>Characters:   Paulina: Adam Katarína: Mišo  Martin: Armend</vt:lpstr>
      <vt:lpstr>Sources: 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it is fine, we shall go out  /Ak bude pekne, pôjdeme von/ Radio drama</dc:title>
  <dc:creator>Andrea Iróová</dc:creator>
  <cp:lastModifiedBy>Andrea Iróová</cp:lastModifiedBy>
  <cp:revision>2</cp:revision>
  <dcterms:created xsi:type="dcterms:W3CDTF">2022-09-13T10:16:25Z</dcterms:created>
  <dcterms:modified xsi:type="dcterms:W3CDTF">2022-09-13T16:44:00Z</dcterms:modified>
</cp:coreProperties>
</file>