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7"/>
  </p:notesMasterIdLst>
  <p:sldIdLst>
    <p:sldId id="256" r:id="rId2"/>
    <p:sldId id="257" r:id="rId3"/>
    <p:sldId id="263" r:id="rId4"/>
    <p:sldId id="259" r:id="rId5"/>
    <p:sldId id="262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632439-E964-417B-A41A-0541FAA7854B}">
  <a:tblStyle styleId="{B8632439-E964-417B-A41A-0541FAA785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590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59d77755e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59d77755e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5f66ed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5f66ed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5f66ed5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05f66ed5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1877647" y="1765099"/>
            <a:ext cx="5393400" cy="15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1824672" y="3555050"/>
            <a:ext cx="54993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87648" y="1846053"/>
            <a:ext cx="45687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020648" y="3867177"/>
            <a:ext cx="51027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825398" y="846396"/>
            <a:ext cx="34932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9750" y="1152475"/>
            <a:ext cx="7704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Josefin Slab Thin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200"/>
              <a:buFont typeface="Josefin Slab Thin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TWO_COLUMNS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■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■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bel"/>
              <a:buChar char="■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>
            <a:spLocks noGrp="1"/>
          </p:cNvSpPr>
          <p:nvPr>
            <p:ph type="ctrTitle"/>
          </p:nvPr>
        </p:nvSpPr>
        <p:spPr>
          <a:xfrm flipH="1">
            <a:off x="1877647" y="1765099"/>
            <a:ext cx="5393400" cy="15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Water and literature</a:t>
            </a:r>
            <a:endParaRPr dirty="0"/>
          </a:p>
        </p:txBody>
      </p:sp>
      <p:sp>
        <p:nvSpPr>
          <p:cNvPr id="115" name="Google Shape;115;p29"/>
          <p:cNvSpPr txBox="1">
            <a:spLocks noGrp="1"/>
          </p:cNvSpPr>
          <p:nvPr>
            <p:ph type="subTitle" idx="1"/>
          </p:nvPr>
        </p:nvSpPr>
        <p:spPr>
          <a:xfrm flipH="1">
            <a:off x="1824672" y="3555050"/>
            <a:ext cx="54993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Petra Blehová</a:t>
            </a:r>
            <a:endParaRPr dirty="0"/>
          </a:p>
        </p:txBody>
      </p:sp>
      <p:cxnSp>
        <p:nvCxnSpPr>
          <p:cNvPr id="116" name="Google Shape;116;p29"/>
          <p:cNvCxnSpPr/>
          <p:nvPr/>
        </p:nvCxnSpPr>
        <p:spPr>
          <a:xfrm>
            <a:off x="4365922" y="3375907"/>
            <a:ext cx="41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09" y="4011910"/>
            <a:ext cx="436688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719750" y="1152475"/>
            <a:ext cx="7704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Kamil Peteraj- Keď voda ľúbi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                                                                 Raz na nej zbadáš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Keď voda ľúbi                                           Listy jesenné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Nosí šaty z vĺn                                          A to čo hľadáš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Keď voda ľúbi                                           Toho už viac niet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Svieti na ňu spln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                                                                 Odchádza voda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A ľudom nosí                                            Tečie bohvie kam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K brehom biely kvet                                  A na breh padá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A ľuďom nosí                                            Oznam že si sám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Na zrkadle med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Celá je modrá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Plná zázrakov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Tá voda dobrá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Z jarných oblakov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54" y="1347614"/>
            <a:ext cx="248427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Kamil Peteraj: When water loves                    Someday you will notice on her                    </a:t>
            </a:r>
          </a:p>
          <a:p>
            <a:pPr marL="165100" indent="0">
              <a:buNone/>
            </a:pPr>
            <a:r>
              <a:rPr lang="sk-SK" dirty="0"/>
              <a:t>                                                                              Autumn leaves</a:t>
            </a:r>
          </a:p>
          <a:p>
            <a:pPr marL="165100" indent="0">
              <a:buNone/>
            </a:pPr>
            <a:r>
              <a:rPr lang="sk-SK" dirty="0"/>
              <a:t>       When water loves                                           And what are you looking for</a:t>
            </a:r>
          </a:p>
          <a:p>
            <a:pPr marL="165100" indent="0">
              <a:buNone/>
            </a:pPr>
            <a:r>
              <a:rPr lang="sk-SK" dirty="0"/>
              <a:t>       she wears dress made of waves                     Is not there anymore</a:t>
            </a:r>
          </a:p>
          <a:p>
            <a:pPr marL="165100" indent="0">
              <a:buNone/>
            </a:pPr>
            <a:r>
              <a:rPr lang="sk-SK" dirty="0"/>
              <a:t>       When water loves</a:t>
            </a:r>
          </a:p>
          <a:p>
            <a:pPr marL="165100" indent="0">
              <a:buNone/>
            </a:pPr>
            <a:r>
              <a:rPr lang="sk-SK" dirty="0"/>
              <a:t>       Full moon lights on her                                    The water is leaving</a:t>
            </a:r>
          </a:p>
          <a:p>
            <a:pPr marL="165100" indent="0">
              <a:buNone/>
            </a:pPr>
            <a:r>
              <a:rPr lang="sk-SK" dirty="0"/>
              <a:t>                                                                               Flows who knows where</a:t>
            </a:r>
          </a:p>
          <a:p>
            <a:pPr marL="165100" indent="0">
              <a:buNone/>
            </a:pPr>
            <a:r>
              <a:rPr lang="sk-SK" dirty="0"/>
              <a:t>       And she brings for people                                And on the shores falls</a:t>
            </a:r>
          </a:p>
          <a:p>
            <a:pPr marL="165100" indent="0">
              <a:buNone/>
            </a:pPr>
            <a:r>
              <a:rPr lang="sk-SK" dirty="0"/>
              <a:t>       white flower to the shores                                Annoucement that you are alone</a:t>
            </a:r>
          </a:p>
          <a:p>
            <a:pPr marL="165100" indent="0">
              <a:buNone/>
            </a:pPr>
            <a:r>
              <a:rPr lang="sk-SK" dirty="0"/>
              <a:t>       And she brings for people</a:t>
            </a:r>
          </a:p>
          <a:p>
            <a:pPr marL="165100" indent="0">
              <a:buNone/>
            </a:pPr>
            <a:r>
              <a:rPr lang="sk-SK" dirty="0"/>
              <a:t>       honey on mirror</a:t>
            </a:r>
          </a:p>
          <a:p>
            <a:pPr marL="165100" indent="0">
              <a:buNone/>
            </a:pPr>
            <a:endParaRPr lang="sk-SK" dirty="0"/>
          </a:p>
          <a:p>
            <a:pPr marL="165100" indent="0">
              <a:buNone/>
            </a:pPr>
            <a:r>
              <a:rPr lang="sk-SK" dirty="0"/>
              <a:t>       She is all blue</a:t>
            </a:r>
          </a:p>
          <a:p>
            <a:pPr marL="165100" indent="0">
              <a:buNone/>
            </a:pPr>
            <a:r>
              <a:rPr lang="sk-SK" dirty="0"/>
              <a:t>       Full of miracles</a:t>
            </a:r>
          </a:p>
          <a:p>
            <a:pPr marL="165100" indent="0">
              <a:buNone/>
            </a:pPr>
            <a:r>
              <a:rPr lang="sk-SK" dirty="0"/>
              <a:t>       The good water</a:t>
            </a:r>
          </a:p>
          <a:p>
            <a:pPr marL="165100" indent="0">
              <a:buNone/>
            </a:pPr>
            <a:r>
              <a:rPr lang="sk-SK" dirty="0"/>
              <a:t>       From spring clouds</a:t>
            </a:r>
          </a:p>
          <a:p>
            <a:pPr marL="165100" indent="0">
              <a:buNone/>
            </a:pPr>
            <a:r>
              <a:rPr lang="sk-SK" dirty="0"/>
              <a:t>       </a:t>
            </a:r>
          </a:p>
          <a:p>
            <a:pPr marL="165100" indent="0">
              <a:buNone/>
            </a:pPr>
            <a:r>
              <a:rPr lang="sk-SK" dirty="0"/>
              <a:t>       </a:t>
            </a:r>
          </a:p>
          <a:p>
            <a:pPr marL="165100" indent="0">
              <a:buNone/>
            </a:pPr>
            <a:r>
              <a:rPr lang="sk-SK" dirty="0"/>
              <a:t>      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05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title"/>
          </p:nvPr>
        </p:nvSpPr>
        <p:spPr>
          <a:xfrm>
            <a:off x="2287652" y="1563638"/>
            <a:ext cx="4568700" cy="21490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2800" dirty="0"/>
              <a:t>A</a:t>
            </a:r>
            <a:r>
              <a:rPr lang="en-US" sz="2800" dirty="0"/>
              <a:t>uthor describes the beginning and end of love. </a:t>
            </a:r>
            <a:r>
              <a:rPr lang="sk-SK" sz="2800" dirty="0"/>
              <a:t>T</a:t>
            </a:r>
            <a:r>
              <a:rPr lang="en-US" sz="2800" dirty="0"/>
              <a:t>he water symbolizes the love that</a:t>
            </a:r>
            <a:r>
              <a:rPr lang="sk-SK" sz="2800" dirty="0"/>
              <a:t> left him.</a:t>
            </a:r>
            <a:endParaRPr sz="2800" dirty="0"/>
          </a:p>
        </p:txBody>
      </p:sp>
      <p:sp>
        <p:nvSpPr>
          <p:cNvPr id="144" name="Google Shape;144;p32"/>
          <p:cNvSpPr txBox="1">
            <a:spLocks noGrp="1"/>
          </p:cNvSpPr>
          <p:nvPr>
            <p:ph type="title" idx="2"/>
          </p:nvPr>
        </p:nvSpPr>
        <p:spPr>
          <a:xfrm flipH="1">
            <a:off x="1043608" y="826610"/>
            <a:ext cx="6120680" cy="8090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/>
              <a:t>Meaning of water in the poem</a:t>
            </a:r>
            <a:endParaRPr sz="3200" dirty="0"/>
          </a:p>
        </p:txBody>
      </p:sp>
      <p:sp>
        <p:nvSpPr>
          <p:cNvPr id="145" name="Google Shape;145;p32"/>
          <p:cNvSpPr txBox="1">
            <a:spLocks noGrp="1"/>
          </p:cNvSpPr>
          <p:nvPr>
            <p:ph type="subTitle" idx="1"/>
          </p:nvPr>
        </p:nvSpPr>
        <p:spPr>
          <a:xfrm>
            <a:off x="2020650" y="3847390"/>
            <a:ext cx="51027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46" name="Google Shape;146;p32"/>
          <p:cNvCxnSpPr/>
          <p:nvPr/>
        </p:nvCxnSpPr>
        <p:spPr>
          <a:xfrm>
            <a:off x="4365602" y="3672308"/>
            <a:ext cx="41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3651870"/>
            <a:ext cx="4568700" cy="360040"/>
          </a:xfrm>
        </p:spPr>
        <p:txBody>
          <a:bodyPr/>
          <a:lstStyle/>
          <a:p>
            <a:r>
              <a:rPr lang="sk-SK" sz="2800" dirty="0"/>
              <a:t>Loren Eiseley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 idx="2"/>
          </p:nvPr>
        </p:nvSpPr>
        <p:spPr>
          <a:xfrm flipH="1">
            <a:off x="2552209" y="953353"/>
            <a:ext cx="3834830" cy="2520280"/>
          </a:xfrm>
        </p:spPr>
        <p:txBody>
          <a:bodyPr/>
          <a:lstStyle/>
          <a:p>
            <a:r>
              <a:rPr lang="sk-SK" sz="3600" dirty="0"/>
              <a:t>If there is magic on this planet, it is contained in water</a:t>
            </a:r>
            <a:r>
              <a:rPr lang="sk-SK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576265"/>
      </p:ext>
    </p:extLst>
  </p:cSld>
  <p:clrMapOvr>
    <a:masterClrMapping/>
  </p:clrMapOvr>
</p:sld>
</file>

<file path=ppt/theme/theme1.xml><?xml version="1.0" encoding="utf-8"?>
<a:theme xmlns:a="http://schemas.openxmlformats.org/drawingml/2006/main" name="Watercolor Meeting by Slidesgo">
  <a:themeElements>
    <a:clrScheme name="Simple Light">
      <a:dk1>
        <a:srgbClr val="313861"/>
      </a:dk1>
      <a:lt1>
        <a:srgbClr val="8FA5E3"/>
      </a:lt1>
      <a:dk2>
        <a:srgbClr val="FFFFFF"/>
      </a:dk2>
      <a:lt2>
        <a:srgbClr val="313861"/>
      </a:lt2>
      <a:accent1>
        <a:srgbClr val="8FA5E3"/>
      </a:accent1>
      <a:accent2>
        <a:srgbClr val="FFFFFF"/>
      </a:accent2>
      <a:accent3>
        <a:srgbClr val="313861"/>
      </a:accent3>
      <a:accent4>
        <a:srgbClr val="8FA5E3"/>
      </a:accent4>
      <a:accent5>
        <a:srgbClr val="FFFFFF"/>
      </a:accent5>
      <a:accent6>
        <a:srgbClr val="313861"/>
      </a:accent6>
      <a:hlink>
        <a:srgbClr val="3138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226</Words>
  <Application>Microsoft Office PowerPoint</Application>
  <PresentationFormat>Diavetítés a képernyőre (16:9 oldalarány)</PresentationFormat>
  <Paragraphs>41</Paragraphs>
  <Slides>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Abel</vt:lpstr>
      <vt:lpstr>Arial</vt:lpstr>
      <vt:lpstr>Fira Sans Extra Condensed Medium</vt:lpstr>
      <vt:lpstr>Josefin Slab Thin</vt:lpstr>
      <vt:lpstr>Staatliches</vt:lpstr>
      <vt:lpstr>Watercolor Meeting by Slidesgo</vt:lpstr>
      <vt:lpstr>Water and literature</vt:lpstr>
      <vt:lpstr>PowerPoint-bemutató</vt:lpstr>
      <vt:lpstr>PowerPoint-bemutató</vt:lpstr>
      <vt:lpstr>Author describes the beginning and end of love. The water symbolizes the love that left him.</vt:lpstr>
      <vt:lpstr>Loren Eiseley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literature</dc:title>
  <dc:creator>peta</dc:creator>
  <cp:lastModifiedBy>Andrea Iro</cp:lastModifiedBy>
  <cp:revision>10</cp:revision>
  <dcterms:modified xsi:type="dcterms:W3CDTF">2021-02-18T18:43:56Z</dcterms:modified>
</cp:coreProperties>
</file>