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media/image1.jpeg" ContentType="image/jpeg"/>
  <Override PartName="/ppt/media/image2.png" ContentType="image/png"/>
  <Override PartName="/ppt/media/image6.jpeg" ContentType="image/jpeg"/>
  <Override PartName="/ppt/media/image5.emf" ContentType="image/x-emf"/>
  <Override PartName="/ppt/media/image4.png" ContentType="image/png"/>
  <Override PartName="/ppt/media/image3.wmf" ContentType="image/x-wmf"/>
  <Override PartName="/ppt/media/image7.jpeg" ContentType="image/jpeg"/>
  <Override PartName="/ppt/media/image8.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Lst>
  <p:sldSz cx="10080625" cy="567055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it-IT" sz="4400" spc="-1" strike="noStrike">
              <a:latin typeface="Arial"/>
            </a:endParaRPr>
          </a:p>
        </p:txBody>
      </p:sp>
      <p:sp>
        <p:nvSpPr>
          <p:cNvPr id="24" name="PlaceHolder 2"/>
          <p:cNvSpPr>
            <a:spLocks noGrp="1"/>
          </p:cNvSpPr>
          <p:nvPr>
            <p:ph type="body"/>
          </p:nvPr>
        </p:nvSpPr>
        <p:spPr>
          <a:xfrm>
            <a:off x="504000" y="1326600"/>
            <a:ext cx="9072000" cy="1568520"/>
          </a:xfrm>
          <a:prstGeom prst="rect">
            <a:avLst/>
          </a:prstGeom>
        </p:spPr>
        <p:txBody>
          <a:bodyPr lIns="0" rIns="0" tIns="0" bIns="0">
            <a:normAutofit/>
          </a:bodyPr>
          <a:p>
            <a:endParaRPr b="0" lang="it-IT" sz="3200" spc="-1" strike="noStrike">
              <a:latin typeface="Arial"/>
            </a:endParaRPr>
          </a:p>
        </p:txBody>
      </p:sp>
      <p:sp>
        <p:nvSpPr>
          <p:cNvPr id="25" name="PlaceHolder 3"/>
          <p:cNvSpPr>
            <a:spLocks noGrp="1"/>
          </p:cNvSpPr>
          <p:nvPr>
            <p:ph type="body"/>
          </p:nvPr>
        </p:nvSpPr>
        <p:spPr>
          <a:xfrm>
            <a:off x="504000" y="3044520"/>
            <a:ext cx="9072000" cy="1568520"/>
          </a:xfrm>
          <a:prstGeom prst="rect">
            <a:avLst/>
          </a:prstGeom>
        </p:spPr>
        <p:txBody>
          <a:bodyPr lIns="0" rIns="0" tIns="0" bIns="0">
            <a:normAutofit/>
          </a:bodyPr>
          <a:p>
            <a:endParaRPr b="0" lang="it-IT"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it-IT" sz="4400" spc="-1" strike="noStrike">
              <a:latin typeface="Arial"/>
            </a:endParaRPr>
          </a:p>
        </p:txBody>
      </p:sp>
      <p:sp>
        <p:nvSpPr>
          <p:cNvPr id="27" name="PlaceHolder 2"/>
          <p:cNvSpPr>
            <a:spLocks noGrp="1"/>
          </p:cNvSpPr>
          <p:nvPr>
            <p:ph type="body"/>
          </p:nvPr>
        </p:nvSpPr>
        <p:spPr>
          <a:xfrm>
            <a:off x="504000" y="1326600"/>
            <a:ext cx="4426920" cy="1568520"/>
          </a:xfrm>
          <a:prstGeom prst="rect">
            <a:avLst/>
          </a:prstGeom>
        </p:spPr>
        <p:txBody>
          <a:bodyPr lIns="0" rIns="0" tIns="0" bIns="0">
            <a:normAutofit/>
          </a:bodyPr>
          <a:p>
            <a:endParaRPr b="0" lang="it-IT" sz="3200" spc="-1" strike="noStrike">
              <a:latin typeface="Arial"/>
            </a:endParaRPr>
          </a:p>
        </p:txBody>
      </p:sp>
      <p:sp>
        <p:nvSpPr>
          <p:cNvPr id="28" name="PlaceHolder 3"/>
          <p:cNvSpPr>
            <a:spLocks noGrp="1"/>
          </p:cNvSpPr>
          <p:nvPr>
            <p:ph type="body"/>
          </p:nvPr>
        </p:nvSpPr>
        <p:spPr>
          <a:xfrm>
            <a:off x="5152680" y="1326600"/>
            <a:ext cx="4426920" cy="1568520"/>
          </a:xfrm>
          <a:prstGeom prst="rect">
            <a:avLst/>
          </a:prstGeom>
        </p:spPr>
        <p:txBody>
          <a:bodyPr lIns="0" rIns="0" tIns="0" bIns="0">
            <a:normAutofit/>
          </a:bodyPr>
          <a:p>
            <a:endParaRPr b="0" lang="it-IT" sz="3200" spc="-1" strike="noStrike">
              <a:latin typeface="Arial"/>
            </a:endParaRPr>
          </a:p>
        </p:txBody>
      </p:sp>
      <p:sp>
        <p:nvSpPr>
          <p:cNvPr id="29" name="PlaceHolder 4"/>
          <p:cNvSpPr>
            <a:spLocks noGrp="1"/>
          </p:cNvSpPr>
          <p:nvPr>
            <p:ph type="body"/>
          </p:nvPr>
        </p:nvSpPr>
        <p:spPr>
          <a:xfrm>
            <a:off x="504000" y="3044520"/>
            <a:ext cx="4426920" cy="1568520"/>
          </a:xfrm>
          <a:prstGeom prst="rect">
            <a:avLst/>
          </a:prstGeom>
        </p:spPr>
        <p:txBody>
          <a:bodyPr lIns="0" rIns="0" tIns="0" bIns="0">
            <a:normAutofit/>
          </a:bodyPr>
          <a:p>
            <a:endParaRPr b="0" lang="it-IT" sz="3200" spc="-1" strike="noStrike">
              <a:latin typeface="Arial"/>
            </a:endParaRPr>
          </a:p>
        </p:txBody>
      </p:sp>
      <p:sp>
        <p:nvSpPr>
          <p:cNvPr id="30" name="PlaceHolder 5"/>
          <p:cNvSpPr>
            <a:spLocks noGrp="1"/>
          </p:cNvSpPr>
          <p:nvPr>
            <p:ph type="body"/>
          </p:nvPr>
        </p:nvSpPr>
        <p:spPr>
          <a:xfrm>
            <a:off x="5152680" y="3044520"/>
            <a:ext cx="4426920" cy="1568520"/>
          </a:xfrm>
          <a:prstGeom prst="rect">
            <a:avLst/>
          </a:prstGeom>
        </p:spPr>
        <p:txBody>
          <a:bodyPr lIns="0" rIns="0" tIns="0" bIns="0">
            <a:normAutofit/>
          </a:bodyPr>
          <a:p>
            <a:endParaRPr b="0" lang="it-IT"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it-IT" sz="4400" spc="-1" strike="noStrike">
              <a:latin typeface="Arial"/>
            </a:endParaRPr>
          </a:p>
        </p:txBody>
      </p:sp>
      <p:sp>
        <p:nvSpPr>
          <p:cNvPr id="32" name="PlaceHolder 2"/>
          <p:cNvSpPr>
            <a:spLocks noGrp="1"/>
          </p:cNvSpPr>
          <p:nvPr>
            <p:ph type="body"/>
          </p:nvPr>
        </p:nvSpPr>
        <p:spPr>
          <a:xfrm>
            <a:off x="504000" y="1326600"/>
            <a:ext cx="2921040" cy="1568520"/>
          </a:xfrm>
          <a:prstGeom prst="rect">
            <a:avLst/>
          </a:prstGeom>
        </p:spPr>
        <p:txBody>
          <a:bodyPr lIns="0" rIns="0" tIns="0" bIns="0">
            <a:normAutofit/>
          </a:bodyPr>
          <a:p>
            <a:endParaRPr b="0" lang="it-IT" sz="3200" spc="-1" strike="noStrike">
              <a:latin typeface="Arial"/>
            </a:endParaRPr>
          </a:p>
        </p:txBody>
      </p:sp>
      <p:sp>
        <p:nvSpPr>
          <p:cNvPr id="33" name="PlaceHolder 3"/>
          <p:cNvSpPr>
            <a:spLocks noGrp="1"/>
          </p:cNvSpPr>
          <p:nvPr>
            <p:ph type="body"/>
          </p:nvPr>
        </p:nvSpPr>
        <p:spPr>
          <a:xfrm>
            <a:off x="3571560" y="1326600"/>
            <a:ext cx="2921040" cy="1568520"/>
          </a:xfrm>
          <a:prstGeom prst="rect">
            <a:avLst/>
          </a:prstGeom>
        </p:spPr>
        <p:txBody>
          <a:bodyPr lIns="0" rIns="0" tIns="0" bIns="0">
            <a:normAutofit/>
          </a:bodyPr>
          <a:p>
            <a:endParaRPr b="0" lang="it-IT" sz="3200" spc="-1" strike="noStrike">
              <a:latin typeface="Arial"/>
            </a:endParaRPr>
          </a:p>
        </p:txBody>
      </p:sp>
      <p:sp>
        <p:nvSpPr>
          <p:cNvPr id="34" name="PlaceHolder 4"/>
          <p:cNvSpPr>
            <a:spLocks noGrp="1"/>
          </p:cNvSpPr>
          <p:nvPr>
            <p:ph type="body"/>
          </p:nvPr>
        </p:nvSpPr>
        <p:spPr>
          <a:xfrm>
            <a:off x="6639120" y="1326600"/>
            <a:ext cx="2921040" cy="1568520"/>
          </a:xfrm>
          <a:prstGeom prst="rect">
            <a:avLst/>
          </a:prstGeom>
        </p:spPr>
        <p:txBody>
          <a:bodyPr lIns="0" rIns="0" tIns="0" bIns="0">
            <a:normAutofit/>
          </a:bodyPr>
          <a:p>
            <a:endParaRPr b="0" lang="it-IT" sz="3200" spc="-1" strike="noStrike">
              <a:latin typeface="Arial"/>
            </a:endParaRPr>
          </a:p>
        </p:txBody>
      </p:sp>
      <p:sp>
        <p:nvSpPr>
          <p:cNvPr id="35" name="PlaceHolder 5"/>
          <p:cNvSpPr>
            <a:spLocks noGrp="1"/>
          </p:cNvSpPr>
          <p:nvPr>
            <p:ph type="body"/>
          </p:nvPr>
        </p:nvSpPr>
        <p:spPr>
          <a:xfrm>
            <a:off x="504000" y="3044520"/>
            <a:ext cx="2921040" cy="1568520"/>
          </a:xfrm>
          <a:prstGeom prst="rect">
            <a:avLst/>
          </a:prstGeom>
        </p:spPr>
        <p:txBody>
          <a:bodyPr lIns="0" rIns="0" tIns="0" bIns="0">
            <a:normAutofit/>
          </a:bodyPr>
          <a:p>
            <a:endParaRPr b="0" lang="it-IT" sz="3200" spc="-1" strike="noStrike">
              <a:latin typeface="Arial"/>
            </a:endParaRPr>
          </a:p>
        </p:txBody>
      </p:sp>
      <p:sp>
        <p:nvSpPr>
          <p:cNvPr id="36" name="PlaceHolder 6"/>
          <p:cNvSpPr>
            <a:spLocks noGrp="1"/>
          </p:cNvSpPr>
          <p:nvPr>
            <p:ph type="body"/>
          </p:nvPr>
        </p:nvSpPr>
        <p:spPr>
          <a:xfrm>
            <a:off x="3571560" y="3044520"/>
            <a:ext cx="2921040" cy="1568520"/>
          </a:xfrm>
          <a:prstGeom prst="rect">
            <a:avLst/>
          </a:prstGeom>
        </p:spPr>
        <p:txBody>
          <a:bodyPr lIns="0" rIns="0" tIns="0" bIns="0">
            <a:normAutofit/>
          </a:bodyPr>
          <a:p>
            <a:endParaRPr b="0" lang="it-IT" sz="3200" spc="-1" strike="noStrike">
              <a:latin typeface="Arial"/>
            </a:endParaRPr>
          </a:p>
        </p:txBody>
      </p:sp>
      <p:sp>
        <p:nvSpPr>
          <p:cNvPr id="37" name="PlaceHolder 7"/>
          <p:cNvSpPr>
            <a:spLocks noGrp="1"/>
          </p:cNvSpPr>
          <p:nvPr>
            <p:ph type="body"/>
          </p:nvPr>
        </p:nvSpPr>
        <p:spPr>
          <a:xfrm>
            <a:off x="6639120" y="3044520"/>
            <a:ext cx="2921040" cy="1568520"/>
          </a:xfrm>
          <a:prstGeom prst="rect">
            <a:avLst/>
          </a:prstGeom>
        </p:spPr>
        <p:txBody>
          <a:bodyPr lIns="0" rIns="0" tIns="0" bIns="0">
            <a:normAutofit/>
          </a:bodyPr>
          <a:p>
            <a:endParaRPr b="0" lang="it-IT"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it-IT" sz="4400" spc="-1" strike="noStrike">
              <a:latin typeface="Arial"/>
            </a:endParaRPr>
          </a:p>
        </p:txBody>
      </p:sp>
      <p:sp>
        <p:nvSpPr>
          <p:cNvPr id="41" name="PlaceHolder 2"/>
          <p:cNvSpPr>
            <a:spLocks noGrp="1"/>
          </p:cNvSpPr>
          <p:nvPr>
            <p:ph type="subTitle"/>
          </p:nvPr>
        </p:nvSpPr>
        <p:spPr>
          <a:xfrm>
            <a:off x="504000" y="1326600"/>
            <a:ext cx="9072000" cy="3288600"/>
          </a:xfrm>
          <a:prstGeom prst="rect">
            <a:avLst/>
          </a:prstGeom>
        </p:spPr>
        <p:txBody>
          <a:bodyPr lIns="0" rIns="0" tIns="0" bIns="0" anchor="ctr">
            <a:spAutoFit/>
          </a:bodyPr>
          <a:p>
            <a:pPr algn="ctr"/>
            <a:endParaRPr b="0" lang="it-IT"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it-IT" sz="4400" spc="-1" strike="noStrike">
              <a:latin typeface="Arial"/>
            </a:endParaRPr>
          </a:p>
        </p:txBody>
      </p:sp>
      <p:sp>
        <p:nvSpPr>
          <p:cNvPr id="43" name="PlaceHolder 2"/>
          <p:cNvSpPr>
            <a:spLocks noGrp="1"/>
          </p:cNvSpPr>
          <p:nvPr>
            <p:ph type="body"/>
          </p:nvPr>
        </p:nvSpPr>
        <p:spPr>
          <a:xfrm>
            <a:off x="504000" y="1326600"/>
            <a:ext cx="9072000" cy="3288600"/>
          </a:xfrm>
          <a:prstGeom prst="rect">
            <a:avLst/>
          </a:prstGeom>
        </p:spPr>
        <p:txBody>
          <a:bodyPr lIns="0" rIns="0" tIns="0" bIns="0">
            <a:normAutofit/>
          </a:bodyPr>
          <a:p>
            <a:endParaRPr b="0" lang="it-IT"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it-IT" sz="4400" spc="-1" strike="noStrike">
              <a:latin typeface="Arial"/>
            </a:endParaRPr>
          </a:p>
        </p:txBody>
      </p:sp>
      <p:sp>
        <p:nvSpPr>
          <p:cNvPr id="45" name="PlaceHolder 2"/>
          <p:cNvSpPr>
            <a:spLocks noGrp="1"/>
          </p:cNvSpPr>
          <p:nvPr>
            <p:ph type="body"/>
          </p:nvPr>
        </p:nvSpPr>
        <p:spPr>
          <a:xfrm>
            <a:off x="504000" y="1326600"/>
            <a:ext cx="4426920" cy="3288600"/>
          </a:xfrm>
          <a:prstGeom prst="rect">
            <a:avLst/>
          </a:prstGeom>
        </p:spPr>
        <p:txBody>
          <a:bodyPr lIns="0" rIns="0" tIns="0" bIns="0">
            <a:normAutofit/>
          </a:bodyPr>
          <a:p>
            <a:endParaRPr b="0" lang="it-IT" sz="3200" spc="-1" strike="noStrike">
              <a:latin typeface="Arial"/>
            </a:endParaRPr>
          </a:p>
        </p:txBody>
      </p:sp>
      <p:sp>
        <p:nvSpPr>
          <p:cNvPr id="46" name="PlaceHolder 3"/>
          <p:cNvSpPr>
            <a:spLocks noGrp="1"/>
          </p:cNvSpPr>
          <p:nvPr>
            <p:ph type="body"/>
          </p:nvPr>
        </p:nvSpPr>
        <p:spPr>
          <a:xfrm>
            <a:off x="5152680" y="1326600"/>
            <a:ext cx="4426920" cy="3288600"/>
          </a:xfrm>
          <a:prstGeom prst="rect">
            <a:avLst/>
          </a:prstGeom>
        </p:spPr>
        <p:txBody>
          <a:bodyPr lIns="0" rIns="0" tIns="0" bIns="0">
            <a:normAutofit/>
          </a:bodyPr>
          <a:p>
            <a:endParaRPr b="0" lang="it-IT"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it-IT"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504000" y="226080"/>
            <a:ext cx="9072000" cy="4388400"/>
          </a:xfrm>
          <a:prstGeom prst="rect">
            <a:avLst/>
          </a:prstGeom>
        </p:spPr>
        <p:txBody>
          <a:bodyPr lIns="0" rIns="0" tIns="0" bIns="0" anchor="ctr">
            <a:spAutoFit/>
          </a:bodyPr>
          <a:p>
            <a:pPr algn="ctr"/>
            <a:endParaRPr b="0" lang="it-IT"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it-IT" sz="4400" spc="-1" strike="noStrike">
              <a:latin typeface="Arial"/>
            </a:endParaRPr>
          </a:p>
        </p:txBody>
      </p:sp>
      <p:sp>
        <p:nvSpPr>
          <p:cNvPr id="50" name="PlaceHolder 2"/>
          <p:cNvSpPr>
            <a:spLocks noGrp="1"/>
          </p:cNvSpPr>
          <p:nvPr>
            <p:ph type="body"/>
          </p:nvPr>
        </p:nvSpPr>
        <p:spPr>
          <a:xfrm>
            <a:off x="504000" y="1326600"/>
            <a:ext cx="4426920" cy="1568520"/>
          </a:xfrm>
          <a:prstGeom prst="rect">
            <a:avLst/>
          </a:prstGeom>
        </p:spPr>
        <p:txBody>
          <a:bodyPr lIns="0" rIns="0" tIns="0" bIns="0">
            <a:normAutofit/>
          </a:bodyPr>
          <a:p>
            <a:endParaRPr b="0" lang="it-IT" sz="3200" spc="-1" strike="noStrike">
              <a:latin typeface="Arial"/>
            </a:endParaRPr>
          </a:p>
        </p:txBody>
      </p:sp>
      <p:sp>
        <p:nvSpPr>
          <p:cNvPr id="51" name="PlaceHolder 3"/>
          <p:cNvSpPr>
            <a:spLocks noGrp="1"/>
          </p:cNvSpPr>
          <p:nvPr>
            <p:ph type="body"/>
          </p:nvPr>
        </p:nvSpPr>
        <p:spPr>
          <a:xfrm>
            <a:off x="5152680" y="1326600"/>
            <a:ext cx="4426920" cy="3288600"/>
          </a:xfrm>
          <a:prstGeom prst="rect">
            <a:avLst/>
          </a:prstGeom>
        </p:spPr>
        <p:txBody>
          <a:bodyPr lIns="0" rIns="0" tIns="0" bIns="0">
            <a:normAutofit/>
          </a:bodyPr>
          <a:p>
            <a:endParaRPr b="0" lang="it-IT" sz="3200" spc="-1" strike="noStrike">
              <a:latin typeface="Arial"/>
            </a:endParaRPr>
          </a:p>
        </p:txBody>
      </p:sp>
      <p:sp>
        <p:nvSpPr>
          <p:cNvPr id="52" name="PlaceHolder 4"/>
          <p:cNvSpPr>
            <a:spLocks noGrp="1"/>
          </p:cNvSpPr>
          <p:nvPr>
            <p:ph type="body"/>
          </p:nvPr>
        </p:nvSpPr>
        <p:spPr>
          <a:xfrm>
            <a:off x="504000" y="3044520"/>
            <a:ext cx="4426920" cy="1568520"/>
          </a:xfrm>
          <a:prstGeom prst="rect">
            <a:avLst/>
          </a:prstGeom>
        </p:spPr>
        <p:txBody>
          <a:bodyPr lIns="0" rIns="0" tIns="0" bIns="0">
            <a:normAutofit/>
          </a:bodyPr>
          <a:p>
            <a:endParaRPr b="0" lang="it-IT"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it-IT" sz="4400" spc="-1" strike="noStrike">
              <a:latin typeface="Arial"/>
            </a:endParaRPr>
          </a:p>
        </p:txBody>
      </p:sp>
      <p:sp>
        <p:nvSpPr>
          <p:cNvPr id="3" name="PlaceHolder 2"/>
          <p:cNvSpPr>
            <a:spLocks noGrp="1"/>
          </p:cNvSpPr>
          <p:nvPr>
            <p:ph type="subTitle"/>
          </p:nvPr>
        </p:nvSpPr>
        <p:spPr>
          <a:xfrm>
            <a:off x="504000" y="1326600"/>
            <a:ext cx="9072000" cy="3288600"/>
          </a:xfrm>
          <a:prstGeom prst="rect">
            <a:avLst/>
          </a:prstGeom>
        </p:spPr>
        <p:txBody>
          <a:bodyPr lIns="0" rIns="0" tIns="0" bIns="0" anchor="ctr">
            <a:spAutoFit/>
          </a:bodyPr>
          <a:p>
            <a:pPr algn="ctr"/>
            <a:endParaRPr b="0" lang="it-IT"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it-IT" sz="4400" spc="-1" strike="noStrike">
              <a:latin typeface="Arial"/>
            </a:endParaRPr>
          </a:p>
        </p:txBody>
      </p:sp>
      <p:sp>
        <p:nvSpPr>
          <p:cNvPr id="54" name="PlaceHolder 2"/>
          <p:cNvSpPr>
            <a:spLocks noGrp="1"/>
          </p:cNvSpPr>
          <p:nvPr>
            <p:ph type="body"/>
          </p:nvPr>
        </p:nvSpPr>
        <p:spPr>
          <a:xfrm>
            <a:off x="504000" y="1326600"/>
            <a:ext cx="4426920" cy="3288600"/>
          </a:xfrm>
          <a:prstGeom prst="rect">
            <a:avLst/>
          </a:prstGeom>
        </p:spPr>
        <p:txBody>
          <a:bodyPr lIns="0" rIns="0" tIns="0" bIns="0">
            <a:normAutofit/>
          </a:bodyPr>
          <a:p>
            <a:endParaRPr b="0" lang="it-IT" sz="3200" spc="-1" strike="noStrike">
              <a:latin typeface="Arial"/>
            </a:endParaRPr>
          </a:p>
        </p:txBody>
      </p:sp>
      <p:sp>
        <p:nvSpPr>
          <p:cNvPr id="55" name="PlaceHolder 3"/>
          <p:cNvSpPr>
            <a:spLocks noGrp="1"/>
          </p:cNvSpPr>
          <p:nvPr>
            <p:ph type="body"/>
          </p:nvPr>
        </p:nvSpPr>
        <p:spPr>
          <a:xfrm>
            <a:off x="5152680" y="1326600"/>
            <a:ext cx="4426920" cy="1568520"/>
          </a:xfrm>
          <a:prstGeom prst="rect">
            <a:avLst/>
          </a:prstGeom>
        </p:spPr>
        <p:txBody>
          <a:bodyPr lIns="0" rIns="0" tIns="0" bIns="0">
            <a:normAutofit/>
          </a:bodyPr>
          <a:p>
            <a:endParaRPr b="0" lang="it-IT" sz="3200" spc="-1" strike="noStrike">
              <a:latin typeface="Arial"/>
            </a:endParaRPr>
          </a:p>
        </p:txBody>
      </p:sp>
      <p:sp>
        <p:nvSpPr>
          <p:cNvPr id="56" name="PlaceHolder 4"/>
          <p:cNvSpPr>
            <a:spLocks noGrp="1"/>
          </p:cNvSpPr>
          <p:nvPr>
            <p:ph type="body"/>
          </p:nvPr>
        </p:nvSpPr>
        <p:spPr>
          <a:xfrm>
            <a:off x="5152680" y="3044520"/>
            <a:ext cx="4426920" cy="1568520"/>
          </a:xfrm>
          <a:prstGeom prst="rect">
            <a:avLst/>
          </a:prstGeom>
        </p:spPr>
        <p:txBody>
          <a:bodyPr lIns="0" rIns="0" tIns="0" bIns="0">
            <a:normAutofit/>
          </a:bodyPr>
          <a:p>
            <a:endParaRPr b="0" lang="it-IT"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it-IT" sz="4400" spc="-1" strike="noStrike">
              <a:latin typeface="Arial"/>
            </a:endParaRPr>
          </a:p>
        </p:txBody>
      </p:sp>
      <p:sp>
        <p:nvSpPr>
          <p:cNvPr id="58" name="PlaceHolder 2"/>
          <p:cNvSpPr>
            <a:spLocks noGrp="1"/>
          </p:cNvSpPr>
          <p:nvPr>
            <p:ph type="body"/>
          </p:nvPr>
        </p:nvSpPr>
        <p:spPr>
          <a:xfrm>
            <a:off x="504000" y="1326600"/>
            <a:ext cx="4426920" cy="1568520"/>
          </a:xfrm>
          <a:prstGeom prst="rect">
            <a:avLst/>
          </a:prstGeom>
        </p:spPr>
        <p:txBody>
          <a:bodyPr lIns="0" rIns="0" tIns="0" bIns="0">
            <a:normAutofit/>
          </a:bodyPr>
          <a:p>
            <a:endParaRPr b="0" lang="it-IT" sz="3200" spc="-1" strike="noStrike">
              <a:latin typeface="Arial"/>
            </a:endParaRPr>
          </a:p>
        </p:txBody>
      </p:sp>
      <p:sp>
        <p:nvSpPr>
          <p:cNvPr id="59" name="PlaceHolder 3"/>
          <p:cNvSpPr>
            <a:spLocks noGrp="1"/>
          </p:cNvSpPr>
          <p:nvPr>
            <p:ph type="body"/>
          </p:nvPr>
        </p:nvSpPr>
        <p:spPr>
          <a:xfrm>
            <a:off x="5152680" y="1326600"/>
            <a:ext cx="4426920" cy="1568520"/>
          </a:xfrm>
          <a:prstGeom prst="rect">
            <a:avLst/>
          </a:prstGeom>
        </p:spPr>
        <p:txBody>
          <a:bodyPr lIns="0" rIns="0" tIns="0" bIns="0">
            <a:normAutofit/>
          </a:bodyPr>
          <a:p>
            <a:endParaRPr b="0" lang="it-IT" sz="3200" spc="-1" strike="noStrike">
              <a:latin typeface="Arial"/>
            </a:endParaRPr>
          </a:p>
        </p:txBody>
      </p:sp>
      <p:sp>
        <p:nvSpPr>
          <p:cNvPr id="60" name="PlaceHolder 4"/>
          <p:cNvSpPr>
            <a:spLocks noGrp="1"/>
          </p:cNvSpPr>
          <p:nvPr>
            <p:ph type="body"/>
          </p:nvPr>
        </p:nvSpPr>
        <p:spPr>
          <a:xfrm>
            <a:off x="504000" y="3044520"/>
            <a:ext cx="9072000" cy="1568520"/>
          </a:xfrm>
          <a:prstGeom prst="rect">
            <a:avLst/>
          </a:prstGeom>
        </p:spPr>
        <p:txBody>
          <a:bodyPr lIns="0" rIns="0" tIns="0" bIns="0">
            <a:normAutofit/>
          </a:bodyPr>
          <a:p>
            <a:endParaRPr b="0" lang="it-IT"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it-IT" sz="4400" spc="-1" strike="noStrike">
              <a:latin typeface="Arial"/>
            </a:endParaRPr>
          </a:p>
        </p:txBody>
      </p:sp>
      <p:sp>
        <p:nvSpPr>
          <p:cNvPr id="62" name="PlaceHolder 2"/>
          <p:cNvSpPr>
            <a:spLocks noGrp="1"/>
          </p:cNvSpPr>
          <p:nvPr>
            <p:ph type="body"/>
          </p:nvPr>
        </p:nvSpPr>
        <p:spPr>
          <a:xfrm>
            <a:off x="504000" y="1326600"/>
            <a:ext cx="9072000" cy="1568520"/>
          </a:xfrm>
          <a:prstGeom prst="rect">
            <a:avLst/>
          </a:prstGeom>
        </p:spPr>
        <p:txBody>
          <a:bodyPr lIns="0" rIns="0" tIns="0" bIns="0">
            <a:normAutofit/>
          </a:bodyPr>
          <a:p>
            <a:endParaRPr b="0" lang="it-IT" sz="3200" spc="-1" strike="noStrike">
              <a:latin typeface="Arial"/>
            </a:endParaRPr>
          </a:p>
        </p:txBody>
      </p:sp>
      <p:sp>
        <p:nvSpPr>
          <p:cNvPr id="63" name="PlaceHolder 3"/>
          <p:cNvSpPr>
            <a:spLocks noGrp="1"/>
          </p:cNvSpPr>
          <p:nvPr>
            <p:ph type="body"/>
          </p:nvPr>
        </p:nvSpPr>
        <p:spPr>
          <a:xfrm>
            <a:off x="504000" y="3044520"/>
            <a:ext cx="9072000" cy="1568520"/>
          </a:xfrm>
          <a:prstGeom prst="rect">
            <a:avLst/>
          </a:prstGeom>
        </p:spPr>
        <p:txBody>
          <a:bodyPr lIns="0" rIns="0" tIns="0" bIns="0">
            <a:normAutofit/>
          </a:bodyPr>
          <a:p>
            <a:endParaRPr b="0" lang="it-IT"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it-IT" sz="4400" spc="-1" strike="noStrike">
              <a:latin typeface="Arial"/>
            </a:endParaRPr>
          </a:p>
        </p:txBody>
      </p:sp>
      <p:sp>
        <p:nvSpPr>
          <p:cNvPr id="65" name="PlaceHolder 2"/>
          <p:cNvSpPr>
            <a:spLocks noGrp="1"/>
          </p:cNvSpPr>
          <p:nvPr>
            <p:ph type="body"/>
          </p:nvPr>
        </p:nvSpPr>
        <p:spPr>
          <a:xfrm>
            <a:off x="504000" y="1326600"/>
            <a:ext cx="4426920" cy="1568520"/>
          </a:xfrm>
          <a:prstGeom prst="rect">
            <a:avLst/>
          </a:prstGeom>
        </p:spPr>
        <p:txBody>
          <a:bodyPr lIns="0" rIns="0" tIns="0" bIns="0">
            <a:normAutofit/>
          </a:bodyPr>
          <a:p>
            <a:endParaRPr b="0" lang="it-IT" sz="3200" spc="-1" strike="noStrike">
              <a:latin typeface="Arial"/>
            </a:endParaRPr>
          </a:p>
        </p:txBody>
      </p:sp>
      <p:sp>
        <p:nvSpPr>
          <p:cNvPr id="66" name="PlaceHolder 3"/>
          <p:cNvSpPr>
            <a:spLocks noGrp="1"/>
          </p:cNvSpPr>
          <p:nvPr>
            <p:ph type="body"/>
          </p:nvPr>
        </p:nvSpPr>
        <p:spPr>
          <a:xfrm>
            <a:off x="5152680" y="1326600"/>
            <a:ext cx="4426920" cy="1568520"/>
          </a:xfrm>
          <a:prstGeom prst="rect">
            <a:avLst/>
          </a:prstGeom>
        </p:spPr>
        <p:txBody>
          <a:bodyPr lIns="0" rIns="0" tIns="0" bIns="0">
            <a:normAutofit/>
          </a:bodyPr>
          <a:p>
            <a:endParaRPr b="0" lang="it-IT" sz="3200" spc="-1" strike="noStrike">
              <a:latin typeface="Arial"/>
            </a:endParaRPr>
          </a:p>
        </p:txBody>
      </p:sp>
      <p:sp>
        <p:nvSpPr>
          <p:cNvPr id="67" name="PlaceHolder 4"/>
          <p:cNvSpPr>
            <a:spLocks noGrp="1"/>
          </p:cNvSpPr>
          <p:nvPr>
            <p:ph type="body"/>
          </p:nvPr>
        </p:nvSpPr>
        <p:spPr>
          <a:xfrm>
            <a:off x="504000" y="3044520"/>
            <a:ext cx="4426920" cy="1568520"/>
          </a:xfrm>
          <a:prstGeom prst="rect">
            <a:avLst/>
          </a:prstGeom>
        </p:spPr>
        <p:txBody>
          <a:bodyPr lIns="0" rIns="0" tIns="0" bIns="0">
            <a:normAutofit/>
          </a:bodyPr>
          <a:p>
            <a:endParaRPr b="0" lang="it-IT" sz="3200" spc="-1" strike="noStrike">
              <a:latin typeface="Arial"/>
            </a:endParaRPr>
          </a:p>
        </p:txBody>
      </p:sp>
      <p:sp>
        <p:nvSpPr>
          <p:cNvPr id="68" name="PlaceHolder 5"/>
          <p:cNvSpPr>
            <a:spLocks noGrp="1"/>
          </p:cNvSpPr>
          <p:nvPr>
            <p:ph type="body"/>
          </p:nvPr>
        </p:nvSpPr>
        <p:spPr>
          <a:xfrm>
            <a:off x="5152680" y="3044520"/>
            <a:ext cx="4426920" cy="1568520"/>
          </a:xfrm>
          <a:prstGeom prst="rect">
            <a:avLst/>
          </a:prstGeom>
        </p:spPr>
        <p:txBody>
          <a:bodyPr lIns="0" rIns="0" tIns="0" bIns="0">
            <a:normAutofit/>
          </a:bodyPr>
          <a:p>
            <a:endParaRPr b="0" lang="it-IT"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it-IT" sz="4400" spc="-1" strike="noStrike">
              <a:latin typeface="Arial"/>
            </a:endParaRPr>
          </a:p>
        </p:txBody>
      </p:sp>
      <p:sp>
        <p:nvSpPr>
          <p:cNvPr id="70" name="PlaceHolder 2"/>
          <p:cNvSpPr>
            <a:spLocks noGrp="1"/>
          </p:cNvSpPr>
          <p:nvPr>
            <p:ph type="body"/>
          </p:nvPr>
        </p:nvSpPr>
        <p:spPr>
          <a:xfrm>
            <a:off x="504000" y="1326600"/>
            <a:ext cx="2921040" cy="1568520"/>
          </a:xfrm>
          <a:prstGeom prst="rect">
            <a:avLst/>
          </a:prstGeom>
        </p:spPr>
        <p:txBody>
          <a:bodyPr lIns="0" rIns="0" tIns="0" bIns="0">
            <a:normAutofit/>
          </a:bodyPr>
          <a:p>
            <a:endParaRPr b="0" lang="it-IT" sz="3200" spc="-1" strike="noStrike">
              <a:latin typeface="Arial"/>
            </a:endParaRPr>
          </a:p>
        </p:txBody>
      </p:sp>
      <p:sp>
        <p:nvSpPr>
          <p:cNvPr id="71" name="PlaceHolder 3"/>
          <p:cNvSpPr>
            <a:spLocks noGrp="1"/>
          </p:cNvSpPr>
          <p:nvPr>
            <p:ph type="body"/>
          </p:nvPr>
        </p:nvSpPr>
        <p:spPr>
          <a:xfrm>
            <a:off x="3571560" y="1326600"/>
            <a:ext cx="2921040" cy="1568520"/>
          </a:xfrm>
          <a:prstGeom prst="rect">
            <a:avLst/>
          </a:prstGeom>
        </p:spPr>
        <p:txBody>
          <a:bodyPr lIns="0" rIns="0" tIns="0" bIns="0">
            <a:normAutofit/>
          </a:bodyPr>
          <a:p>
            <a:endParaRPr b="0" lang="it-IT" sz="3200" spc="-1" strike="noStrike">
              <a:latin typeface="Arial"/>
            </a:endParaRPr>
          </a:p>
        </p:txBody>
      </p:sp>
      <p:sp>
        <p:nvSpPr>
          <p:cNvPr id="72" name="PlaceHolder 4"/>
          <p:cNvSpPr>
            <a:spLocks noGrp="1"/>
          </p:cNvSpPr>
          <p:nvPr>
            <p:ph type="body"/>
          </p:nvPr>
        </p:nvSpPr>
        <p:spPr>
          <a:xfrm>
            <a:off x="6639120" y="1326600"/>
            <a:ext cx="2921040" cy="1568520"/>
          </a:xfrm>
          <a:prstGeom prst="rect">
            <a:avLst/>
          </a:prstGeom>
        </p:spPr>
        <p:txBody>
          <a:bodyPr lIns="0" rIns="0" tIns="0" bIns="0">
            <a:normAutofit/>
          </a:bodyPr>
          <a:p>
            <a:endParaRPr b="0" lang="it-IT" sz="3200" spc="-1" strike="noStrike">
              <a:latin typeface="Arial"/>
            </a:endParaRPr>
          </a:p>
        </p:txBody>
      </p:sp>
      <p:sp>
        <p:nvSpPr>
          <p:cNvPr id="73" name="PlaceHolder 5"/>
          <p:cNvSpPr>
            <a:spLocks noGrp="1"/>
          </p:cNvSpPr>
          <p:nvPr>
            <p:ph type="body"/>
          </p:nvPr>
        </p:nvSpPr>
        <p:spPr>
          <a:xfrm>
            <a:off x="504000" y="3044520"/>
            <a:ext cx="2921040" cy="1568520"/>
          </a:xfrm>
          <a:prstGeom prst="rect">
            <a:avLst/>
          </a:prstGeom>
        </p:spPr>
        <p:txBody>
          <a:bodyPr lIns="0" rIns="0" tIns="0" bIns="0">
            <a:normAutofit/>
          </a:bodyPr>
          <a:p>
            <a:endParaRPr b="0" lang="it-IT" sz="3200" spc="-1" strike="noStrike">
              <a:latin typeface="Arial"/>
            </a:endParaRPr>
          </a:p>
        </p:txBody>
      </p:sp>
      <p:sp>
        <p:nvSpPr>
          <p:cNvPr id="74" name="PlaceHolder 6"/>
          <p:cNvSpPr>
            <a:spLocks noGrp="1"/>
          </p:cNvSpPr>
          <p:nvPr>
            <p:ph type="body"/>
          </p:nvPr>
        </p:nvSpPr>
        <p:spPr>
          <a:xfrm>
            <a:off x="3571560" y="3044520"/>
            <a:ext cx="2921040" cy="1568520"/>
          </a:xfrm>
          <a:prstGeom prst="rect">
            <a:avLst/>
          </a:prstGeom>
        </p:spPr>
        <p:txBody>
          <a:bodyPr lIns="0" rIns="0" tIns="0" bIns="0">
            <a:normAutofit/>
          </a:bodyPr>
          <a:p>
            <a:endParaRPr b="0" lang="it-IT" sz="3200" spc="-1" strike="noStrike">
              <a:latin typeface="Arial"/>
            </a:endParaRPr>
          </a:p>
        </p:txBody>
      </p:sp>
      <p:sp>
        <p:nvSpPr>
          <p:cNvPr id="75" name="PlaceHolder 7"/>
          <p:cNvSpPr>
            <a:spLocks noGrp="1"/>
          </p:cNvSpPr>
          <p:nvPr>
            <p:ph type="body"/>
          </p:nvPr>
        </p:nvSpPr>
        <p:spPr>
          <a:xfrm>
            <a:off x="6639120" y="3044520"/>
            <a:ext cx="2921040" cy="1568520"/>
          </a:xfrm>
          <a:prstGeom prst="rect">
            <a:avLst/>
          </a:prstGeom>
        </p:spPr>
        <p:txBody>
          <a:bodyPr lIns="0" rIns="0" tIns="0" bIns="0">
            <a:normAutofit/>
          </a:bodyPr>
          <a:p>
            <a:endParaRPr b="0" lang="it-IT"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it-IT" sz="4400" spc="-1" strike="noStrike">
              <a:latin typeface="Arial"/>
            </a:endParaRPr>
          </a:p>
        </p:txBody>
      </p:sp>
      <p:sp>
        <p:nvSpPr>
          <p:cNvPr id="5" name="PlaceHolder 2"/>
          <p:cNvSpPr>
            <a:spLocks noGrp="1"/>
          </p:cNvSpPr>
          <p:nvPr>
            <p:ph type="body"/>
          </p:nvPr>
        </p:nvSpPr>
        <p:spPr>
          <a:xfrm>
            <a:off x="504000" y="1326600"/>
            <a:ext cx="9072000" cy="3288600"/>
          </a:xfrm>
          <a:prstGeom prst="rect">
            <a:avLst/>
          </a:prstGeom>
        </p:spPr>
        <p:txBody>
          <a:bodyPr lIns="0" rIns="0" tIns="0" bIns="0">
            <a:normAutofit/>
          </a:bodyPr>
          <a:p>
            <a:endParaRPr b="0" lang="it-IT"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it-IT" sz="4400" spc="-1" strike="noStrike">
              <a:latin typeface="Arial"/>
            </a:endParaRPr>
          </a:p>
        </p:txBody>
      </p:sp>
      <p:sp>
        <p:nvSpPr>
          <p:cNvPr id="7" name="PlaceHolder 2"/>
          <p:cNvSpPr>
            <a:spLocks noGrp="1"/>
          </p:cNvSpPr>
          <p:nvPr>
            <p:ph type="body"/>
          </p:nvPr>
        </p:nvSpPr>
        <p:spPr>
          <a:xfrm>
            <a:off x="504000" y="1326600"/>
            <a:ext cx="4426920" cy="3288600"/>
          </a:xfrm>
          <a:prstGeom prst="rect">
            <a:avLst/>
          </a:prstGeom>
        </p:spPr>
        <p:txBody>
          <a:bodyPr lIns="0" rIns="0" tIns="0" bIns="0">
            <a:normAutofit/>
          </a:bodyPr>
          <a:p>
            <a:endParaRPr b="0" lang="it-IT" sz="3200" spc="-1" strike="noStrike">
              <a:latin typeface="Arial"/>
            </a:endParaRPr>
          </a:p>
        </p:txBody>
      </p:sp>
      <p:sp>
        <p:nvSpPr>
          <p:cNvPr id="8" name="PlaceHolder 3"/>
          <p:cNvSpPr>
            <a:spLocks noGrp="1"/>
          </p:cNvSpPr>
          <p:nvPr>
            <p:ph type="body"/>
          </p:nvPr>
        </p:nvSpPr>
        <p:spPr>
          <a:xfrm>
            <a:off x="5152680" y="1326600"/>
            <a:ext cx="4426920" cy="3288600"/>
          </a:xfrm>
          <a:prstGeom prst="rect">
            <a:avLst/>
          </a:prstGeom>
        </p:spPr>
        <p:txBody>
          <a:bodyPr lIns="0" rIns="0" tIns="0" bIns="0">
            <a:normAutofit/>
          </a:bodyPr>
          <a:p>
            <a:endParaRPr b="0" lang="it-IT"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it-IT"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504000" y="226080"/>
            <a:ext cx="9072000" cy="4388400"/>
          </a:xfrm>
          <a:prstGeom prst="rect">
            <a:avLst/>
          </a:prstGeom>
        </p:spPr>
        <p:txBody>
          <a:bodyPr lIns="0" rIns="0" tIns="0" bIns="0" anchor="ctr">
            <a:spAutoFit/>
          </a:bodyPr>
          <a:p>
            <a:pPr algn="ctr"/>
            <a:endParaRPr b="0" lang="it-IT"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it-IT" sz="4400" spc="-1" strike="noStrike">
              <a:latin typeface="Arial"/>
            </a:endParaRPr>
          </a:p>
        </p:txBody>
      </p:sp>
      <p:sp>
        <p:nvSpPr>
          <p:cNvPr id="12" name="PlaceHolder 2"/>
          <p:cNvSpPr>
            <a:spLocks noGrp="1"/>
          </p:cNvSpPr>
          <p:nvPr>
            <p:ph type="body"/>
          </p:nvPr>
        </p:nvSpPr>
        <p:spPr>
          <a:xfrm>
            <a:off x="504000" y="1326600"/>
            <a:ext cx="4426920" cy="1568520"/>
          </a:xfrm>
          <a:prstGeom prst="rect">
            <a:avLst/>
          </a:prstGeom>
        </p:spPr>
        <p:txBody>
          <a:bodyPr lIns="0" rIns="0" tIns="0" bIns="0">
            <a:normAutofit/>
          </a:bodyPr>
          <a:p>
            <a:endParaRPr b="0" lang="it-IT" sz="3200" spc="-1" strike="noStrike">
              <a:latin typeface="Arial"/>
            </a:endParaRPr>
          </a:p>
        </p:txBody>
      </p:sp>
      <p:sp>
        <p:nvSpPr>
          <p:cNvPr id="13" name="PlaceHolder 3"/>
          <p:cNvSpPr>
            <a:spLocks noGrp="1"/>
          </p:cNvSpPr>
          <p:nvPr>
            <p:ph type="body"/>
          </p:nvPr>
        </p:nvSpPr>
        <p:spPr>
          <a:xfrm>
            <a:off x="5152680" y="1326600"/>
            <a:ext cx="4426920" cy="3288600"/>
          </a:xfrm>
          <a:prstGeom prst="rect">
            <a:avLst/>
          </a:prstGeom>
        </p:spPr>
        <p:txBody>
          <a:bodyPr lIns="0" rIns="0" tIns="0" bIns="0">
            <a:normAutofit/>
          </a:bodyPr>
          <a:p>
            <a:endParaRPr b="0" lang="it-IT" sz="3200" spc="-1" strike="noStrike">
              <a:latin typeface="Arial"/>
            </a:endParaRPr>
          </a:p>
        </p:txBody>
      </p:sp>
      <p:sp>
        <p:nvSpPr>
          <p:cNvPr id="14" name="PlaceHolder 4"/>
          <p:cNvSpPr>
            <a:spLocks noGrp="1"/>
          </p:cNvSpPr>
          <p:nvPr>
            <p:ph type="body"/>
          </p:nvPr>
        </p:nvSpPr>
        <p:spPr>
          <a:xfrm>
            <a:off x="504000" y="3044520"/>
            <a:ext cx="4426920" cy="1568520"/>
          </a:xfrm>
          <a:prstGeom prst="rect">
            <a:avLst/>
          </a:prstGeom>
        </p:spPr>
        <p:txBody>
          <a:bodyPr lIns="0" rIns="0" tIns="0" bIns="0">
            <a:normAutofit/>
          </a:bodyPr>
          <a:p>
            <a:endParaRPr b="0" lang="it-IT"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it-IT" sz="4400" spc="-1" strike="noStrike">
              <a:latin typeface="Arial"/>
            </a:endParaRPr>
          </a:p>
        </p:txBody>
      </p:sp>
      <p:sp>
        <p:nvSpPr>
          <p:cNvPr id="16" name="PlaceHolder 2"/>
          <p:cNvSpPr>
            <a:spLocks noGrp="1"/>
          </p:cNvSpPr>
          <p:nvPr>
            <p:ph type="body"/>
          </p:nvPr>
        </p:nvSpPr>
        <p:spPr>
          <a:xfrm>
            <a:off x="504000" y="1326600"/>
            <a:ext cx="4426920" cy="3288600"/>
          </a:xfrm>
          <a:prstGeom prst="rect">
            <a:avLst/>
          </a:prstGeom>
        </p:spPr>
        <p:txBody>
          <a:bodyPr lIns="0" rIns="0" tIns="0" bIns="0">
            <a:normAutofit/>
          </a:bodyPr>
          <a:p>
            <a:endParaRPr b="0" lang="it-IT" sz="3200" spc="-1" strike="noStrike">
              <a:latin typeface="Arial"/>
            </a:endParaRPr>
          </a:p>
        </p:txBody>
      </p:sp>
      <p:sp>
        <p:nvSpPr>
          <p:cNvPr id="17" name="PlaceHolder 3"/>
          <p:cNvSpPr>
            <a:spLocks noGrp="1"/>
          </p:cNvSpPr>
          <p:nvPr>
            <p:ph type="body"/>
          </p:nvPr>
        </p:nvSpPr>
        <p:spPr>
          <a:xfrm>
            <a:off x="5152680" y="1326600"/>
            <a:ext cx="4426920" cy="1568520"/>
          </a:xfrm>
          <a:prstGeom prst="rect">
            <a:avLst/>
          </a:prstGeom>
        </p:spPr>
        <p:txBody>
          <a:bodyPr lIns="0" rIns="0" tIns="0" bIns="0">
            <a:normAutofit/>
          </a:bodyPr>
          <a:p>
            <a:endParaRPr b="0" lang="it-IT" sz="3200" spc="-1" strike="noStrike">
              <a:latin typeface="Arial"/>
            </a:endParaRPr>
          </a:p>
        </p:txBody>
      </p:sp>
      <p:sp>
        <p:nvSpPr>
          <p:cNvPr id="18" name="PlaceHolder 4"/>
          <p:cNvSpPr>
            <a:spLocks noGrp="1"/>
          </p:cNvSpPr>
          <p:nvPr>
            <p:ph type="body"/>
          </p:nvPr>
        </p:nvSpPr>
        <p:spPr>
          <a:xfrm>
            <a:off x="5152680" y="3044520"/>
            <a:ext cx="4426920" cy="1568520"/>
          </a:xfrm>
          <a:prstGeom prst="rect">
            <a:avLst/>
          </a:prstGeom>
        </p:spPr>
        <p:txBody>
          <a:bodyPr lIns="0" rIns="0" tIns="0" bIns="0">
            <a:normAutofit/>
          </a:bodyPr>
          <a:p>
            <a:endParaRPr b="0" lang="it-IT"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it-IT" sz="4400" spc="-1" strike="noStrike">
              <a:latin typeface="Arial"/>
            </a:endParaRPr>
          </a:p>
        </p:txBody>
      </p:sp>
      <p:sp>
        <p:nvSpPr>
          <p:cNvPr id="20" name="PlaceHolder 2"/>
          <p:cNvSpPr>
            <a:spLocks noGrp="1"/>
          </p:cNvSpPr>
          <p:nvPr>
            <p:ph type="body"/>
          </p:nvPr>
        </p:nvSpPr>
        <p:spPr>
          <a:xfrm>
            <a:off x="504000" y="1326600"/>
            <a:ext cx="4426920" cy="1568520"/>
          </a:xfrm>
          <a:prstGeom prst="rect">
            <a:avLst/>
          </a:prstGeom>
        </p:spPr>
        <p:txBody>
          <a:bodyPr lIns="0" rIns="0" tIns="0" bIns="0">
            <a:normAutofit/>
          </a:bodyPr>
          <a:p>
            <a:endParaRPr b="0" lang="it-IT" sz="3200" spc="-1" strike="noStrike">
              <a:latin typeface="Arial"/>
            </a:endParaRPr>
          </a:p>
        </p:txBody>
      </p:sp>
      <p:sp>
        <p:nvSpPr>
          <p:cNvPr id="21" name="PlaceHolder 3"/>
          <p:cNvSpPr>
            <a:spLocks noGrp="1"/>
          </p:cNvSpPr>
          <p:nvPr>
            <p:ph type="body"/>
          </p:nvPr>
        </p:nvSpPr>
        <p:spPr>
          <a:xfrm>
            <a:off x="5152680" y="1326600"/>
            <a:ext cx="4426920" cy="1568520"/>
          </a:xfrm>
          <a:prstGeom prst="rect">
            <a:avLst/>
          </a:prstGeom>
        </p:spPr>
        <p:txBody>
          <a:bodyPr lIns="0" rIns="0" tIns="0" bIns="0">
            <a:normAutofit/>
          </a:bodyPr>
          <a:p>
            <a:endParaRPr b="0" lang="it-IT" sz="3200" spc="-1" strike="noStrike">
              <a:latin typeface="Arial"/>
            </a:endParaRPr>
          </a:p>
        </p:txBody>
      </p:sp>
      <p:sp>
        <p:nvSpPr>
          <p:cNvPr id="22" name="PlaceHolder 4"/>
          <p:cNvSpPr>
            <a:spLocks noGrp="1"/>
          </p:cNvSpPr>
          <p:nvPr>
            <p:ph type="body"/>
          </p:nvPr>
        </p:nvSpPr>
        <p:spPr>
          <a:xfrm>
            <a:off x="504000" y="3044520"/>
            <a:ext cx="9072000" cy="1568520"/>
          </a:xfrm>
          <a:prstGeom prst="rect">
            <a:avLst/>
          </a:prstGeom>
        </p:spPr>
        <p:txBody>
          <a:bodyPr lIns="0" rIns="0" tIns="0" bIns="0">
            <a:normAutofit/>
          </a:bodyPr>
          <a:p>
            <a:endParaRPr b="0" lang="it-IT"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PlaceHolder 1"/>
          <p:cNvSpPr>
            <a:spLocks noGrp="1"/>
          </p:cNvSpPr>
          <p:nvPr>
            <p:ph type="title"/>
          </p:nvPr>
        </p:nvSpPr>
        <p:spPr>
          <a:xfrm>
            <a:off x="504000" y="226080"/>
            <a:ext cx="9072000" cy="946440"/>
          </a:xfrm>
          <a:prstGeom prst="rect">
            <a:avLst/>
          </a:prstGeom>
        </p:spPr>
        <p:txBody>
          <a:bodyPr lIns="0" rIns="0" tIns="0" bIns="0" anchor="ctr">
            <a:noAutofit/>
          </a:bodyPr>
          <a:p>
            <a:pPr algn="ctr"/>
            <a:r>
              <a:rPr b="0" lang="it-IT" sz="4400" spc="-1" strike="noStrike">
                <a:latin typeface="Arial"/>
              </a:rPr>
              <a:t>Fai clic per modificare il formato del testo del titolo</a:t>
            </a:r>
            <a:endParaRPr b="0" lang="it-IT" sz="4400" spc="-1" strike="noStrike">
              <a:latin typeface="Arial"/>
            </a:endParaRPr>
          </a:p>
        </p:txBody>
      </p:sp>
      <p:sp>
        <p:nvSpPr>
          <p:cNvPr id="1" name="PlaceHolder 2"/>
          <p:cNvSpPr>
            <a:spLocks noGrp="1"/>
          </p:cNvSpPr>
          <p:nvPr>
            <p:ph type="body"/>
          </p:nvPr>
        </p:nvSpPr>
        <p:spPr>
          <a:xfrm>
            <a:off x="504000" y="1326600"/>
            <a:ext cx="9072000" cy="3288600"/>
          </a:xfrm>
          <a:prstGeom prst="rect">
            <a:avLst/>
          </a:prstGeom>
        </p:spPr>
        <p:txBody>
          <a:bodyPr lIns="0" rIns="0" tIns="0" bIns="0">
            <a:normAutofit fontScale="94000"/>
          </a:bodyPr>
          <a:p>
            <a:pPr marL="432000" indent="-324000">
              <a:spcBef>
                <a:spcPts val="1417"/>
              </a:spcBef>
              <a:buClr>
                <a:srgbClr val="000000"/>
              </a:buClr>
              <a:buSzPct val="45000"/>
              <a:buFont typeface="Wingdings" charset="2"/>
              <a:buChar char=""/>
            </a:pPr>
            <a:r>
              <a:rPr b="0" lang="it-IT" sz="3200" spc="-1" strike="noStrike">
                <a:latin typeface="Arial"/>
              </a:rPr>
              <a:t>Fai clic per modificare il formato del testo della struttura</a:t>
            </a:r>
            <a:endParaRPr b="0" lang="it-IT" sz="3200" spc="-1" strike="noStrike">
              <a:latin typeface="Arial"/>
            </a:endParaRPr>
          </a:p>
          <a:p>
            <a:pPr lvl="1" marL="864000" indent="-324000">
              <a:spcBef>
                <a:spcPts val="1134"/>
              </a:spcBef>
              <a:buClr>
                <a:srgbClr val="000000"/>
              </a:buClr>
              <a:buSzPct val="75000"/>
              <a:buFont typeface="Symbol" charset="2"/>
              <a:buChar char=""/>
            </a:pPr>
            <a:r>
              <a:rPr b="0" lang="it-IT" sz="2800" spc="-1" strike="noStrike">
                <a:latin typeface="Arial"/>
              </a:rPr>
              <a:t>Secondo livello struttura</a:t>
            </a:r>
            <a:endParaRPr b="0" lang="it-IT" sz="2800" spc="-1" strike="noStrike">
              <a:latin typeface="Arial"/>
            </a:endParaRPr>
          </a:p>
          <a:p>
            <a:pPr lvl="2" marL="1296000" indent="-288000">
              <a:spcBef>
                <a:spcPts val="850"/>
              </a:spcBef>
              <a:buClr>
                <a:srgbClr val="000000"/>
              </a:buClr>
              <a:buSzPct val="45000"/>
              <a:buFont typeface="Wingdings" charset="2"/>
              <a:buChar char=""/>
            </a:pPr>
            <a:r>
              <a:rPr b="0" lang="it-IT" sz="2400" spc="-1" strike="noStrike">
                <a:latin typeface="Arial"/>
              </a:rPr>
              <a:t>Terzo livello struttura</a:t>
            </a:r>
            <a:endParaRPr b="0" lang="it-IT" sz="2400" spc="-1" strike="noStrike">
              <a:latin typeface="Arial"/>
            </a:endParaRPr>
          </a:p>
          <a:p>
            <a:pPr lvl="3" marL="1728000" indent="-216000">
              <a:spcBef>
                <a:spcPts val="567"/>
              </a:spcBef>
              <a:buClr>
                <a:srgbClr val="000000"/>
              </a:buClr>
              <a:buSzPct val="75000"/>
              <a:buFont typeface="Symbol" charset="2"/>
              <a:buChar char=""/>
            </a:pPr>
            <a:r>
              <a:rPr b="0" lang="it-IT" sz="2000" spc="-1" strike="noStrike">
                <a:latin typeface="Arial"/>
              </a:rPr>
              <a:t>Quarto livello struttura</a:t>
            </a:r>
            <a:endParaRPr b="0" lang="it-IT" sz="2000" spc="-1" strike="noStrike">
              <a:latin typeface="Arial"/>
            </a:endParaRPr>
          </a:p>
          <a:p>
            <a:pPr lvl="4" marL="2160000" indent="-216000">
              <a:spcBef>
                <a:spcPts val="283"/>
              </a:spcBef>
              <a:buClr>
                <a:srgbClr val="000000"/>
              </a:buClr>
              <a:buSzPct val="45000"/>
              <a:buFont typeface="Wingdings" charset="2"/>
              <a:buChar char=""/>
            </a:pPr>
            <a:r>
              <a:rPr b="0" lang="it-IT" sz="2000" spc="-1" strike="noStrike">
                <a:latin typeface="Arial"/>
              </a:rPr>
              <a:t>Quinto livello struttura</a:t>
            </a:r>
            <a:endParaRPr b="0" lang="it-IT" sz="2000" spc="-1" strike="noStrike">
              <a:latin typeface="Arial"/>
            </a:endParaRPr>
          </a:p>
          <a:p>
            <a:pPr lvl="5" marL="2592000" indent="-216000">
              <a:spcBef>
                <a:spcPts val="283"/>
              </a:spcBef>
              <a:buClr>
                <a:srgbClr val="000000"/>
              </a:buClr>
              <a:buSzPct val="45000"/>
              <a:buFont typeface="Wingdings" charset="2"/>
              <a:buChar char=""/>
            </a:pPr>
            <a:r>
              <a:rPr b="0" lang="it-IT" sz="2000" spc="-1" strike="noStrike">
                <a:latin typeface="Arial"/>
              </a:rPr>
              <a:t>Sesto livello struttura</a:t>
            </a:r>
            <a:endParaRPr b="0" lang="it-IT" sz="2000" spc="-1" strike="noStrike">
              <a:latin typeface="Arial"/>
            </a:endParaRPr>
          </a:p>
          <a:p>
            <a:pPr lvl="6" marL="3024000" indent="-216000">
              <a:spcBef>
                <a:spcPts val="283"/>
              </a:spcBef>
              <a:buClr>
                <a:srgbClr val="000000"/>
              </a:buClr>
              <a:buSzPct val="45000"/>
              <a:buFont typeface="Wingdings" charset="2"/>
              <a:buChar char=""/>
            </a:pPr>
            <a:r>
              <a:rPr b="0" lang="it-IT" sz="2000" spc="-1" strike="noStrike">
                <a:latin typeface="Arial"/>
              </a:rPr>
              <a:t>Settimo livello struttura</a:t>
            </a:r>
            <a:endParaRPr b="0" lang="it-IT"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 name="PlaceHolder 1"/>
          <p:cNvSpPr>
            <a:spLocks noGrp="1"/>
          </p:cNvSpPr>
          <p:nvPr>
            <p:ph type="title"/>
          </p:nvPr>
        </p:nvSpPr>
        <p:spPr>
          <a:xfrm>
            <a:off x="504000" y="226080"/>
            <a:ext cx="9072000" cy="946440"/>
          </a:xfrm>
          <a:prstGeom prst="rect">
            <a:avLst/>
          </a:prstGeom>
        </p:spPr>
        <p:txBody>
          <a:bodyPr lIns="0" rIns="0" tIns="0" bIns="0" anchor="ctr">
            <a:noAutofit/>
          </a:bodyPr>
          <a:p>
            <a:pPr algn="ctr"/>
            <a:r>
              <a:rPr b="0" lang="it-IT" sz="4400" spc="-1" strike="noStrike">
                <a:latin typeface="Arial"/>
              </a:rPr>
              <a:t>Fai clic per modificare il formato del testo del titolo</a:t>
            </a:r>
            <a:endParaRPr b="0" lang="it-IT" sz="4400" spc="-1" strike="noStrike">
              <a:latin typeface="Arial"/>
            </a:endParaRPr>
          </a:p>
        </p:txBody>
      </p:sp>
      <p:sp>
        <p:nvSpPr>
          <p:cNvPr id="39" name="PlaceHolder 2"/>
          <p:cNvSpPr>
            <a:spLocks noGrp="1"/>
          </p:cNvSpPr>
          <p:nvPr>
            <p:ph type="body"/>
          </p:nvPr>
        </p:nvSpPr>
        <p:spPr>
          <a:xfrm>
            <a:off x="504000" y="1326600"/>
            <a:ext cx="9072000" cy="328860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it-IT" sz="3200" spc="-1" strike="noStrike">
                <a:latin typeface="Arial"/>
              </a:rPr>
              <a:t>Fai clic per modificare il formato del testo della struttura</a:t>
            </a:r>
            <a:endParaRPr b="0" lang="it-IT" sz="3200" spc="-1" strike="noStrike">
              <a:latin typeface="Arial"/>
            </a:endParaRPr>
          </a:p>
          <a:p>
            <a:pPr lvl="1" marL="864000" indent="-324000">
              <a:spcBef>
                <a:spcPts val="1134"/>
              </a:spcBef>
              <a:buClr>
                <a:srgbClr val="000000"/>
              </a:buClr>
              <a:buSzPct val="75000"/>
              <a:buFont typeface="Symbol" charset="2"/>
              <a:buChar char=""/>
            </a:pPr>
            <a:r>
              <a:rPr b="0" lang="it-IT" sz="2800" spc="-1" strike="noStrike">
                <a:latin typeface="Arial"/>
              </a:rPr>
              <a:t>Secondo livello struttura</a:t>
            </a:r>
            <a:endParaRPr b="0" lang="it-IT" sz="2800" spc="-1" strike="noStrike">
              <a:latin typeface="Arial"/>
            </a:endParaRPr>
          </a:p>
          <a:p>
            <a:pPr lvl="2" marL="1296000" indent="-288000">
              <a:spcBef>
                <a:spcPts val="850"/>
              </a:spcBef>
              <a:buClr>
                <a:srgbClr val="000000"/>
              </a:buClr>
              <a:buSzPct val="45000"/>
              <a:buFont typeface="Wingdings" charset="2"/>
              <a:buChar char=""/>
            </a:pPr>
            <a:r>
              <a:rPr b="0" lang="it-IT" sz="2400" spc="-1" strike="noStrike">
                <a:latin typeface="Arial"/>
              </a:rPr>
              <a:t>Terzo livello struttura</a:t>
            </a:r>
            <a:endParaRPr b="0" lang="it-IT" sz="2400" spc="-1" strike="noStrike">
              <a:latin typeface="Arial"/>
            </a:endParaRPr>
          </a:p>
          <a:p>
            <a:pPr lvl="3" marL="1728000" indent="-216000">
              <a:spcBef>
                <a:spcPts val="567"/>
              </a:spcBef>
              <a:buClr>
                <a:srgbClr val="000000"/>
              </a:buClr>
              <a:buSzPct val="75000"/>
              <a:buFont typeface="Symbol" charset="2"/>
              <a:buChar char=""/>
            </a:pPr>
            <a:r>
              <a:rPr b="0" lang="it-IT" sz="2000" spc="-1" strike="noStrike">
                <a:latin typeface="Arial"/>
              </a:rPr>
              <a:t>Quarto livello struttura</a:t>
            </a:r>
            <a:endParaRPr b="0" lang="it-IT" sz="2000" spc="-1" strike="noStrike">
              <a:latin typeface="Arial"/>
            </a:endParaRPr>
          </a:p>
          <a:p>
            <a:pPr lvl="4" marL="2160000" indent="-216000">
              <a:spcBef>
                <a:spcPts val="283"/>
              </a:spcBef>
              <a:buClr>
                <a:srgbClr val="000000"/>
              </a:buClr>
              <a:buSzPct val="45000"/>
              <a:buFont typeface="Wingdings" charset="2"/>
              <a:buChar char=""/>
            </a:pPr>
            <a:r>
              <a:rPr b="0" lang="it-IT" sz="2000" spc="-1" strike="noStrike">
                <a:latin typeface="Arial"/>
              </a:rPr>
              <a:t>Quinto livello struttura</a:t>
            </a:r>
            <a:endParaRPr b="0" lang="it-IT" sz="2000" spc="-1" strike="noStrike">
              <a:latin typeface="Arial"/>
            </a:endParaRPr>
          </a:p>
          <a:p>
            <a:pPr lvl="5" marL="2592000" indent="-216000">
              <a:spcBef>
                <a:spcPts val="283"/>
              </a:spcBef>
              <a:buClr>
                <a:srgbClr val="000000"/>
              </a:buClr>
              <a:buSzPct val="45000"/>
              <a:buFont typeface="Wingdings" charset="2"/>
              <a:buChar char=""/>
            </a:pPr>
            <a:r>
              <a:rPr b="0" lang="it-IT" sz="2000" spc="-1" strike="noStrike">
                <a:latin typeface="Arial"/>
              </a:rPr>
              <a:t>Sesto livello struttura</a:t>
            </a:r>
            <a:endParaRPr b="0" lang="it-IT" sz="2000" spc="-1" strike="noStrike">
              <a:latin typeface="Arial"/>
            </a:endParaRPr>
          </a:p>
          <a:p>
            <a:pPr lvl="6" marL="3024000" indent="-216000">
              <a:spcBef>
                <a:spcPts val="283"/>
              </a:spcBef>
              <a:buClr>
                <a:srgbClr val="000000"/>
              </a:buClr>
              <a:buSzPct val="45000"/>
              <a:buFont typeface="Wingdings" charset="2"/>
              <a:buChar char=""/>
            </a:pPr>
            <a:r>
              <a:rPr b="0" lang="it-IT" sz="2000" spc="-1" strike="noStrike">
                <a:latin typeface="Arial"/>
              </a:rPr>
              <a:t>Settimo livello struttura</a:t>
            </a:r>
            <a:endParaRPr b="0" lang="it-IT"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png"/><Relationship Id="rId3" Type="http://schemas.openxmlformats.org/officeDocument/2006/relationships/image" Target="../media/image3.wmf"/><Relationship Id="rId4" Type="http://schemas.openxmlformats.org/officeDocument/2006/relationships/image" Target="../media/image4.png"/><Relationship Id="rId5" Type="http://schemas.openxmlformats.org/officeDocument/2006/relationships/image" Target="../media/image5.emf"/><Relationship Id="rId6"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 name="CustomShape 1"/>
          <p:cNvSpPr/>
          <p:nvPr/>
        </p:nvSpPr>
        <p:spPr>
          <a:xfrm>
            <a:off x="504000" y="225720"/>
            <a:ext cx="9070560" cy="946080"/>
          </a:xfrm>
          <a:prstGeom prst="rect">
            <a:avLst/>
          </a:prstGeom>
          <a:noFill/>
          <a:ln>
            <a:noFill/>
          </a:ln>
        </p:spPr>
        <p:style>
          <a:lnRef idx="0"/>
          <a:fillRef idx="0"/>
          <a:effectRef idx="0"/>
          <a:fontRef idx="minor"/>
        </p:style>
      </p:sp>
      <p:sp>
        <p:nvSpPr>
          <p:cNvPr id="77" name="CustomShape 2"/>
          <p:cNvSpPr/>
          <p:nvPr/>
        </p:nvSpPr>
        <p:spPr>
          <a:xfrm>
            <a:off x="0" y="637560"/>
            <a:ext cx="10080720" cy="682920"/>
          </a:xfrm>
          <a:prstGeom prst="rect">
            <a:avLst/>
          </a:prstGeom>
          <a:noFill/>
          <a:ln>
            <a:noFill/>
          </a:ln>
        </p:spPr>
        <p:style>
          <a:lnRef idx="0"/>
          <a:fillRef idx="0"/>
          <a:effectRef idx="0"/>
          <a:fontRef idx="minor"/>
        </p:style>
        <p:txBody>
          <a:bodyPr lIns="90000" rIns="90000" tIns="45000" bIns="45000" anchor="ctr">
            <a:spAutoFit/>
          </a:bodyPr>
          <a:p>
            <a:pPr algn="ctr">
              <a:lnSpc>
                <a:spcPct val="108000"/>
              </a:lnSpc>
              <a:spcAft>
                <a:spcPts val="799"/>
              </a:spcAft>
            </a:pPr>
            <a:r>
              <a:rPr b="0" lang="it-IT" sz="3600" spc="-1" strike="noStrike">
                <a:solidFill>
                  <a:srgbClr val="000000"/>
                </a:solidFill>
                <a:latin typeface="Broadway"/>
                <a:ea typeface="Broadway"/>
              </a:rPr>
              <a:t>Era+ :Integrated Learning Challenges</a:t>
            </a:r>
            <a:endParaRPr b="0" lang="it-IT" sz="3600" spc="-1" strike="noStrike">
              <a:latin typeface="Arial"/>
            </a:endParaRPr>
          </a:p>
        </p:txBody>
      </p:sp>
      <p:sp>
        <p:nvSpPr>
          <p:cNvPr id="78" name="CustomShape 3"/>
          <p:cNvSpPr/>
          <p:nvPr/>
        </p:nvSpPr>
        <p:spPr>
          <a:xfrm>
            <a:off x="325440" y="1280880"/>
            <a:ext cx="3537000" cy="3286800"/>
          </a:xfrm>
          <a:prstGeom prst="rect">
            <a:avLst/>
          </a:prstGeom>
          <a:noFill/>
          <a:ln>
            <a:noFill/>
          </a:ln>
        </p:spPr>
        <p:style>
          <a:lnRef idx="0"/>
          <a:fillRef idx="0"/>
          <a:effectRef idx="0"/>
          <a:fontRef idx="minor"/>
        </p:style>
      </p:sp>
      <p:pic>
        <p:nvPicPr>
          <p:cNvPr id="79" name="" descr=""/>
          <p:cNvPicPr/>
          <p:nvPr/>
        </p:nvPicPr>
        <p:blipFill>
          <a:blip r:embed="rId1"/>
          <a:stretch/>
        </p:blipFill>
        <p:spPr>
          <a:xfrm>
            <a:off x="6696000" y="1656000"/>
            <a:ext cx="2879280" cy="2807280"/>
          </a:xfrm>
          <a:prstGeom prst="rect">
            <a:avLst/>
          </a:prstGeom>
          <a:ln>
            <a:noFill/>
          </a:ln>
        </p:spPr>
      </p:pic>
      <p:pic>
        <p:nvPicPr>
          <p:cNvPr id="80" name="" descr=""/>
          <p:cNvPicPr/>
          <p:nvPr/>
        </p:nvPicPr>
        <p:blipFill>
          <a:blip r:embed="rId2"/>
          <a:stretch/>
        </p:blipFill>
        <p:spPr>
          <a:xfrm>
            <a:off x="252720" y="72720"/>
            <a:ext cx="1871280" cy="719280"/>
          </a:xfrm>
          <a:prstGeom prst="rect">
            <a:avLst/>
          </a:prstGeom>
          <a:ln>
            <a:noFill/>
          </a:ln>
        </p:spPr>
      </p:pic>
      <p:pic>
        <p:nvPicPr>
          <p:cNvPr id="81" name="" descr=""/>
          <p:cNvPicPr/>
          <p:nvPr/>
        </p:nvPicPr>
        <p:blipFill>
          <a:blip r:embed="rId3"/>
          <a:stretch/>
        </p:blipFill>
        <p:spPr>
          <a:xfrm>
            <a:off x="279000" y="1656000"/>
            <a:ext cx="4594320" cy="3926880"/>
          </a:xfrm>
          <a:prstGeom prst="rect">
            <a:avLst/>
          </a:prstGeom>
          <a:ln>
            <a:noFill/>
          </a:ln>
        </p:spPr>
      </p:pic>
      <p:pic>
        <p:nvPicPr>
          <p:cNvPr id="82" name="" descr=""/>
          <p:cNvPicPr/>
          <p:nvPr/>
        </p:nvPicPr>
        <p:blipFill>
          <a:blip r:embed="rId4"/>
          <a:stretch/>
        </p:blipFill>
        <p:spPr>
          <a:xfrm>
            <a:off x="8893440" y="128880"/>
            <a:ext cx="719280" cy="575280"/>
          </a:xfrm>
          <a:prstGeom prst="rect">
            <a:avLst/>
          </a:prstGeom>
          <a:ln>
            <a:noFill/>
          </a:ln>
        </p:spPr>
      </p:pic>
      <p:pic>
        <p:nvPicPr>
          <p:cNvPr id="83" name="" descr=""/>
          <p:cNvPicPr/>
          <p:nvPr/>
        </p:nvPicPr>
        <p:blipFill>
          <a:blip r:embed="rId5"/>
          <a:stretch/>
        </p:blipFill>
        <p:spPr>
          <a:xfrm>
            <a:off x="2955600" y="1440000"/>
            <a:ext cx="6332400" cy="411840"/>
          </a:xfrm>
          <a:prstGeom prst="rect">
            <a:avLst/>
          </a:prstGeom>
          <a:ln>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 name="CustomShape 1"/>
          <p:cNvSpPr/>
          <p:nvPr/>
        </p:nvSpPr>
        <p:spPr>
          <a:xfrm>
            <a:off x="504000" y="363600"/>
            <a:ext cx="9070560" cy="67032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it-IT" sz="4400" spc="-1" strike="noStrike">
                <a:solidFill>
                  <a:srgbClr val="000000"/>
                </a:solidFill>
                <a:latin typeface="Arial"/>
                <a:ea typeface="DejaVu Sans"/>
              </a:rPr>
              <a:t>The seas pollution </a:t>
            </a:r>
            <a:endParaRPr b="0" lang="it-IT" sz="4400" spc="-1" strike="noStrike">
              <a:latin typeface="Arial"/>
            </a:endParaRPr>
          </a:p>
        </p:txBody>
      </p:sp>
      <p:sp>
        <p:nvSpPr>
          <p:cNvPr id="85" name="CustomShape 2"/>
          <p:cNvSpPr/>
          <p:nvPr/>
        </p:nvSpPr>
        <p:spPr>
          <a:xfrm>
            <a:off x="504000" y="1507680"/>
            <a:ext cx="9070560" cy="2924640"/>
          </a:xfrm>
          <a:prstGeom prst="rect">
            <a:avLst/>
          </a:prstGeom>
          <a:noFill/>
          <a:ln>
            <a:noFill/>
          </a:ln>
        </p:spPr>
        <p:style>
          <a:lnRef idx="0"/>
          <a:fillRef idx="0"/>
          <a:effectRef idx="0"/>
          <a:fontRef idx="minor"/>
        </p:style>
        <p:txBody>
          <a:bodyPr lIns="0" rIns="0" tIns="0" bIns="0" anchor="ctr">
            <a:spAutoFit/>
          </a:bodyPr>
          <a:p>
            <a:pPr algn="just">
              <a:lnSpc>
                <a:spcPct val="100000"/>
              </a:lnSpc>
            </a:pPr>
            <a:r>
              <a:rPr b="0" lang="it-IT" sz="3200" spc="-1" strike="noStrike">
                <a:solidFill>
                  <a:srgbClr val="000000"/>
                </a:solidFill>
                <a:latin typeface="Arial"/>
                <a:ea typeface="DejaVu Sans"/>
              </a:rPr>
              <a:t>According to a the French Institute for Sea Research and Exploration, the Mediterranean Sea is the most polluted European Sea. According to their report, the amount of sea waste is steadily increasing. Plastic represents over 60% of this waste</a:t>
            </a:r>
            <a:endParaRPr b="0" lang="it-IT" sz="32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 name="CustomShape 1"/>
          <p:cNvSpPr/>
          <p:nvPr/>
        </p:nvSpPr>
        <p:spPr>
          <a:xfrm>
            <a:off x="504000" y="271800"/>
            <a:ext cx="9070560" cy="85320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it-IT" sz="2800" spc="-1" strike="noStrike">
                <a:solidFill>
                  <a:srgbClr val="000000"/>
                </a:solidFill>
                <a:latin typeface="Arial"/>
                <a:ea typeface="DejaVu Sans"/>
              </a:rPr>
              <a:t>Most plastic waste polluting mediterranean countries:Egypt, Turkey and Italy</a:t>
            </a:r>
            <a:endParaRPr b="0" lang="it-IT" sz="2800" spc="-1" strike="noStrike">
              <a:latin typeface="Arial"/>
            </a:endParaRPr>
          </a:p>
        </p:txBody>
      </p:sp>
      <p:pic>
        <p:nvPicPr>
          <p:cNvPr id="87" name="" descr=""/>
          <p:cNvPicPr/>
          <p:nvPr/>
        </p:nvPicPr>
        <p:blipFill>
          <a:blip r:embed="rId1"/>
          <a:stretch/>
        </p:blipFill>
        <p:spPr>
          <a:xfrm>
            <a:off x="914760" y="1326600"/>
            <a:ext cx="8248320" cy="3287160"/>
          </a:xfrm>
          <a:prstGeom prst="rect">
            <a:avLst/>
          </a:prstGeom>
          <a:ln>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 name="CustomShape 1"/>
          <p:cNvSpPr/>
          <p:nvPr/>
        </p:nvSpPr>
        <p:spPr>
          <a:xfrm>
            <a:off x="504000" y="29160"/>
            <a:ext cx="9070560" cy="133992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it-IT" sz="4400" spc="-1" strike="noStrike">
                <a:solidFill>
                  <a:srgbClr val="000000"/>
                </a:solidFill>
                <a:latin typeface="Arial"/>
                <a:ea typeface="DejaVu Sans"/>
              </a:rPr>
              <a:t>Plastic waste is threatening the lives of sea animals</a:t>
            </a:r>
            <a:endParaRPr b="0" lang="it-IT" sz="4400" spc="-1" strike="noStrike">
              <a:latin typeface="Arial"/>
            </a:endParaRPr>
          </a:p>
        </p:txBody>
      </p:sp>
      <p:sp>
        <p:nvSpPr>
          <p:cNvPr id="89" name="CustomShape 2"/>
          <p:cNvSpPr/>
          <p:nvPr/>
        </p:nvSpPr>
        <p:spPr>
          <a:xfrm>
            <a:off x="504000" y="1326600"/>
            <a:ext cx="9070560" cy="3287160"/>
          </a:xfrm>
          <a:prstGeom prst="rect">
            <a:avLst/>
          </a:prstGeom>
          <a:noFill/>
          <a:ln>
            <a:noFill/>
          </a:ln>
        </p:spPr>
        <p:style>
          <a:lnRef idx="0"/>
          <a:fillRef idx="0"/>
          <a:effectRef idx="0"/>
          <a:fontRef idx="minor"/>
        </p:style>
        <p:txBody>
          <a:bodyPr lIns="0" rIns="0" tIns="0" bIns="0">
            <a:normAutofit/>
          </a:bodyPr>
          <a:p>
            <a:pPr marL="432000" indent="-322920">
              <a:lnSpc>
                <a:spcPct val="100000"/>
              </a:lnSpc>
              <a:spcBef>
                <a:spcPts val="1417"/>
              </a:spcBef>
              <a:buClr>
                <a:srgbClr val="000000"/>
              </a:buClr>
              <a:buSzPct val="45000"/>
              <a:buFont typeface="Wingdings" charset="2"/>
              <a:buChar char=""/>
            </a:pPr>
            <a:r>
              <a:rPr b="0" lang="it-IT" sz="3200" spc="-1" strike="noStrike">
                <a:solidFill>
                  <a:srgbClr val="000000"/>
                </a:solidFill>
                <a:latin typeface="Arial"/>
                <a:ea typeface="DejaVu Sans"/>
              </a:rPr>
              <a:t>Microplastics are a major part of the issue. Sea animals eat them , suffer for months and then they die. Nets and other man-made equipment can entangle and kill whales, dolphins, tutles, seals and other sea animals.</a:t>
            </a:r>
            <a:endParaRPr b="0" lang="it-IT" sz="32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 name="CustomShape 1"/>
          <p:cNvSpPr/>
          <p:nvPr/>
        </p:nvSpPr>
        <p:spPr>
          <a:xfrm>
            <a:off x="504000" y="29160"/>
            <a:ext cx="9070560" cy="133992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it-IT" sz="4400" spc="-1" strike="noStrike">
                <a:solidFill>
                  <a:srgbClr val="000000"/>
                </a:solidFill>
                <a:latin typeface="Arial"/>
                <a:ea typeface="DejaVu Sans"/>
              </a:rPr>
              <a:t>Ghost Gear: fishing gear lost in our oceans</a:t>
            </a:r>
            <a:endParaRPr b="0" lang="it-IT" sz="4400" spc="-1" strike="noStrike">
              <a:latin typeface="Arial"/>
            </a:endParaRPr>
          </a:p>
        </p:txBody>
      </p:sp>
      <p:pic>
        <p:nvPicPr>
          <p:cNvPr id="91" name="" descr=""/>
          <p:cNvPicPr/>
          <p:nvPr/>
        </p:nvPicPr>
        <p:blipFill>
          <a:blip r:embed="rId1"/>
          <a:stretch/>
        </p:blipFill>
        <p:spPr>
          <a:xfrm rot="108000">
            <a:off x="1142280" y="1412640"/>
            <a:ext cx="7578000" cy="4089600"/>
          </a:xfrm>
          <a:prstGeom prst="rect">
            <a:avLst/>
          </a:prstGeom>
          <a:ln>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 name="CustomShape 1"/>
          <p:cNvSpPr/>
          <p:nvPr/>
        </p:nvSpPr>
        <p:spPr>
          <a:xfrm>
            <a:off x="504000" y="363600"/>
            <a:ext cx="9070560" cy="67032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it-IT" sz="4400" spc="-1" strike="noStrike">
                <a:solidFill>
                  <a:srgbClr val="000000"/>
                </a:solidFill>
                <a:latin typeface="Arial"/>
                <a:ea typeface="DejaVu Sans"/>
              </a:rPr>
              <a:t>The Mediterranean Plastic Trap</a:t>
            </a:r>
            <a:endParaRPr b="0" lang="it-IT" sz="4400" spc="-1" strike="noStrike">
              <a:latin typeface="Arial"/>
            </a:endParaRPr>
          </a:p>
        </p:txBody>
      </p:sp>
      <p:pic>
        <p:nvPicPr>
          <p:cNvPr id="93" name="" descr=""/>
          <p:cNvPicPr/>
          <p:nvPr/>
        </p:nvPicPr>
        <p:blipFill>
          <a:blip r:embed="rId1"/>
          <a:stretch/>
        </p:blipFill>
        <p:spPr>
          <a:xfrm rot="61200">
            <a:off x="1622160" y="1065960"/>
            <a:ext cx="6696000" cy="4373280"/>
          </a:xfrm>
          <a:prstGeom prst="rect">
            <a:avLst/>
          </a:prstGeom>
          <a:ln>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 name="CustomShape 1"/>
          <p:cNvSpPr/>
          <p:nvPr/>
        </p:nvSpPr>
        <p:spPr>
          <a:xfrm>
            <a:off x="504000" y="363600"/>
            <a:ext cx="9070560" cy="67032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it-IT" sz="4400" spc="-1" strike="noStrike">
                <a:solidFill>
                  <a:srgbClr val="000000"/>
                </a:solidFill>
                <a:latin typeface="Arial"/>
                <a:ea typeface="DejaVu Sans"/>
              </a:rPr>
              <a:t>How to save seas from plastic?</a:t>
            </a:r>
            <a:endParaRPr b="0" lang="it-IT" sz="4400" spc="-1" strike="noStrike">
              <a:latin typeface="Arial"/>
            </a:endParaRPr>
          </a:p>
        </p:txBody>
      </p:sp>
      <p:sp>
        <p:nvSpPr>
          <p:cNvPr id="95" name="CustomShape 2"/>
          <p:cNvSpPr/>
          <p:nvPr/>
        </p:nvSpPr>
        <p:spPr>
          <a:xfrm>
            <a:off x="504000" y="1326600"/>
            <a:ext cx="9070560" cy="3287160"/>
          </a:xfrm>
          <a:prstGeom prst="rect">
            <a:avLst/>
          </a:prstGeom>
          <a:noFill/>
          <a:ln>
            <a:noFill/>
          </a:ln>
        </p:spPr>
        <p:style>
          <a:lnRef idx="0"/>
          <a:fillRef idx="0"/>
          <a:effectRef idx="0"/>
          <a:fontRef idx="minor"/>
        </p:style>
        <p:txBody>
          <a:bodyPr lIns="0" rIns="0" tIns="0" bIns="0">
            <a:normAutofit/>
          </a:bodyPr>
          <a:p>
            <a:pPr marL="432000" indent="-322920">
              <a:lnSpc>
                <a:spcPct val="100000"/>
              </a:lnSpc>
              <a:spcBef>
                <a:spcPts val="1417"/>
              </a:spcBef>
              <a:buClr>
                <a:srgbClr val="000000"/>
              </a:buClr>
              <a:buSzPct val="45000"/>
              <a:buFont typeface="Wingdings" charset="2"/>
              <a:buChar char=""/>
            </a:pPr>
            <a:r>
              <a:rPr b="0" lang="it-IT" sz="3200" spc="-1" strike="noStrike">
                <a:solidFill>
                  <a:srgbClr val="000000"/>
                </a:solidFill>
                <a:latin typeface="Arial"/>
                <a:ea typeface="DejaVu Sans"/>
              </a:rPr>
              <a:t>Reduce plastic useUse reusable water bottles</a:t>
            </a:r>
            <a:endParaRPr b="0" lang="it-IT" sz="3200" spc="-1" strike="noStrike">
              <a:latin typeface="Arial"/>
            </a:endParaRPr>
          </a:p>
          <a:p>
            <a:pPr marL="432000" indent="-322920">
              <a:lnSpc>
                <a:spcPct val="100000"/>
              </a:lnSpc>
              <a:spcBef>
                <a:spcPts val="1417"/>
              </a:spcBef>
              <a:buClr>
                <a:srgbClr val="000000"/>
              </a:buClr>
              <a:buSzPct val="45000"/>
              <a:buFont typeface="Wingdings" charset="2"/>
              <a:buChar char=""/>
            </a:pPr>
            <a:r>
              <a:rPr b="0" lang="it-IT" sz="3200" spc="-1" strike="noStrike">
                <a:solidFill>
                  <a:srgbClr val="000000"/>
                </a:solidFill>
                <a:latin typeface="Arial"/>
                <a:ea typeface="DejaVu Sans"/>
              </a:rPr>
              <a:t>Avoid plastic bags, straws, cups-to-go, food containers and utensils</a:t>
            </a:r>
            <a:endParaRPr b="0" lang="it-IT" sz="3200" spc="-1" strike="noStrike">
              <a:latin typeface="Arial"/>
            </a:endParaRPr>
          </a:p>
          <a:p>
            <a:pPr marL="432000" indent="-322920">
              <a:lnSpc>
                <a:spcPct val="100000"/>
              </a:lnSpc>
              <a:spcBef>
                <a:spcPts val="1417"/>
              </a:spcBef>
              <a:buClr>
                <a:srgbClr val="000000"/>
              </a:buClr>
              <a:buSzPct val="45000"/>
              <a:buFont typeface="Wingdings" charset="2"/>
              <a:buChar char=""/>
            </a:pPr>
            <a:r>
              <a:rPr b="0" lang="it-IT" sz="3200" spc="-1" strike="noStrike">
                <a:solidFill>
                  <a:srgbClr val="000000"/>
                </a:solidFill>
                <a:latin typeface="Arial"/>
                <a:ea typeface="DejaVu Sans"/>
              </a:rPr>
              <a:t>Be aware of packaging</a:t>
            </a:r>
            <a:endParaRPr b="0" lang="it-IT" sz="3200" spc="-1" strike="noStrike">
              <a:latin typeface="Arial"/>
            </a:endParaRPr>
          </a:p>
          <a:p>
            <a:pPr marL="432000" indent="-322920">
              <a:lnSpc>
                <a:spcPct val="100000"/>
              </a:lnSpc>
              <a:spcBef>
                <a:spcPts val="1417"/>
              </a:spcBef>
              <a:buClr>
                <a:srgbClr val="000000"/>
              </a:buClr>
              <a:buSzPct val="45000"/>
              <a:buFont typeface="Wingdings" charset="2"/>
              <a:buChar char=""/>
            </a:pPr>
            <a:r>
              <a:rPr b="0" lang="it-IT" sz="3200" spc="-1" strike="noStrike">
                <a:solidFill>
                  <a:srgbClr val="000000"/>
                </a:solidFill>
                <a:latin typeface="Arial"/>
                <a:ea typeface="DejaVu Sans"/>
              </a:rPr>
              <a:t>Act for World Ocean Day!</a:t>
            </a:r>
            <a:endParaRPr b="0" lang="it-IT" sz="3200" spc="-1" strike="noStrike">
              <a:latin typeface="Arial"/>
            </a:endParaRPr>
          </a:p>
          <a:p>
            <a:pPr>
              <a:lnSpc>
                <a:spcPct val="100000"/>
              </a:lnSpc>
            </a:pPr>
            <a:endParaRPr b="0" lang="it-IT" sz="32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106</TotalTime>
  <Application>LibreOffice/6.2.3.2$Windows_X86_64 LibreOffice_project/aecc05fe267cc68dde00352a451aa867b3b546ac</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2020-01-27T20:08:09Z</dcterms:created>
  <dc:creator/>
  <dc:description/>
  <dc:language>it-IT</dc:language>
  <cp:lastModifiedBy/>
  <dcterms:modified xsi:type="dcterms:W3CDTF">2020-02-15T20:22:30Z</dcterms:modified>
  <cp:revision>9</cp:revision>
  <dc:subject/>
  <dc:title/>
</cp:coreProperties>
</file>