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876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18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6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00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013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630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60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080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686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940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115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95C9-D50A-4620-8699-DD71E3D0DB33}" type="datetimeFigureOut">
              <a:rPr lang="sk-SK" smtClean="0"/>
              <a:t>11. 2. 2020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5CAC-3A38-4211-909A-347668D6CC6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815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Water</a:t>
            </a:r>
            <a:r>
              <a:rPr lang="sk-SK" dirty="0"/>
              <a:t> and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attributes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Matúš Berek 7.A</a:t>
            </a:r>
          </a:p>
        </p:txBody>
      </p:sp>
    </p:spTree>
    <p:extLst>
      <p:ext uri="{BB962C8B-B14F-4D97-AF65-F5344CB8AC3E}">
        <p14:creationId xmlns:p14="http://schemas.microsoft.com/office/powerpoint/2010/main" val="35208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Water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compound</a:t>
            </a:r>
            <a:r>
              <a:rPr lang="sk-SK" b="1" i="1" dirty="0"/>
              <a:t> of 2 </a:t>
            </a:r>
            <a:r>
              <a:rPr lang="sk-SK" b="1" i="1" dirty="0" err="1"/>
              <a:t>atoms</a:t>
            </a:r>
            <a:r>
              <a:rPr lang="sk-SK" b="1" i="1" dirty="0"/>
              <a:t> of </a:t>
            </a:r>
            <a:r>
              <a:rPr lang="sk-SK" b="1" i="1" dirty="0" err="1"/>
              <a:t>hydrogen</a:t>
            </a:r>
            <a:r>
              <a:rPr lang="sk-SK" b="1" i="1" dirty="0"/>
              <a:t> (H) and 1 </a:t>
            </a:r>
            <a:r>
              <a:rPr lang="sk-SK" b="1" i="1" dirty="0" err="1"/>
              <a:t>atom</a:t>
            </a:r>
            <a:r>
              <a:rPr lang="sk-SK" b="1" i="1" dirty="0"/>
              <a:t> of  </a:t>
            </a:r>
            <a:r>
              <a:rPr lang="sk-SK" b="1" i="1" dirty="0" err="1"/>
              <a:t>oxygen</a:t>
            </a:r>
            <a:r>
              <a:rPr lang="sk-SK" b="1" i="1" dirty="0"/>
              <a:t>                                                                   (O) and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thing</a:t>
            </a:r>
            <a:r>
              <a:rPr lang="sk-SK" b="1" i="1" dirty="0"/>
              <a:t> </a:t>
            </a:r>
            <a:r>
              <a:rPr lang="sk-SK" b="1" i="1" dirty="0" err="1"/>
              <a:t>which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necessary</a:t>
            </a:r>
            <a:r>
              <a:rPr lang="sk-SK" b="1" i="1" dirty="0"/>
              <a:t> </a:t>
            </a:r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life</a:t>
            </a:r>
            <a:r>
              <a:rPr lang="sk-SK" b="1" i="1" dirty="0"/>
              <a:t> on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Earth</a:t>
            </a:r>
            <a:endParaRPr lang="sk-SK" dirty="0"/>
          </a:p>
          <a:p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most </a:t>
            </a:r>
            <a:r>
              <a:rPr lang="sk-SK" b="1" i="1" dirty="0" err="1"/>
              <a:t>extended</a:t>
            </a:r>
            <a:r>
              <a:rPr lang="sk-SK" b="1" i="1" dirty="0"/>
              <a:t> </a:t>
            </a:r>
            <a:r>
              <a:rPr lang="sk-SK" b="1" i="1" dirty="0" err="1"/>
              <a:t>substance</a:t>
            </a:r>
            <a:r>
              <a:rPr lang="sk-SK" b="1" i="1" dirty="0"/>
              <a:t> on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Earth</a:t>
            </a:r>
            <a:r>
              <a:rPr lang="sk-SK" b="1" i="1" dirty="0"/>
              <a:t> </a:t>
            </a:r>
            <a:endParaRPr lang="sk-SK" dirty="0"/>
          </a:p>
          <a:p>
            <a:r>
              <a:rPr lang="sk-SK" b="1" i="1" dirty="0"/>
              <a:t>In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normal</a:t>
            </a:r>
            <a:r>
              <a:rPr lang="sk-SK" b="1" i="1" dirty="0"/>
              <a:t> </a:t>
            </a:r>
            <a:r>
              <a:rPr lang="sk-SK" b="1" i="1" dirty="0" err="1"/>
              <a:t>conditions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clear</a:t>
            </a:r>
            <a:r>
              <a:rPr lang="sk-SK" b="1" i="1" dirty="0"/>
              <a:t> </a:t>
            </a:r>
            <a:r>
              <a:rPr lang="sk-SK" b="1" i="1" dirty="0" err="1"/>
              <a:t>liquid</a:t>
            </a:r>
            <a:r>
              <a:rPr lang="sk-SK" b="1" i="1" dirty="0"/>
              <a:t> </a:t>
            </a:r>
            <a:r>
              <a:rPr lang="sk-SK" b="1" i="1" dirty="0" err="1"/>
              <a:t>without</a:t>
            </a:r>
            <a:r>
              <a:rPr lang="sk-SK" b="1" i="1" dirty="0"/>
              <a:t> </a:t>
            </a:r>
            <a:r>
              <a:rPr lang="sk-SK" b="1" i="1" dirty="0" err="1"/>
              <a:t>smell</a:t>
            </a:r>
            <a:r>
              <a:rPr lang="sk-SK" b="1" i="1" dirty="0"/>
              <a:t> and taste</a:t>
            </a:r>
            <a:endParaRPr lang="sk-SK" dirty="0"/>
          </a:p>
          <a:p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some</a:t>
            </a:r>
            <a:r>
              <a:rPr lang="sk-SK" b="1" i="1" dirty="0"/>
              <a:t> </a:t>
            </a:r>
            <a:r>
              <a:rPr lang="sk-SK" b="1" i="1" dirty="0" err="1"/>
              <a:t>animals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makes</a:t>
            </a:r>
            <a:r>
              <a:rPr lang="sk-SK" b="1" i="1" dirty="0"/>
              <a:t> </a:t>
            </a:r>
            <a:r>
              <a:rPr lang="sk-SK" b="1" i="1" dirty="0" err="1"/>
              <a:t>conditions</a:t>
            </a:r>
            <a:r>
              <a:rPr lang="sk-SK" b="1" i="1" dirty="0"/>
              <a:t> </a:t>
            </a:r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life</a:t>
            </a:r>
            <a:r>
              <a:rPr lang="sk-SK" b="1" i="1" dirty="0"/>
              <a:t> </a:t>
            </a:r>
          </a:p>
          <a:p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makes</a:t>
            </a:r>
            <a:r>
              <a:rPr lang="sk-SK" b="1" i="1" dirty="0"/>
              <a:t> 70% </a:t>
            </a:r>
            <a:r>
              <a:rPr lang="sk-SK" b="1" i="1" dirty="0" err="1"/>
              <a:t>surface</a:t>
            </a:r>
            <a:r>
              <a:rPr lang="sk-SK" b="1" i="1" dirty="0"/>
              <a:t> of </a:t>
            </a:r>
            <a:r>
              <a:rPr lang="sk-SK" b="1" i="1" dirty="0" err="1"/>
              <a:t>our</a:t>
            </a:r>
            <a:r>
              <a:rPr lang="sk-SK" b="1" i="1" dirty="0"/>
              <a:t> </a:t>
            </a:r>
            <a:r>
              <a:rPr lang="sk-SK" b="1" i="1" dirty="0" err="1"/>
              <a:t>planet</a:t>
            </a:r>
            <a:endParaRPr lang="sk-SK" dirty="0"/>
          </a:p>
          <a:p>
            <a:r>
              <a:rPr lang="sk-SK" b="1" i="1" dirty="0"/>
              <a:t>Formula of </a:t>
            </a:r>
            <a:r>
              <a:rPr lang="sk-SK" b="1" i="1" dirty="0" err="1"/>
              <a:t>water</a:t>
            </a:r>
            <a:r>
              <a:rPr lang="sk-SK" b="1" i="1" dirty="0"/>
              <a:t>- </a:t>
            </a:r>
            <a:r>
              <a:rPr lang="en-US" b="1" i="1" dirty="0"/>
              <a:t>H</a:t>
            </a:r>
            <a:r>
              <a:rPr lang="en-US" b="1" i="1" baseline="-25000" dirty="0"/>
              <a:t>2</a:t>
            </a:r>
            <a:r>
              <a:rPr lang="en-US" b="1" i="1" dirty="0"/>
              <a:t>O</a:t>
            </a:r>
            <a:r>
              <a:rPr lang="en-US" b="1" i="1" strike="sngStrike" dirty="0"/>
              <a:t> 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52" y="4797152"/>
            <a:ext cx="1985294" cy="19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98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Its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features</a:t>
            </a:r>
            <a:endParaRPr lang="sk-SK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appears</a:t>
            </a:r>
            <a:r>
              <a:rPr lang="sk-SK" b="1" i="1" dirty="0"/>
              <a:t> in 3 </a:t>
            </a:r>
            <a:r>
              <a:rPr lang="sk-SK" b="1" i="1" dirty="0" err="1"/>
              <a:t>states</a:t>
            </a:r>
            <a:r>
              <a:rPr lang="sk-SK" b="1" i="1" dirty="0"/>
              <a:t>:</a:t>
            </a:r>
          </a:p>
          <a:p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Liquid</a:t>
            </a:r>
            <a:r>
              <a:rPr lang="sk-SK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i="1" dirty="0"/>
              <a:t> - In </a:t>
            </a:r>
            <a:r>
              <a:rPr lang="sk-SK" b="1" i="1" dirty="0" err="1"/>
              <a:t>nature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biggest</a:t>
            </a:r>
            <a:r>
              <a:rPr lang="sk-SK" b="1" i="1" dirty="0"/>
              <a:t> </a:t>
            </a:r>
            <a:r>
              <a:rPr lang="sk-SK" b="1" i="1" dirty="0" err="1"/>
              <a:t>amount</a:t>
            </a:r>
            <a:r>
              <a:rPr lang="sk-SK" b="1" i="1" dirty="0"/>
              <a:t> </a:t>
            </a:r>
            <a:r>
              <a:rPr lang="sk-SK" b="1" i="1" dirty="0" err="1"/>
              <a:t>like</a:t>
            </a:r>
            <a:r>
              <a:rPr lang="sk-SK" b="1" i="1" dirty="0"/>
              <a:t> </a:t>
            </a:r>
            <a:r>
              <a:rPr lang="sk-SK" b="1" i="1" dirty="0" err="1"/>
              <a:t>oceans</a:t>
            </a:r>
            <a:r>
              <a:rPr lang="sk-SK" b="1" i="1" dirty="0"/>
              <a:t>, </a:t>
            </a:r>
            <a:r>
              <a:rPr lang="sk-SK" b="1" i="1" dirty="0" err="1"/>
              <a:t>seas</a:t>
            </a:r>
            <a:r>
              <a:rPr lang="sk-SK" b="1" i="1" dirty="0"/>
              <a:t>, </a:t>
            </a:r>
            <a:r>
              <a:rPr lang="sk-SK" b="1" i="1" dirty="0" err="1"/>
              <a:t>rivers</a:t>
            </a:r>
            <a:r>
              <a:rPr lang="sk-SK" b="1" i="1" dirty="0"/>
              <a:t>...</a:t>
            </a:r>
            <a:endParaRPr lang="sk-SK" dirty="0"/>
          </a:p>
          <a:p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gaseous</a:t>
            </a:r>
            <a:r>
              <a:rPr lang="sk-SK" b="1" i="1" dirty="0"/>
              <a:t> – In </a:t>
            </a:r>
            <a:r>
              <a:rPr lang="sk-SK" b="1" i="1" dirty="0" err="1"/>
              <a:t>nature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appears</a:t>
            </a:r>
            <a:r>
              <a:rPr lang="sk-SK" b="1" i="1" dirty="0"/>
              <a:t> </a:t>
            </a:r>
            <a:r>
              <a:rPr lang="sk-SK" b="1" i="1" dirty="0" err="1"/>
              <a:t>like</a:t>
            </a:r>
            <a:r>
              <a:rPr lang="sk-SK" b="1" i="1" dirty="0"/>
              <a:t> </a:t>
            </a:r>
            <a:r>
              <a:rPr lang="sk-SK" b="1" i="1" dirty="0" err="1"/>
              <a:t>water</a:t>
            </a:r>
            <a:r>
              <a:rPr lang="sk-SK" b="1" i="1" dirty="0"/>
              <a:t> </a:t>
            </a:r>
            <a:r>
              <a:rPr lang="sk-SK" b="1" i="1" dirty="0" err="1"/>
              <a:t>vapor</a:t>
            </a:r>
            <a:endParaRPr lang="sk-SK" dirty="0"/>
          </a:p>
          <a:p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solid</a:t>
            </a:r>
            <a:r>
              <a:rPr lang="sk-SK" b="1" i="1" dirty="0"/>
              <a:t>- In </a:t>
            </a:r>
            <a:r>
              <a:rPr lang="sk-SK" b="1" i="1" dirty="0" err="1"/>
              <a:t>nature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appears</a:t>
            </a:r>
            <a:r>
              <a:rPr lang="sk-SK" b="1" i="1" dirty="0"/>
              <a:t> </a:t>
            </a:r>
            <a:r>
              <a:rPr lang="sk-SK" b="1" i="1" dirty="0" err="1"/>
              <a:t>like</a:t>
            </a:r>
            <a:r>
              <a:rPr lang="sk-SK" b="1" i="1" dirty="0"/>
              <a:t> </a:t>
            </a:r>
            <a:r>
              <a:rPr lang="sk-SK" b="1" i="1" dirty="0" err="1"/>
              <a:t>snow</a:t>
            </a:r>
            <a:r>
              <a:rPr lang="sk-SK" b="1" i="1" dirty="0"/>
              <a:t>, </a:t>
            </a:r>
            <a:r>
              <a:rPr lang="sk-SK" b="1" i="1" dirty="0" err="1"/>
              <a:t>ice</a:t>
            </a:r>
            <a:r>
              <a:rPr lang="sk-SK" b="1" i="1" dirty="0"/>
              <a:t>, </a:t>
            </a:r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example</a:t>
            </a:r>
            <a:r>
              <a:rPr lang="sk-SK" b="1" i="1" dirty="0"/>
              <a:t> in </a:t>
            </a:r>
            <a:r>
              <a:rPr lang="sk-SK" b="1" i="1" dirty="0" err="1"/>
              <a:t>Arctic</a:t>
            </a:r>
            <a:r>
              <a:rPr lang="sk-SK" b="1" i="1" dirty="0"/>
              <a:t> or in </a:t>
            </a:r>
            <a:r>
              <a:rPr lang="sk-SK" b="1" i="1" dirty="0" err="1"/>
              <a:t>high</a:t>
            </a:r>
            <a:r>
              <a:rPr lang="sk-SK" b="1" i="1" dirty="0"/>
              <a:t> </a:t>
            </a:r>
            <a:r>
              <a:rPr lang="sk-SK" b="1" i="1" dirty="0" err="1"/>
              <a:t>mountain</a:t>
            </a:r>
            <a:endParaRPr lang="sk-SK" dirty="0"/>
          </a:p>
          <a:p>
            <a:r>
              <a:rPr lang="sk-SK" b="1" i="1" dirty="0" err="1"/>
              <a:t>When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temperature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0 °C 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changes</a:t>
            </a:r>
            <a:r>
              <a:rPr lang="sk-SK" b="1" i="1" dirty="0"/>
              <a:t> to </a:t>
            </a:r>
            <a:r>
              <a:rPr lang="sk-SK" b="1" i="1" dirty="0" err="1"/>
              <a:t>ice</a:t>
            </a:r>
            <a:r>
              <a:rPr lang="sk-SK" b="1" i="1" dirty="0"/>
              <a:t> and </a:t>
            </a:r>
            <a:r>
              <a:rPr lang="sk-SK" b="1" i="1" dirty="0" err="1"/>
              <a:t>when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temperature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100 °C to </a:t>
            </a:r>
            <a:r>
              <a:rPr lang="sk-SK" b="1" i="1" dirty="0" err="1"/>
              <a:t>vapor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653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states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water</a:t>
            </a:r>
            <a:endParaRPr lang="sk-SK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2" y="4139708"/>
            <a:ext cx="37814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13935"/>
            <a:ext cx="4345310" cy="28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23" y="4088189"/>
            <a:ext cx="3517274" cy="264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0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Ďalšie vlastnosti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i="1" dirty="0"/>
              <a:t> </a:t>
            </a:r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Density</a:t>
            </a:r>
            <a:r>
              <a:rPr lang="sk-SK" b="1" i="1" dirty="0"/>
              <a:t> – </a:t>
            </a:r>
            <a:r>
              <a:rPr lang="sk-SK" b="1" i="1" dirty="0" err="1"/>
              <a:t>density</a:t>
            </a:r>
            <a:r>
              <a:rPr lang="sk-SK" b="1" i="1" dirty="0"/>
              <a:t> of </a:t>
            </a:r>
            <a:r>
              <a:rPr lang="sk-SK" b="1" i="1" dirty="0" err="1"/>
              <a:t>water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variable</a:t>
            </a:r>
            <a:r>
              <a:rPr lang="sk-SK" b="1" i="1" dirty="0"/>
              <a:t> and </a:t>
            </a:r>
            <a:r>
              <a:rPr lang="sk-SK" b="1" i="1" dirty="0" err="1"/>
              <a:t>its</a:t>
            </a:r>
            <a:r>
              <a:rPr lang="sk-SK" b="1" i="1" dirty="0"/>
              <a:t> top </a:t>
            </a:r>
            <a:r>
              <a:rPr lang="sk-SK" b="1" i="1" dirty="0" err="1"/>
              <a:t>is</a:t>
            </a:r>
            <a:r>
              <a:rPr lang="sk-SK" b="1" i="1" dirty="0"/>
              <a:t> in 3,98 °C </a:t>
            </a:r>
            <a:endParaRPr lang="sk-SK" dirty="0"/>
          </a:p>
          <a:p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Viscosity</a:t>
            </a:r>
            <a:r>
              <a:rPr lang="sk-SK" b="1" i="1" u="sng" dirty="0"/>
              <a:t> </a:t>
            </a:r>
            <a:r>
              <a:rPr lang="sk-SK" b="1" i="1" dirty="0"/>
              <a:t>– </a:t>
            </a:r>
            <a:r>
              <a:rPr lang="sk-SK" b="1" i="1" dirty="0" err="1"/>
              <a:t>Together</a:t>
            </a:r>
            <a:r>
              <a:rPr lang="sk-SK" b="1" i="1" dirty="0"/>
              <a:t> </a:t>
            </a:r>
            <a:r>
              <a:rPr lang="sk-SK" b="1" i="1" dirty="0" err="1"/>
              <a:t>with</a:t>
            </a:r>
            <a:r>
              <a:rPr lang="sk-SK" b="1" i="1" dirty="0"/>
              <a:t> </a:t>
            </a:r>
            <a:r>
              <a:rPr lang="sk-SK" b="1" i="1" dirty="0" err="1"/>
              <a:t>density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influence</a:t>
            </a:r>
            <a:r>
              <a:rPr lang="sk-SK" b="1" i="1" dirty="0"/>
              <a:t> </a:t>
            </a:r>
            <a:r>
              <a:rPr lang="sk-SK" b="1" i="1" dirty="0" err="1"/>
              <a:t>hydraulic</a:t>
            </a:r>
            <a:r>
              <a:rPr lang="sk-SK" b="1" i="1" dirty="0"/>
              <a:t> </a:t>
            </a:r>
            <a:r>
              <a:rPr lang="sk-SK" b="1" i="1" dirty="0" err="1"/>
              <a:t>features</a:t>
            </a:r>
            <a:r>
              <a:rPr lang="sk-SK" b="1" i="1" dirty="0"/>
              <a:t> of </a:t>
            </a:r>
            <a:r>
              <a:rPr lang="sk-SK" b="1" i="1" dirty="0" err="1"/>
              <a:t>water</a:t>
            </a:r>
            <a:r>
              <a:rPr lang="sk-SK" b="1" i="1" dirty="0"/>
              <a:t>, </a:t>
            </a:r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example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speed</a:t>
            </a:r>
            <a:r>
              <a:rPr lang="sk-SK" b="1" i="1" dirty="0"/>
              <a:t> of </a:t>
            </a:r>
            <a:r>
              <a:rPr lang="sk-SK" b="1" i="1" dirty="0" err="1"/>
              <a:t>filtering</a:t>
            </a:r>
            <a:r>
              <a:rPr lang="sk-SK" b="1" i="1" dirty="0"/>
              <a:t> </a:t>
            </a:r>
            <a:r>
              <a:rPr lang="sk-SK" b="1" i="1" dirty="0" err="1"/>
              <a:t>water</a:t>
            </a:r>
            <a:r>
              <a:rPr lang="sk-SK" b="1" i="1" dirty="0"/>
              <a:t> by </a:t>
            </a:r>
            <a:r>
              <a:rPr lang="sk-SK" b="1" i="1" dirty="0" err="1"/>
              <a:t>sand</a:t>
            </a:r>
            <a:r>
              <a:rPr lang="sk-SK" b="1" i="1" dirty="0"/>
              <a:t>,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speed</a:t>
            </a:r>
            <a:r>
              <a:rPr lang="sk-SK" b="1" i="1" dirty="0"/>
              <a:t> od </a:t>
            </a:r>
            <a:r>
              <a:rPr lang="sk-SK" b="1" i="1" dirty="0" err="1"/>
              <a:t>sedimentation</a:t>
            </a:r>
            <a:r>
              <a:rPr lang="sk-SK" b="1" i="1" dirty="0"/>
              <a:t>. </a:t>
            </a:r>
            <a:r>
              <a:rPr lang="sk-SK" b="1" i="1" dirty="0" err="1"/>
              <a:t>When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temperature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higher</a:t>
            </a:r>
            <a:r>
              <a:rPr lang="sk-SK" b="1" i="1" dirty="0"/>
              <a:t>, </a:t>
            </a:r>
            <a:r>
              <a:rPr lang="sk-SK" b="1" i="1" dirty="0" err="1"/>
              <a:t>viscosity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lower</a:t>
            </a:r>
            <a:r>
              <a:rPr lang="sk-SK" b="1" i="1" dirty="0"/>
              <a:t>.</a:t>
            </a:r>
            <a:endParaRPr lang="sk-SK" dirty="0"/>
          </a:p>
          <a:p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Electrical</a:t>
            </a:r>
            <a:r>
              <a:rPr lang="sk-SK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i="1" u="sng" dirty="0" err="1">
                <a:solidFill>
                  <a:schemeClr val="accent2">
                    <a:lumMod val="75000"/>
                  </a:schemeClr>
                </a:solidFill>
              </a:rPr>
              <a:t>conductivity</a:t>
            </a:r>
            <a:r>
              <a:rPr lang="sk-SK" b="1" i="1" dirty="0"/>
              <a:t>-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depends</a:t>
            </a:r>
            <a:r>
              <a:rPr lang="sk-SK" b="1" i="1" dirty="0"/>
              <a:t> of </a:t>
            </a:r>
            <a:r>
              <a:rPr lang="sk-SK" b="1" i="1" dirty="0" err="1"/>
              <a:t>amount</a:t>
            </a:r>
            <a:r>
              <a:rPr lang="sk-SK" b="1" i="1" dirty="0"/>
              <a:t> of </a:t>
            </a:r>
            <a:r>
              <a:rPr lang="sk-SK" b="1" i="1" dirty="0" err="1"/>
              <a:t>ions</a:t>
            </a:r>
            <a:r>
              <a:rPr lang="sk-SK" b="1" i="1" dirty="0"/>
              <a:t> in </a:t>
            </a:r>
            <a:r>
              <a:rPr lang="sk-SK" b="1" i="1" dirty="0" err="1"/>
              <a:t>water</a:t>
            </a:r>
            <a:r>
              <a:rPr lang="sk-SK" b="1" i="1" dirty="0"/>
              <a:t>, </a:t>
            </a:r>
            <a:r>
              <a:rPr lang="sk-SK" b="1" i="1" dirty="0" err="1"/>
              <a:t>their</a:t>
            </a:r>
            <a:r>
              <a:rPr lang="sk-SK" b="1" i="1" dirty="0"/>
              <a:t> mobility and </a:t>
            </a:r>
            <a:r>
              <a:rPr lang="sk-SK" b="1" i="1" dirty="0" err="1"/>
              <a:t>temperature</a:t>
            </a:r>
            <a:endParaRPr lang="sk-SK" b="1" i="1" dirty="0"/>
          </a:p>
          <a:p>
            <a:r>
              <a:rPr lang="sk-SK" b="1" i="1" dirty="0" err="1"/>
              <a:t>Different</a:t>
            </a:r>
            <a:r>
              <a:rPr lang="sk-SK" b="1" i="1" dirty="0"/>
              <a:t> </a:t>
            </a:r>
            <a:r>
              <a:rPr lang="sk-SK" b="1" i="1" dirty="0" err="1"/>
              <a:t>minerals</a:t>
            </a:r>
            <a:r>
              <a:rPr lang="sk-SK" b="1" i="1" dirty="0"/>
              <a:t> </a:t>
            </a:r>
            <a:r>
              <a:rPr lang="sk-SK" b="1" i="1" dirty="0" err="1"/>
              <a:t>can</a:t>
            </a:r>
            <a:r>
              <a:rPr lang="sk-SK" b="1" i="1" dirty="0"/>
              <a:t> </a:t>
            </a:r>
            <a:r>
              <a:rPr lang="sk-SK" b="1" i="1" dirty="0" err="1"/>
              <a:t>influence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features</a:t>
            </a:r>
            <a:r>
              <a:rPr lang="sk-SK" b="1" i="1" dirty="0"/>
              <a:t> of </a:t>
            </a:r>
            <a:r>
              <a:rPr lang="sk-SK" b="1" i="1" dirty="0" err="1"/>
              <a:t>water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643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kinds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water</a:t>
            </a:r>
            <a:endParaRPr lang="sk-SK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 lnSpcReduction="20000"/>
          </a:bodyPr>
          <a:lstStyle/>
          <a:p>
            <a:r>
              <a:rPr lang="sk-SK" b="1" i="1" dirty="0" err="1"/>
              <a:t>distilled</a:t>
            </a:r>
            <a:r>
              <a:rPr lang="sk-SK" b="1" i="1" dirty="0"/>
              <a:t> –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without</a:t>
            </a:r>
            <a:r>
              <a:rPr lang="sk-SK" b="1" i="1" dirty="0"/>
              <a:t> </a:t>
            </a:r>
            <a:r>
              <a:rPr lang="sk-SK" b="1" i="1" dirty="0" err="1"/>
              <a:t>minerals</a:t>
            </a:r>
            <a:endParaRPr lang="sk-SK" dirty="0"/>
          </a:p>
          <a:p>
            <a:r>
              <a:rPr lang="sk-SK" b="1" i="1" dirty="0"/>
              <a:t>soft –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contains</a:t>
            </a:r>
            <a:r>
              <a:rPr lang="sk-SK" b="1" i="1" dirty="0"/>
              <a:t> </a:t>
            </a:r>
            <a:r>
              <a:rPr lang="sk-SK" b="1" i="1" dirty="0" err="1"/>
              <a:t>little</a:t>
            </a:r>
            <a:r>
              <a:rPr lang="sk-SK" b="1" i="1" dirty="0"/>
              <a:t> </a:t>
            </a:r>
            <a:r>
              <a:rPr lang="sk-SK" b="1" i="1" dirty="0" err="1"/>
              <a:t>minerals</a:t>
            </a:r>
            <a:endParaRPr lang="sk-SK" dirty="0"/>
          </a:p>
          <a:p>
            <a:r>
              <a:rPr lang="sk-SK" b="1" i="1" dirty="0" err="1"/>
              <a:t>hard</a:t>
            </a:r>
            <a:r>
              <a:rPr lang="sk-SK" b="1" i="1" dirty="0"/>
              <a:t> –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contains</a:t>
            </a:r>
            <a:r>
              <a:rPr lang="sk-SK" b="1" i="1" dirty="0"/>
              <a:t> more </a:t>
            </a:r>
            <a:r>
              <a:rPr lang="sk-SK" b="1" i="1" dirty="0" err="1"/>
              <a:t>minerals</a:t>
            </a:r>
            <a:r>
              <a:rPr lang="sk-SK" b="1" i="1" dirty="0"/>
              <a:t> and </a:t>
            </a:r>
            <a:r>
              <a:rPr lang="sk-SK" b="1" i="1" dirty="0" err="1"/>
              <a:t>comes</a:t>
            </a:r>
            <a:r>
              <a:rPr lang="sk-SK" b="1" i="1" dirty="0"/>
              <a:t> </a:t>
            </a:r>
            <a:r>
              <a:rPr lang="sk-SK" b="1" i="1" dirty="0" err="1"/>
              <a:t>from</a:t>
            </a:r>
            <a:r>
              <a:rPr lang="sk-SK" b="1" i="1" dirty="0"/>
              <a:t> underground </a:t>
            </a:r>
            <a:r>
              <a:rPr lang="sk-SK" b="1" i="1" dirty="0" err="1"/>
              <a:t>springs</a:t>
            </a:r>
            <a:r>
              <a:rPr lang="sk-SK" b="1" i="1" dirty="0"/>
              <a:t> </a:t>
            </a:r>
          </a:p>
          <a:p>
            <a:pPr marL="0" indent="0">
              <a:buNone/>
            </a:pPr>
            <a:r>
              <a:rPr lang="sk-SK" b="1" i="1" dirty="0" err="1"/>
              <a:t>Mineral</a:t>
            </a:r>
            <a:r>
              <a:rPr lang="sk-SK" b="1" i="1" dirty="0"/>
              <a:t> </a:t>
            </a:r>
            <a:r>
              <a:rPr lang="sk-SK" b="1" i="1" dirty="0" err="1"/>
              <a:t>water</a:t>
            </a:r>
            <a:r>
              <a:rPr lang="sk-SK" b="1" i="1" dirty="0"/>
              <a:t> –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devided</a:t>
            </a:r>
            <a:r>
              <a:rPr lang="sk-SK" b="1" i="1" dirty="0"/>
              <a:t> by </a:t>
            </a:r>
            <a:r>
              <a:rPr lang="sk-SK" b="1" i="1" dirty="0" err="1"/>
              <a:t>content</a:t>
            </a:r>
            <a:r>
              <a:rPr lang="sk-SK" b="1" i="1" dirty="0"/>
              <a:t> of </a:t>
            </a:r>
            <a:r>
              <a:rPr lang="sk-SK" b="1" i="1" dirty="0" err="1"/>
              <a:t>melted</a:t>
            </a:r>
            <a:r>
              <a:rPr lang="sk-SK" b="1" i="1" dirty="0"/>
              <a:t> </a:t>
            </a:r>
            <a:r>
              <a:rPr lang="sk-SK" b="1" i="1" dirty="0" err="1"/>
              <a:t>substances</a:t>
            </a:r>
            <a:r>
              <a:rPr lang="sk-SK" b="1" i="1" dirty="0"/>
              <a:t>:</a:t>
            </a:r>
            <a:endParaRPr lang="sk-SK" dirty="0"/>
          </a:p>
          <a:p>
            <a:r>
              <a:rPr lang="sk-SK" b="1" i="1" dirty="0"/>
              <a:t> </a:t>
            </a:r>
            <a:r>
              <a:rPr lang="sk-SK" b="1" i="1" dirty="0" err="1"/>
              <a:t>very</a:t>
            </a:r>
            <a:r>
              <a:rPr lang="sk-SK" b="1" i="1" dirty="0"/>
              <a:t> </a:t>
            </a:r>
            <a:r>
              <a:rPr lang="sk-SK" b="1" i="1" dirty="0" err="1"/>
              <a:t>low</a:t>
            </a:r>
            <a:r>
              <a:rPr lang="sk-SK" b="1" i="1" dirty="0"/>
              <a:t> </a:t>
            </a:r>
            <a:r>
              <a:rPr lang="sk-SK" b="1" i="1" dirty="0" err="1"/>
              <a:t>mineralized</a:t>
            </a:r>
            <a:r>
              <a:rPr lang="sk-SK" b="1" i="1" dirty="0"/>
              <a:t>	</a:t>
            </a:r>
            <a:endParaRPr lang="sk-SK" dirty="0"/>
          </a:p>
          <a:p>
            <a:r>
              <a:rPr lang="sk-SK" b="1" i="1" dirty="0"/>
              <a:t> </a:t>
            </a:r>
            <a:r>
              <a:rPr lang="sk-SK" b="1" i="1" dirty="0" err="1"/>
              <a:t>low</a:t>
            </a:r>
            <a:r>
              <a:rPr lang="sk-SK" b="1" i="1" dirty="0"/>
              <a:t> </a:t>
            </a:r>
            <a:r>
              <a:rPr lang="sk-SK" b="1" i="1" dirty="0" err="1"/>
              <a:t>mineralized</a:t>
            </a:r>
            <a:endParaRPr lang="sk-SK" b="1" i="1" dirty="0"/>
          </a:p>
          <a:p>
            <a:r>
              <a:rPr lang="sk-SK" b="1" i="1" dirty="0"/>
              <a:t> </a:t>
            </a:r>
            <a:r>
              <a:rPr lang="sk-SK" b="1" i="1" dirty="0" err="1"/>
              <a:t>middle</a:t>
            </a:r>
            <a:r>
              <a:rPr lang="sk-SK" b="1" i="1" dirty="0"/>
              <a:t> </a:t>
            </a:r>
            <a:r>
              <a:rPr lang="sk-SK" b="1" i="1" dirty="0" err="1"/>
              <a:t>mineralized</a:t>
            </a:r>
            <a:endParaRPr lang="sk-SK" dirty="0"/>
          </a:p>
          <a:p>
            <a:r>
              <a:rPr lang="sk-SK" b="1" i="1" dirty="0"/>
              <a:t> </a:t>
            </a:r>
            <a:r>
              <a:rPr lang="sk-SK" b="1" i="1" dirty="0" err="1"/>
              <a:t>high</a:t>
            </a:r>
            <a:r>
              <a:rPr lang="sk-SK" b="1" i="1" dirty="0"/>
              <a:t> </a:t>
            </a:r>
            <a:r>
              <a:rPr lang="sk-SK" b="1" i="1" dirty="0" err="1"/>
              <a:t>mineralized</a:t>
            </a:r>
            <a:endParaRPr lang="sk-SK" dirty="0"/>
          </a:p>
          <a:p>
            <a:r>
              <a:rPr lang="sk-SK" b="1" i="1" dirty="0" err="1"/>
              <a:t>very</a:t>
            </a:r>
            <a:r>
              <a:rPr lang="sk-SK" b="1" i="1" dirty="0"/>
              <a:t> </a:t>
            </a:r>
            <a:r>
              <a:rPr lang="sk-SK" b="1" i="1" dirty="0" err="1"/>
              <a:t>high</a:t>
            </a:r>
            <a:r>
              <a:rPr lang="sk-SK" b="1" i="1" dirty="0"/>
              <a:t> </a:t>
            </a:r>
            <a:r>
              <a:rPr lang="sk-SK" b="1" i="1" dirty="0" err="1"/>
              <a:t>mineralized</a:t>
            </a:r>
            <a:endParaRPr lang="sk-SK" dirty="0"/>
          </a:p>
          <a:p>
            <a:r>
              <a:rPr lang="sk-SK" b="1" i="1" dirty="0"/>
              <a:t>  </a:t>
            </a:r>
            <a:r>
              <a:rPr lang="sk-SK" b="1" i="1" dirty="0" err="1"/>
              <a:t>brine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702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Thank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your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i="1" dirty="0" err="1">
                <a:solidFill>
                  <a:schemeClr val="accent5">
                    <a:lumMod val="75000"/>
                  </a:schemeClr>
                </a:solidFill>
              </a:rPr>
              <a:t>attention</a:t>
            </a:r>
            <a:endParaRPr lang="sk-SK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7172" name="Picture 4" descr="Výsledok vyhľadávania obrázkov pre dopyt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926509" cy="37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64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226</Words>
  <Application>Microsoft Office PowerPoint</Application>
  <PresentationFormat>Prezentácia na obrazovke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Water and its attributes</vt:lpstr>
      <vt:lpstr>Water...</vt:lpstr>
      <vt:lpstr>Its features</vt:lpstr>
      <vt:lpstr>Pictures – states of water</vt:lpstr>
      <vt:lpstr>Ďalšie vlastnosti</vt:lpstr>
      <vt:lpstr>The kinds of water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a jej vlastnosti</dc:title>
  <dc:creator>Matúš</dc:creator>
  <cp:lastModifiedBy>Elena Zelenská</cp:lastModifiedBy>
  <cp:revision>20</cp:revision>
  <dcterms:created xsi:type="dcterms:W3CDTF">2020-01-12T19:04:03Z</dcterms:created>
  <dcterms:modified xsi:type="dcterms:W3CDTF">2020-02-11T17:57:17Z</dcterms:modified>
</cp:coreProperties>
</file>