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447" r:id="rId6"/>
    <p:sldId id="272" r:id="rId7"/>
    <p:sldId id="257" r:id="rId8"/>
    <p:sldId id="320" r:id="rId9"/>
    <p:sldId id="259" r:id="rId10"/>
    <p:sldId id="268" r:id="rId11"/>
    <p:sldId id="270" r:id="rId12"/>
    <p:sldId id="324" r:id="rId13"/>
    <p:sldId id="319" r:id="rId14"/>
    <p:sldId id="322" r:id="rId15"/>
    <p:sldId id="293" r:id="rId16"/>
    <p:sldId id="280" r:id="rId17"/>
    <p:sldId id="282" r:id="rId18"/>
    <p:sldId id="262" r:id="rId19"/>
    <p:sldId id="263" r:id="rId20"/>
    <p:sldId id="431" r:id="rId21"/>
    <p:sldId id="328" r:id="rId22"/>
    <p:sldId id="260" r:id="rId23"/>
    <p:sldId id="423" r:id="rId24"/>
    <p:sldId id="261" r:id="rId25"/>
    <p:sldId id="425" r:id="rId26"/>
    <p:sldId id="439" r:id="rId27"/>
    <p:sldId id="427" r:id="rId28"/>
    <p:sldId id="429" r:id="rId29"/>
    <p:sldId id="314" r:id="rId30"/>
    <p:sldId id="443" r:id="rId31"/>
    <p:sldId id="284" r:id="rId32"/>
    <p:sldId id="287" r:id="rId33"/>
    <p:sldId id="451" r:id="rId34"/>
    <p:sldId id="453" r:id="rId35"/>
    <p:sldId id="455" r:id="rId36"/>
    <p:sldId id="457" r:id="rId37"/>
    <p:sldId id="437" r:id="rId38"/>
    <p:sldId id="459" r:id="rId39"/>
    <p:sldId id="441" r:id="rId40"/>
    <p:sldId id="465" r:id="rId41"/>
    <p:sldId id="463" r:id="rId42"/>
    <p:sldId id="467" r:id="rId43"/>
    <p:sldId id="469" r:id="rId44"/>
    <p:sldId id="433" r:id="rId45"/>
    <p:sldId id="461" r:id="rId46"/>
    <p:sldId id="416" r:id="rId47"/>
    <p:sldId id="471" r:id="rId48"/>
    <p:sldId id="415" r:id="rId49"/>
    <p:sldId id="264" r:id="rId50"/>
    <p:sldId id="449" r:id="rId51"/>
    <p:sldId id="417" r:id="rId52"/>
    <p:sldId id="473" r:id="rId53"/>
    <p:sldId id="265" r:id="rId54"/>
    <p:sldId id="474" r:id="rId55"/>
    <p:sldId id="445" r:id="rId5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éna Kocúrková" initials="MK" lastIdx="5" clrIdx="0">
    <p:extLst>
      <p:ext uri="{19B8F6BF-5375-455C-9EA6-DF929625EA0E}">
        <p15:presenceInfo xmlns:p15="http://schemas.microsoft.com/office/powerpoint/2012/main" userId="S::kocurkova@zsrovinka.sk::2c7d7c93-2d84-460e-a796-990dce93ca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1F497D"/>
    <a:srgbClr val="005086"/>
    <a:srgbClr val="FF3FBF"/>
    <a:srgbClr val="0070C0"/>
    <a:srgbClr val="80C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>
      <p:cViewPr varScale="1">
        <p:scale>
          <a:sx n="67" d="100"/>
          <a:sy n="67" d="100"/>
        </p:scale>
        <p:origin x="12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5T23:28:47.329" idx="3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12EB8-0137-49FB-B874-063390E8AAAD}" type="doc">
      <dgm:prSet loTypeId="urn:microsoft.com/office/officeart/2005/8/layout/pList2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5B1E365C-23D7-479C-882C-A97E5FF4C490}">
      <dgm:prSet phldrT="[Text]"/>
      <dgm:spPr/>
      <dgm:t>
        <a:bodyPr/>
        <a:lstStyle/>
        <a:p>
          <a:r>
            <a:rPr lang="sk-SK" dirty="0" err="1"/>
            <a:t>plants</a:t>
          </a:r>
          <a:endParaRPr lang="sk-SK" dirty="0"/>
        </a:p>
      </dgm:t>
    </dgm:pt>
    <dgm:pt modelId="{D1AF8F6B-ADFD-4B7F-AB39-6BC3DB5BB456}" type="parTrans" cxnId="{DDF5F94D-EA02-4E0F-816E-55E29865EA66}">
      <dgm:prSet/>
      <dgm:spPr/>
      <dgm:t>
        <a:bodyPr/>
        <a:lstStyle/>
        <a:p>
          <a:endParaRPr lang="sk-SK"/>
        </a:p>
      </dgm:t>
    </dgm:pt>
    <dgm:pt modelId="{5C2F5F11-F1AB-4905-B3A9-59FEBD4F4A90}" type="sibTrans" cxnId="{DDF5F94D-EA02-4E0F-816E-55E29865EA66}">
      <dgm:prSet/>
      <dgm:spPr/>
      <dgm:t>
        <a:bodyPr/>
        <a:lstStyle/>
        <a:p>
          <a:endParaRPr lang="sk-SK"/>
        </a:p>
      </dgm:t>
    </dgm:pt>
    <dgm:pt modelId="{5EBF7A98-4B78-4C6F-86CF-5140307E72E3}">
      <dgm:prSet phldrT="[Text]"/>
      <dgm:spPr/>
      <dgm:t>
        <a:bodyPr/>
        <a:lstStyle/>
        <a:p>
          <a:r>
            <a:rPr lang="sk-SK" dirty="0" err="1"/>
            <a:t>animals</a:t>
          </a:r>
          <a:endParaRPr lang="sk-SK" dirty="0"/>
        </a:p>
      </dgm:t>
    </dgm:pt>
    <dgm:pt modelId="{573C3A4E-0D0E-438D-B835-21F537D27159}" type="parTrans" cxnId="{3772EB0D-E80E-4C9D-BE39-ABAC485EF5C2}">
      <dgm:prSet/>
      <dgm:spPr/>
      <dgm:t>
        <a:bodyPr/>
        <a:lstStyle/>
        <a:p>
          <a:endParaRPr lang="sk-SK"/>
        </a:p>
      </dgm:t>
    </dgm:pt>
    <dgm:pt modelId="{995A0DAC-D100-4154-A717-7F471C74EEB5}" type="sibTrans" cxnId="{3772EB0D-E80E-4C9D-BE39-ABAC485EF5C2}">
      <dgm:prSet/>
      <dgm:spPr/>
      <dgm:t>
        <a:bodyPr/>
        <a:lstStyle/>
        <a:p>
          <a:endParaRPr lang="sk-SK"/>
        </a:p>
      </dgm:t>
    </dgm:pt>
    <dgm:pt modelId="{F8FB0AC5-7512-4AD8-83E8-A14C1283CA65}">
      <dgm:prSet phldrT="[Text]"/>
      <dgm:spPr/>
      <dgm:t>
        <a:bodyPr/>
        <a:lstStyle/>
        <a:p>
          <a:r>
            <a:rPr lang="sk-SK" dirty="0" err="1"/>
            <a:t>human</a:t>
          </a:r>
          <a:endParaRPr lang="sk-SK" dirty="0"/>
        </a:p>
      </dgm:t>
    </dgm:pt>
    <dgm:pt modelId="{05413B96-5934-489F-A0FB-F0F39F03D36E}" type="parTrans" cxnId="{6DA868B2-C44C-4D5F-9A19-86C22B28B6D5}">
      <dgm:prSet/>
      <dgm:spPr/>
      <dgm:t>
        <a:bodyPr/>
        <a:lstStyle/>
        <a:p>
          <a:endParaRPr lang="sk-SK"/>
        </a:p>
      </dgm:t>
    </dgm:pt>
    <dgm:pt modelId="{EE703D54-D723-4205-B279-AF5B968402FD}" type="sibTrans" cxnId="{6DA868B2-C44C-4D5F-9A19-86C22B28B6D5}">
      <dgm:prSet/>
      <dgm:spPr/>
      <dgm:t>
        <a:bodyPr/>
        <a:lstStyle/>
        <a:p>
          <a:endParaRPr lang="sk-SK"/>
        </a:p>
      </dgm:t>
    </dgm:pt>
    <dgm:pt modelId="{05DFB6D4-8A2D-4309-B05F-B646FE5605AD}" type="pres">
      <dgm:prSet presAssocID="{ABB12EB8-0137-49FB-B874-063390E8AAAD}" presName="Name0" presStyleCnt="0">
        <dgm:presLayoutVars>
          <dgm:dir/>
          <dgm:resizeHandles val="exact"/>
        </dgm:presLayoutVars>
      </dgm:prSet>
      <dgm:spPr/>
    </dgm:pt>
    <dgm:pt modelId="{12545C5E-C6FF-4CA8-A6AF-755926EEAA92}" type="pres">
      <dgm:prSet presAssocID="{ABB12EB8-0137-49FB-B874-063390E8AAAD}" presName="bkgdShp" presStyleLbl="alignAccFollow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72FAD17-E924-4AA4-BBF8-EB64486D3F40}" type="pres">
      <dgm:prSet presAssocID="{ABB12EB8-0137-49FB-B874-063390E8AAAD}" presName="linComp" presStyleCnt="0"/>
      <dgm:spPr/>
    </dgm:pt>
    <dgm:pt modelId="{92F55A12-F8AD-4793-85F2-A249500A5919}" type="pres">
      <dgm:prSet presAssocID="{5B1E365C-23D7-479C-882C-A97E5FF4C490}" presName="compNode" presStyleCnt="0"/>
      <dgm:spPr/>
    </dgm:pt>
    <dgm:pt modelId="{9C80046E-3119-422F-820D-1E404DFE1175}" type="pres">
      <dgm:prSet presAssocID="{5B1E365C-23D7-479C-882C-A97E5FF4C490}" presName="node" presStyleLbl="node1" presStyleIdx="0" presStyleCnt="3" custScaleY="32447" custLinFactNeighborX="6382" custLinFactNeighborY="-14185">
        <dgm:presLayoutVars>
          <dgm:bulletEnabled val="1"/>
        </dgm:presLayoutVars>
      </dgm:prSet>
      <dgm:spPr/>
    </dgm:pt>
    <dgm:pt modelId="{DFDB91D4-B4D2-4484-A456-B811008CEF7C}" type="pres">
      <dgm:prSet presAssocID="{5B1E365C-23D7-479C-882C-A97E5FF4C490}" presName="invisiNode" presStyleLbl="node1" presStyleIdx="0" presStyleCnt="3"/>
      <dgm:spPr/>
    </dgm:pt>
    <dgm:pt modelId="{0F2F8F10-16B3-43C8-8171-35AB7A6C302B}" type="pres">
      <dgm:prSet presAssocID="{5B1E365C-23D7-479C-882C-A97E5FF4C490}" presName="imagNode" presStyleLbl="fgImgPlace1" presStyleIdx="0" presStyleCnt="3" custScaleX="157721" custScaleY="123541" custLinFactNeighborX="4813" custLinFactNeighborY="1698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16F8153-B186-41A1-9F4A-95B5262D18B1}" type="pres">
      <dgm:prSet presAssocID="{5C2F5F11-F1AB-4905-B3A9-59FEBD4F4A90}" presName="sibTrans" presStyleLbl="sibTrans2D1" presStyleIdx="0" presStyleCnt="0"/>
      <dgm:spPr/>
    </dgm:pt>
    <dgm:pt modelId="{90699A42-FED8-4056-82EB-0208FE56A9E0}" type="pres">
      <dgm:prSet presAssocID="{5EBF7A98-4B78-4C6F-86CF-5140307E72E3}" presName="compNode" presStyleCnt="0"/>
      <dgm:spPr/>
    </dgm:pt>
    <dgm:pt modelId="{F305A06E-4AE9-47B6-8924-394D158E9358}" type="pres">
      <dgm:prSet presAssocID="{5EBF7A98-4B78-4C6F-86CF-5140307E72E3}" presName="node" presStyleLbl="node1" presStyleIdx="1" presStyleCnt="3" custScaleY="35076" custLinFactNeighborX="-237" custLinFactNeighborY="-35011">
        <dgm:presLayoutVars>
          <dgm:bulletEnabled val="1"/>
        </dgm:presLayoutVars>
      </dgm:prSet>
      <dgm:spPr/>
    </dgm:pt>
    <dgm:pt modelId="{09FA88DC-E3EE-47CB-805B-01EC40A96EFB}" type="pres">
      <dgm:prSet presAssocID="{5EBF7A98-4B78-4C6F-86CF-5140307E72E3}" presName="invisiNode" presStyleLbl="node1" presStyleIdx="1" presStyleCnt="3"/>
      <dgm:spPr/>
    </dgm:pt>
    <dgm:pt modelId="{96C05377-8C69-4C9E-B12E-99D0E51F1335}" type="pres">
      <dgm:prSet presAssocID="{5EBF7A98-4B78-4C6F-86CF-5140307E72E3}" presName="imagNode" presStyleLbl="fgImgPlace1" presStyleIdx="1" presStyleCnt="3" custScaleX="146249" custScaleY="125331" custLinFactNeighborX="-1275" custLinFactNeighborY="-6528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E35117E-E2EA-4258-A0C6-2AC0B87BFCD5}" type="pres">
      <dgm:prSet presAssocID="{995A0DAC-D100-4154-A717-7F471C74EEB5}" presName="sibTrans" presStyleLbl="sibTrans2D1" presStyleIdx="0" presStyleCnt="0"/>
      <dgm:spPr/>
    </dgm:pt>
    <dgm:pt modelId="{1BDBA273-BE29-4F02-8C0D-24AFF36B2C78}" type="pres">
      <dgm:prSet presAssocID="{F8FB0AC5-7512-4AD8-83E8-A14C1283CA65}" presName="compNode" presStyleCnt="0"/>
      <dgm:spPr/>
    </dgm:pt>
    <dgm:pt modelId="{94F993BF-1995-46ED-AD2E-CEC1DFA9D4F2}" type="pres">
      <dgm:prSet presAssocID="{F8FB0AC5-7512-4AD8-83E8-A14C1283CA65}" presName="node" presStyleLbl="node1" presStyleIdx="2" presStyleCnt="3" custScaleY="34816" custLinFactNeighborX="2329" custLinFactNeighborY="-10676">
        <dgm:presLayoutVars>
          <dgm:bulletEnabled val="1"/>
        </dgm:presLayoutVars>
      </dgm:prSet>
      <dgm:spPr/>
    </dgm:pt>
    <dgm:pt modelId="{64CACA5D-2274-4289-B5CF-3CBE8AE2DE78}" type="pres">
      <dgm:prSet presAssocID="{F8FB0AC5-7512-4AD8-83E8-A14C1283CA65}" presName="invisiNode" presStyleLbl="node1" presStyleIdx="2" presStyleCnt="3"/>
      <dgm:spPr/>
    </dgm:pt>
    <dgm:pt modelId="{4EE25948-ABE2-4260-80BD-1DAB42263CD5}" type="pres">
      <dgm:prSet presAssocID="{F8FB0AC5-7512-4AD8-83E8-A14C1283CA65}" presName="imagNode" presStyleLbl="fgImgPlace1" presStyleIdx="2" presStyleCnt="3" custScaleX="147814" custScaleY="128372" custLinFactNeighborX="-3135" custLinFactNeighborY="1771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772EB0D-E80E-4C9D-BE39-ABAC485EF5C2}" srcId="{ABB12EB8-0137-49FB-B874-063390E8AAAD}" destId="{5EBF7A98-4B78-4C6F-86CF-5140307E72E3}" srcOrd="1" destOrd="0" parTransId="{573C3A4E-0D0E-438D-B835-21F537D27159}" sibTransId="{995A0DAC-D100-4154-A717-7F471C74EEB5}"/>
    <dgm:cxn modelId="{61EF7012-1932-40A1-AB68-7F90ECE69563}" type="presOf" srcId="{ABB12EB8-0137-49FB-B874-063390E8AAAD}" destId="{05DFB6D4-8A2D-4309-B05F-B646FE5605AD}" srcOrd="0" destOrd="0" presId="urn:microsoft.com/office/officeart/2005/8/layout/pList2#1"/>
    <dgm:cxn modelId="{92810E6C-C293-48FF-9770-8C5AC0F95963}" type="presOf" srcId="{5C2F5F11-F1AB-4905-B3A9-59FEBD4F4A90}" destId="{F16F8153-B186-41A1-9F4A-95B5262D18B1}" srcOrd="0" destOrd="0" presId="urn:microsoft.com/office/officeart/2005/8/layout/pList2#1"/>
    <dgm:cxn modelId="{DDF5F94D-EA02-4E0F-816E-55E29865EA66}" srcId="{ABB12EB8-0137-49FB-B874-063390E8AAAD}" destId="{5B1E365C-23D7-479C-882C-A97E5FF4C490}" srcOrd="0" destOrd="0" parTransId="{D1AF8F6B-ADFD-4B7F-AB39-6BC3DB5BB456}" sibTransId="{5C2F5F11-F1AB-4905-B3A9-59FEBD4F4A90}"/>
    <dgm:cxn modelId="{FE771876-FF9E-42DD-A492-33F84507DC56}" type="presOf" srcId="{5B1E365C-23D7-479C-882C-A97E5FF4C490}" destId="{9C80046E-3119-422F-820D-1E404DFE1175}" srcOrd="0" destOrd="0" presId="urn:microsoft.com/office/officeart/2005/8/layout/pList2#1"/>
    <dgm:cxn modelId="{FECE8394-0732-4E00-9CD0-289BA4AE9541}" type="presOf" srcId="{5EBF7A98-4B78-4C6F-86CF-5140307E72E3}" destId="{F305A06E-4AE9-47B6-8924-394D158E9358}" srcOrd="0" destOrd="0" presId="urn:microsoft.com/office/officeart/2005/8/layout/pList2#1"/>
    <dgm:cxn modelId="{6DA868B2-C44C-4D5F-9A19-86C22B28B6D5}" srcId="{ABB12EB8-0137-49FB-B874-063390E8AAAD}" destId="{F8FB0AC5-7512-4AD8-83E8-A14C1283CA65}" srcOrd="2" destOrd="0" parTransId="{05413B96-5934-489F-A0FB-F0F39F03D36E}" sibTransId="{EE703D54-D723-4205-B279-AF5B968402FD}"/>
    <dgm:cxn modelId="{146138CE-B369-44A9-9C3C-755D421CC663}" type="presOf" srcId="{995A0DAC-D100-4154-A717-7F471C74EEB5}" destId="{0E35117E-E2EA-4258-A0C6-2AC0B87BFCD5}" srcOrd="0" destOrd="0" presId="urn:microsoft.com/office/officeart/2005/8/layout/pList2#1"/>
    <dgm:cxn modelId="{547F6AD0-91A8-4CCA-A011-331137182DD1}" type="presOf" srcId="{F8FB0AC5-7512-4AD8-83E8-A14C1283CA65}" destId="{94F993BF-1995-46ED-AD2E-CEC1DFA9D4F2}" srcOrd="0" destOrd="0" presId="urn:microsoft.com/office/officeart/2005/8/layout/pList2#1"/>
    <dgm:cxn modelId="{EDDD1C37-1A56-4A4F-94AE-97BEF6BC5356}" type="presParOf" srcId="{05DFB6D4-8A2D-4309-B05F-B646FE5605AD}" destId="{12545C5E-C6FF-4CA8-A6AF-755926EEAA92}" srcOrd="0" destOrd="0" presId="urn:microsoft.com/office/officeart/2005/8/layout/pList2#1"/>
    <dgm:cxn modelId="{486F0C52-6685-42CD-88C4-22C58C4DF815}" type="presParOf" srcId="{05DFB6D4-8A2D-4309-B05F-B646FE5605AD}" destId="{272FAD17-E924-4AA4-BBF8-EB64486D3F40}" srcOrd="1" destOrd="0" presId="urn:microsoft.com/office/officeart/2005/8/layout/pList2#1"/>
    <dgm:cxn modelId="{A54F176E-89AA-4CB0-A6E0-1427CEBFB973}" type="presParOf" srcId="{272FAD17-E924-4AA4-BBF8-EB64486D3F40}" destId="{92F55A12-F8AD-4793-85F2-A249500A5919}" srcOrd="0" destOrd="0" presId="urn:microsoft.com/office/officeart/2005/8/layout/pList2#1"/>
    <dgm:cxn modelId="{889373DC-9F56-4EBC-9808-2AFD59C9246C}" type="presParOf" srcId="{92F55A12-F8AD-4793-85F2-A249500A5919}" destId="{9C80046E-3119-422F-820D-1E404DFE1175}" srcOrd="0" destOrd="0" presId="urn:microsoft.com/office/officeart/2005/8/layout/pList2#1"/>
    <dgm:cxn modelId="{27BAF137-8DAF-4CC0-AAEB-32D6D2555555}" type="presParOf" srcId="{92F55A12-F8AD-4793-85F2-A249500A5919}" destId="{DFDB91D4-B4D2-4484-A456-B811008CEF7C}" srcOrd="1" destOrd="0" presId="urn:microsoft.com/office/officeart/2005/8/layout/pList2#1"/>
    <dgm:cxn modelId="{371200F9-A187-48EB-8F9A-D8FE4C8EBC10}" type="presParOf" srcId="{92F55A12-F8AD-4793-85F2-A249500A5919}" destId="{0F2F8F10-16B3-43C8-8171-35AB7A6C302B}" srcOrd="2" destOrd="0" presId="urn:microsoft.com/office/officeart/2005/8/layout/pList2#1"/>
    <dgm:cxn modelId="{51EA43E2-0EB0-4D53-B3D3-DFBE55911CDB}" type="presParOf" srcId="{272FAD17-E924-4AA4-BBF8-EB64486D3F40}" destId="{F16F8153-B186-41A1-9F4A-95B5262D18B1}" srcOrd="1" destOrd="0" presId="urn:microsoft.com/office/officeart/2005/8/layout/pList2#1"/>
    <dgm:cxn modelId="{57CE48F3-7F20-422A-82C5-180A359CDFBE}" type="presParOf" srcId="{272FAD17-E924-4AA4-BBF8-EB64486D3F40}" destId="{90699A42-FED8-4056-82EB-0208FE56A9E0}" srcOrd="2" destOrd="0" presId="urn:microsoft.com/office/officeart/2005/8/layout/pList2#1"/>
    <dgm:cxn modelId="{FCEE9E63-AB13-4709-B8A0-F187E47FDF53}" type="presParOf" srcId="{90699A42-FED8-4056-82EB-0208FE56A9E0}" destId="{F305A06E-4AE9-47B6-8924-394D158E9358}" srcOrd="0" destOrd="0" presId="urn:microsoft.com/office/officeart/2005/8/layout/pList2#1"/>
    <dgm:cxn modelId="{82596281-DF80-4AC4-81FC-D405CAE2363D}" type="presParOf" srcId="{90699A42-FED8-4056-82EB-0208FE56A9E0}" destId="{09FA88DC-E3EE-47CB-805B-01EC40A96EFB}" srcOrd="1" destOrd="0" presId="urn:microsoft.com/office/officeart/2005/8/layout/pList2#1"/>
    <dgm:cxn modelId="{9CF55BF5-2F56-45D3-8558-4960FE3BF858}" type="presParOf" srcId="{90699A42-FED8-4056-82EB-0208FE56A9E0}" destId="{96C05377-8C69-4C9E-B12E-99D0E51F1335}" srcOrd="2" destOrd="0" presId="urn:microsoft.com/office/officeart/2005/8/layout/pList2#1"/>
    <dgm:cxn modelId="{8137D888-E0C4-4AF6-A37D-2A58C9628F07}" type="presParOf" srcId="{272FAD17-E924-4AA4-BBF8-EB64486D3F40}" destId="{0E35117E-E2EA-4258-A0C6-2AC0B87BFCD5}" srcOrd="3" destOrd="0" presId="urn:microsoft.com/office/officeart/2005/8/layout/pList2#1"/>
    <dgm:cxn modelId="{83EE7F0A-CA9C-4003-8562-6D8A7D5435FC}" type="presParOf" srcId="{272FAD17-E924-4AA4-BBF8-EB64486D3F40}" destId="{1BDBA273-BE29-4F02-8C0D-24AFF36B2C78}" srcOrd="4" destOrd="0" presId="urn:microsoft.com/office/officeart/2005/8/layout/pList2#1"/>
    <dgm:cxn modelId="{01D93CB9-25FD-4022-94DC-20FE84AD9FB4}" type="presParOf" srcId="{1BDBA273-BE29-4F02-8C0D-24AFF36B2C78}" destId="{94F993BF-1995-46ED-AD2E-CEC1DFA9D4F2}" srcOrd="0" destOrd="0" presId="urn:microsoft.com/office/officeart/2005/8/layout/pList2#1"/>
    <dgm:cxn modelId="{0096A3C3-0912-4105-B4EE-1C9E8C3711D9}" type="presParOf" srcId="{1BDBA273-BE29-4F02-8C0D-24AFF36B2C78}" destId="{64CACA5D-2274-4289-B5CF-3CBE8AE2DE78}" srcOrd="1" destOrd="0" presId="urn:microsoft.com/office/officeart/2005/8/layout/pList2#1"/>
    <dgm:cxn modelId="{2DD61742-8C23-46C1-9F7A-3763A7A4DF4C}" type="presParOf" srcId="{1BDBA273-BE29-4F02-8C0D-24AFF36B2C78}" destId="{4EE25948-ABE2-4260-80BD-1DAB42263CD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2C3F18-A333-4575-943F-AF8B05598234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C428955C-7626-47D8-A39A-1B0BA3149820}">
      <dgm:prSet phldrT="[Text]"/>
      <dgm:spPr/>
      <dgm:t>
        <a:bodyPr/>
        <a:lstStyle/>
        <a:p>
          <a:r>
            <a:rPr lang="sk-SK" dirty="0" err="1"/>
            <a:t>drinking</a:t>
          </a:r>
          <a:r>
            <a:rPr lang="sk-SK" dirty="0"/>
            <a:t> </a:t>
          </a:r>
          <a:r>
            <a:rPr lang="sk-SK" dirty="0" err="1"/>
            <a:t>water</a:t>
          </a:r>
          <a:endParaRPr lang="sk-SK" dirty="0"/>
        </a:p>
      </dgm:t>
    </dgm:pt>
    <dgm:pt modelId="{AB4B916A-D909-467F-A453-0CEDEA572CF5}" type="parTrans" cxnId="{078E0A3F-CD29-4FE8-A48C-FB54014EB7FA}">
      <dgm:prSet/>
      <dgm:spPr/>
      <dgm:t>
        <a:bodyPr/>
        <a:lstStyle/>
        <a:p>
          <a:endParaRPr lang="sk-SK"/>
        </a:p>
      </dgm:t>
    </dgm:pt>
    <dgm:pt modelId="{CF285738-EF42-4309-8FD5-9CCFC78C6C66}" type="sibTrans" cxnId="{078E0A3F-CD29-4FE8-A48C-FB54014EB7FA}">
      <dgm:prSet/>
      <dgm:spPr/>
      <dgm:t>
        <a:bodyPr/>
        <a:lstStyle/>
        <a:p>
          <a:endParaRPr lang="sk-SK"/>
        </a:p>
      </dgm:t>
    </dgm:pt>
    <dgm:pt modelId="{DA796C55-BED9-4D70-A172-BA598D258A8F}">
      <dgm:prSet phldrT="[Text]"/>
      <dgm:spPr/>
      <dgm:t>
        <a:bodyPr/>
        <a:lstStyle/>
        <a:p>
          <a:r>
            <a:rPr lang="sk-SK" dirty="0" err="1"/>
            <a:t>domestic</a:t>
          </a:r>
          <a:r>
            <a:rPr lang="sk-SK" dirty="0"/>
            <a:t> </a:t>
          </a:r>
          <a:r>
            <a:rPr lang="sk-SK" dirty="0" err="1"/>
            <a:t>water</a:t>
          </a:r>
          <a:endParaRPr lang="sk-SK" dirty="0"/>
        </a:p>
      </dgm:t>
    </dgm:pt>
    <dgm:pt modelId="{93504A9C-29F4-4D9F-BC25-86793F4917D3}" type="parTrans" cxnId="{F0462CBE-9F6F-4485-A633-DD65DA2008C1}">
      <dgm:prSet/>
      <dgm:spPr/>
      <dgm:t>
        <a:bodyPr/>
        <a:lstStyle/>
        <a:p>
          <a:endParaRPr lang="sk-SK"/>
        </a:p>
      </dgm:t>
    </dgm:pt>
    <dgm:pt modelId="{2B93F368-9033-4C34-8FB4-7EA51EB05AA3}" type="sibTrans" cxnId="{F0462CBE-9F6F-4485-A633-DD65DA2008C1}">
      <dgm:prSet/>
      <dgm:spPr/>
      <dgm:t>
        <a:bodyPr/>
        <a:lstStyle/>
        <a:p>
          <a:endParaRPr lang="sk-SK"/>
        </a:p>
      </dgm:t>
    </dgm:pt>
    <dgm:pt modelId="{95C275E4-8941-4F2B-9C6B-00E645ED222E}">
      <dgm:prSet phldrT="[Text]"/>
      <dgm:spPr/>
      <dgm:t>
        <a:bodyPr/>
        <a:lstStyle/>
        <a:p>
          <a:r>
            <a:rPr lang="sk-SK" dirty="0" err="1"/>
            <a:t>wastewater</a:t>
          </a:r>
          <a:endParaRPr lang="sk-SK" dirty="0"/>
        </a:p>
      </dgm:t>
    </dgm:pt>
    <dgm:pt modelId="{46AAA6AA-3248-4EE8-9E36-5AD9B5042F32}" type="parTrans" cxnId="{F5D02E1D-C9C2-432B-BC22-C3EF4F19F0AE}">
      <dgm:prSet/>
      <dgm:spPr/>
      <dgm:t>
        <a:bodyPr/>
        <a:lstStyle/>
        <a:p>
          <a:endParaRPr lang="sk-SK"/>
        </a:p>
      </dgm:t>
    </dgm:pt>
    <dgm:pt modelId="{C88A4BD6-D1F2-4545-9F8B-8EF9BEFDD2B9}" type="sibTrans" cxnId="{F5D02E1D-C9C2-432B-BC22-C3EF4F19F0AE}">
      <dgm:prSet/>
      <dgm:spPr/>
      <dgm:t>
        <a:bodyPr/>
        <a:lstStyle/>
        <a:p>
          <a:endParaRPr lang="sk-SK"/>
        </a:p>
      </dgm:t>
    </dgm:pt>
    <dgm:pt modelId="{EEC59336-A3B1-4D2A-9D6F-4CB71E5D51EE}" type="pres">
      <dgm:prSet presAssocID="{692C3F18-A333-4575-943F-AF8B05598234}" presName="Name0" presStyleCnt="0">
        <dgm:presLayoutVars>
          <dgm:dir/>
          <dgm:resizeHandles val="exact"/>
        </dgm:presLayoutVars>
      </dgm:prSet>
      <dgm:spPr/>
    </dgm:pt>
    <dgm:pt modelId="{51E02CFD-1C9E-44FB-9956-20BD376F8394}" type="pres">
      <dgm:prSet presAssocID="{692C3F18-A333-4575-943F-AF8B05598234}" presName="bkgdShp" presStyleLbl="alignAccFollowNode1" presStyleIdx="0" presStyleCnt="1"/>
      <dgm:spPr/>
    </dgm:pt>
    <dgm:pt modelId="{93FEEC3A-D674-4CFA-B2EE-DA014F10EEF0}" type="pres">
      <dgm:prSet presAssocID="{692C3F18-A333-4575-943F-AF8B05598234}" presName="linComp" presStyleCnt="0"/>
      <dgm:spPr/>
    </dgm:pt>
    <dgm:pt modelId="{4DC8F72F-FCB2-428F-95D5-5336AB96D628}" type="pres">
      <dgm:prSet presAssocID="{C428955C-7626-47D8-A39A-1B0BA3149820}" presName="compNode" presStyleCnt="0"/>
      <dgm:spPr/>
    </dgm:pt>
    <dgm:pt modelId="{955518F6-E584-4E32-9DED-6E08CB8A1956}" type="pres">
      <dgm:prSet presAssocID="{C428955C-7626-47D8-A39A-1B0BA3149820}" presName="node" presStyleLbl="node1" presStyleIdx="0" presStyleCnt="3" custScaleY="27021" custLinFactNeighborX="4851" custLinFactNeighborY="-19014">
        <dgm:presLayoutVars>
          <dgm:bulletEnabled val="1"/>
        </dgm:presLayoutVars>
      </dgm:prSet>
      <dgm:spPr/>
    </dgm:pt>
    <dgm:pt modelId="{EB058E3E-ACEA-4821-907B-22824F135DA5}" type="pres">
      <dgm:prSet presAssocID="{C428955C-7626-47D8-A39A-1B0BA3149820}" presName="invisiNode" presStyleLbl="node1" presStyleIdx="0" presStyleCnt="3"/>
      <dgm:spPr/>
    </dgm:pt>
    <dgm:pt modelId="{D14F52E4-AE79-45D9-82B8-F403241952A1}" type="pres">
      <dgm:prSet presAssocID="{C428955C-7626-47D8-A39A-1B0BA3149820}" presName="imagNode" presStyleLbl="fgImgPlace1" presStyleIdx="0" presStyleCnt="3" custScaleY="14583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6E7D8F-FADE-4CE6-BABB-CBC3AEA912DD}" type="pres">
      <dgm:prSet presAssocID="{CF285738-EF42-4309-8FD5-9CCFC78C6C66}" presName="sibTrans" presStyleLbl="sibTrans2D1" presStyleIdx="0" presStyleCnt="0"/>
      <dgm:spPr/>
    </dgm:pt>
    <dgm:pt modelId="{AB87A61A-D66E-4B81-9FEB-6D678740F092}" type="pres">
      <dgm:prSet presAssocID="{DA796C55-BED9-4D70-A172-BA598D258A8F}" presName="compNode" presStyleCnt="0"/>
      <dgm:spPr/>
    </dgm:pt>
    <dgm:pt modelId="{63CDCA89-6D5B-4D44-B722-DDB94276B807}" type="pres">
      <dgm:prSet presAssocID="{DA796C55-BED9-4D70-A172-BA598D258A8F}" presName="node" presStyleLbl="node1" presStyleIdx="1" presStyleCnt="3" custScaleY="24289" custLinFactNeighborX="3617" custLinFactNeighborY="-19610">
        <dgm:presLayoutVars>
          <dgm:bulletEnabled val="1"/>
        </dgm:presLayoutVars>
      </dgm:prSet>
      <dgm:spPr/>
    </dgm:pt>
    <dgm:pt modelId="{D6D6C229-42D2-4A10-B473-73EF880C497F}" type="pres">
      <dgm:prSet presAssocID="{DA796C55-BED9-4D70-A172-BA598D258A8F}" presName="invisiNode" presStyleLbl="node1" presStyleIdx="1" presStyleCnt="3"/>
      <dgm:spPr/>
    </dgm:pt>
    <dgm:pt modelId="{1CBD01F7-9EEF-43DE-A08B-FDE0081B3D2E}" type="pres">
      <dgm:prSet presAssocID="{DA796C55-BED9-4D70-A172-BA598D258A8F}" presName="imagNode" presStyleLbl="fgImgPlace1" presStyleIdx="1" presStyleCnt="3" custScaleY="137551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B40DA06-6FDB-4DA7-8140-3BF9A0CB289C}" type="pres">
      <dgm:prSet presAssocID="{2B93F368-9033-4C34-8FB4-7EA51EB05AA3}" presName="sibTrans" presStyleLbl="sibTrans2D1" presStyleIdx="0" presStyleCnt="0"/>
      <dgm:spPr/>
    </dgm:pt>
    <dgm:pt modelId="{4E28D2A4-9AA8-4538-8F35-A4F56FEE2609}" type="pres">
      <dgm:prSet presAssocID="{95C275E4-8941-4F2B-9C6B-00E645ED222E}" presName="compNode" presStyleCnt="0"/>
      <dgm:spPr/>
    </dgm:pt>
    <dgm:pt modelId="{230D53AA-FFCF-4A06-B97D-7EDA65051DA6}" type="pres">
      <dgm:prSet presAssocID="{95C275E4-8941-4F2B-9C6B-00E645ED222E}" presName="node" presStyleLbl="node1" presStyleIdx="2" presStyleCnt="3" custScaleY="24289" custLinFactNeighborX="2152" custLinFactNeighborY="-19610">
        <dgm:presLayoutVars>
          <dgm:bulletEnabled val="1"/>
        </dgm:presLayoutVars>
      </dgm:prSet>
      <dgm:spPr/>
    </dgm:pt>
    <dgm:pt modelId="{D2A6BFA9-DF7E-4A52-AF1B-66EBDA2AE83E}" type="pres">
      <dgm:prSet presAssocID="{95C275E4-8941-4F2B-9C6B-00E645ED222E}" presName="invisiNode" presStyleLbl="node1" presStyleIdx="2" presStyleCnt="3"/>
      <dgm:spPr/>
    </dgm:pt>
    <dgm:pt modelId="{0A87FE10-1AA0-4572-98F9-EC6FEEE69E7E}" type="pres">
      <dgm:prSet presAssocID="{95C275E4-8941-4F2B-9C6B-00E645ED222E}" presName="imagNode" presStyleLbl="fgImgPlace1" presStyleIdx="2" presStyleCnt="3" custScaleX="96442" custScaleY="137208" custLinFactNeighborX="2779" custLinFactNeighborY="-3684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</dgm:ptLst>
  <dgm:cxnLst>
    <dgm:cxn modelId="{F5D02E1D-C9C2-432B-BC22-C3EF4F19F0AE}" srcId="{692C3F18-A333-4575-943F-AF8B05598234}" destId="{95C275E4-8941-4F2B-9C6B-00E645ED222E}" srcOrd="2" destOrd="0" parTransId="{46AAA6AA-3248-4EE8-9E36-5AD9B5042F32}" sibTransId="{C88A4BD6-D1F2-4545-9F8B-8EF9BEFDD2B9}"/>
    <dgm:cxn modelId="{078E0A3F-CD29-4FE8-A48C-FB54014EB7FA}" srcId="{692C3F18-A333-4575-943F-AF8B05598234}" destId="{C428955C-7626-47D8-A39A-1B0BA3149820}" srcOrd="0" destOrd="0" parTransId="{AB4B916A-D909-467F-A453-0CEDEA572CF5}" sibTransId="{CF285738-EF42-4309-8FD5-9CCFC78C6C66}"/>
    <dgm:cxn modelId="{5F74404A-FB99-4307-827E-95F7E9E58B30}" type="presOf" srcId="{CF285738-EF42-4309-8FD5-9CCFC78C6C66}" destId="{F76E7D8F-FADE-4CE6-BABB-CBC3AEA912DD}" srcOrd="0" destOrd="0" presId="urn:microsoft.com/office/officeart/2005/8/layout/pList2#2"/>
    <dgm:cxn modelId="{3CAAC575-9538-4594-A6EE-73F12AF4E70E}" type="presOf" srcId="{692C3F18-A333-4575-943F-AF8B05598234}" destId="{EEC59336-A3B1-4D2A-9D6F-4CB71E5D51EE}" srcOrd="0" destOrd="0" presId="urn:microsoft.com/office/officeart/2005/8/layout/pList2#2"/>
    <dgm:cxn modelId="{39BBE575-2E27-474E-B818-ACD011F44ED3}" type="presOf" srcId="{2B93F368-9033-4C34-8FB4-7EA51EB05AA3}" destId="{5B40DA06-6FDB-4DA7-8140-3BF9A0CB289C}" srcOrd="0" destOrd="0" presId="urn:microsoft.com/office/officeart/2005/8/layout/pList2#2"/>
    <dgm:cxn modelId="{6EA25E89-A0A3-4F28-AE6F-9A0A22D0386C}" type="presOf" srcId="{95C275E4-8941-4F2B-9C6B-00E645ED222E}" destId="{230D53AA-FFCF-4A06-B97D-7EDA65051DA6}" srcOrd="0" destOrd="0" presId="urn:microsoft.com/office/officeart/2005/8/layout/pList2#2"/>
    <dgm:cxn modelId="{F0462CBE-9F6F-4485-A633-DD65DA2008C1}" srcId="{692C3F18-A333-4575-943F-AF8B05598234}" destId="{DA796C55-BED9-4D70-A172-BA598D258A8F}" srcOrd="1" destOrd="0" parTransId="{93504A9C-29F4-4D9F-BC25-86793F4917D3}" sibTransId="{2B93F368-9033-4C34-8FB4-7EA51EB05AA3}"/>
    <dgm:cxn modelId="{CB81FEEA-37D3-4805-9510-60AA5ADDAEBB}" type="presOf" srcId="{DA796C55-BED9-4D70-A172-BA598D258A8F}" destId="{63CDCA89-6D5B-4D44-B722-DDB94276B807}" srcOrd="0" destOrd="0" presId="urn:microsoft.com/office/officeart/2005/8/layout/pList2#2"/>
    <dgm:cxn modelId="{BD4C00FD-6116-4792-AAC1-A378A1DA90BC}" type="presOf" srcId="{C428955C-7626-47D8-A39A-1B0BA3149820}" destId="{955518F6-E584-4E32-9DED-6E08CB8A1956}" srcOrd="0" destOrd="0" presId="urn:microsoft.com/office/officeart/2005/8/layout/pList2#2"/>
    <dgm:cxn modelId="{8DE92633-9391-4C1C-B7BD-52726E9AC0EB}" type="presParOf" srcId="{EEC59336-A3B1-4D2A-9D6F-4CB71E5D51EE}" destId="{51E02CFD-1C9E-44FB-9956-20BD376F8394}" srcOrd="0" destOrd="0" presId="urn:microsoft.com/office/officeart/2005/8/layout/pList2#2"/>
    <dgm:cxn modelId="{13CB0103-7F76-40C4-ADD7-52D2A00E5266}" type="presParOf" srcId="{EEC59336-A3B1-4D2A-9D6F-4CB71E5D51EE}" destId="{93FEEC3A-D674-4CFA-B2EE-DA014F10EEF0}" srcOrd="1" destOrd="0" presId="urn:microsoft.com/office/officeart/2005/8/layout/pList2#2"/>
    <dgm:cxn modelId="{06B0AA1C-629F-4E56-9053-F69B70D0686A}" type="presParOf" srcId="{93FEEC3A-D674-4CFA-B2EE-DA014F10EEF0}" destId="{4DC8F72F-FCB2-428F-95D5-5336AB96D628}" srcOrd="0" destOrd="0" presId="urn:microsoft.com/office/officeart/2005/8/layout/pList2#2"/>
    <dgm:cxn modelId="{21D991E0-56C5-4C7B-8094-CFDEFC1CBA7C}" type="presParOf" srcId="{4DC8F72F-FCB2-428F-95D5-5336AB96D628}" destId="{955518F6-E584-4E32-9DED-6E08CB8A1956}" srcOrd="0" destOrd="0" presId="urn:microsoft.com/office/officeart/2005/8/layout/pList2#2"/>
    <dgm:cxn modelId="{79747A46-993A-497A-96B7-665F95E6B258}" type="presParOf" srcId="{4DC8F72F-FCB2-428F-95D5-5336AB96D628}" destId="{EB058E3E-ACEA-4821-907B-22824F135DA5}" srcOrd="1" destOrd="0" presId="urn:microsoft.com/office/officeart/2005/8/layout/pList2#2"/>
    <dgm:cxn modelId="{90C09D29-A5A9-4AF0-B8B2-C0FFFA508DF5}" type="presParOf" srcId="{4DC8F72F-FCB2-428F-95D5-5336AB96D628}" destId="{D14F52E4-AE79-45D9-82B8-F403241952A1}" srcOrd="2" destOrd="0" presId="urn:microsoft.com/office/officeart/2005/8/layout/pList2#2"/>
    <dgm:cxn modelId="{4FC7A25E-40AE-4464-B51E-61EE0074BCDC}" type="presParOf" srcId="{93FEEC3A-D674-4CFA-B2EE-DA014F10EEF0}" destId="{F76E7D8F-FADE-4CE6-BABB-CBC3AEA912DD}" srcOrd="1" destOrd="0" presId="urn:microsoft.com/office/officeart/2005/8/layout/pList2#2"/>
    <dgm:cxn modelId="{1F5B9255-C4ED-4839-8935-740D747E7468}" type="presParOf" srcId="{93FEEC3A-D674-4CFA-B2EE-DA014F10EEF0}" destId="{AB87A61A-D66E-4B81-9FEB-6D678740F092}" srcOrd="2" destOrd="0" presId="urn:microsoft.com/office/officeart/2005/8/layout/pList2#2"/>
    <dgm:cxn modelId="{29B2E482-BF3B-48A8-95F7-26BAF245478D}" type="presParOf" srcId="{AB87A61A-D66E-4B81-9FEB-6D678740F092}" destId="{63CDCA89-6D5B-4D44-B722-DDB94276B807}" srcOrd="0" destOrd="0" presId="urn:microsoft.com/office/officeart/2005/8/layout/pList2#2"/>
    <dgm:cxn modelId="{5109841F-BCDF-480B-BDF9-5FD67BE84E3E}" type="presParOf" srcId="{AB87A61A-D66E-4B81-9FEB-6D678740F092}" destId="{D6D6C229-42D2-4A10-B473-73EF880C497F}" srcOrd="1" destOrd="0" presId="urn:microsoft.com/office/officeart/2005/8/layout/pList2#2"/>
    <dgm:cxn modelId="{77D3D901-2E6A-4613-A6B4-7CC34CE4FDC5}" type="presParOf" srcId="{AB87A61A-D66E-4B81-9FEB-6D678740F092}" destId="{1CBD01F7-9EEF-43DE-A08B-FDE0081B3D2E}" srcOrd="2" destOrd="0" presId="urn:microsoft.com/office/officeart/2005/8/layout/pList2#2"/>
    <dgm:cxn modelId="{C7257B58-0E02-41EB-8794-01BC1F176F9F}" type="presParOf" srcId="{93FEEC3A-D674-4CFA-B2EE-DA014F10EEF0}" destId="{5B40DA06-6FDB-4DA7-8140-3BF9A0CB289C}" srcOrd="3" destOrd="0" presId="urn:microsoft.com/office/officeart/2005/8/layout/pList2#2"/>
    <dgm:cxn modelId="{D5001116-68F5-482F-940B-7D68B55D07EA}" type="presParOf" srcId="{93FEEC3A-D674-4CFA-B2EE-DA014F10EEF0}" destId="{4E28D2A4-9AA8-4538-8F35-A4F56FEE2609}" srcOrd="4" destOrd="0" presId="urn:microsoft.com/office/officeart/2005/8/layout/pList2#2"/>
    <dgm:cxn modelId="{6214E7A6-1E7A-495D-9732-11BFF5C98FD2}" type="presParOf" srcId="{4E28D2A4-9AA8-4538-8F35-A4F56FEE2609}" destId="{230D53AA-FFCF-4A06-B97D-7EDA65051DA6}" srcOrd="0" destOrd="0" presId="urn:microsoft.com/office/officeart/2005/8/layout/pList2#2"/>
    <dgm:cxn modelId="{995D699A-C2CE-4546-965D-2C0ACFAAC5E4}" type="presParOf" srcId="{4E28D2A4-9AA8-4538-8F35-A4F56FEE2609}" destId="{D2A6BFA9-DF7E-4A52-AF1B-66EBDA2AE83E}" srcOrd="1" destOrd="0" presId="urn:microsoft.com/office/officeart/2005/8/layout/pList2#2"/>
    <dgm:cxn modelId="{04BC3EC5-B4E4-403F-8691-0E510118910E}" type="presParOf" srcId="{4E28D2A4-9AA8-4538-8F35-A4F56FEE2609}" destId="{0A87FE10-1AA0-4572-98F9-EC6FEEE69E7E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45C5E-C6FF-4CA8-A6AF-755926EEAA92}">
      <dsp:nvSpPr>
        <dsp:cNvPr id="0" name=""/>
        <dsp:cNvSpPr/>
      </dsp:nvSpPr>
      <dsp:spPr>
        <a:xfrm>
          <a:off x="0" y="248713"/>
          <a:ext cx="9144000" cy="25074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F8F10-16B3-43C8-8171-35AB7A6C302B}">
      <dsp:nvSpPr>
        <dsp:cNvPr id="0" name=""/>
        <dsp:cNvSpPr/>
      </dsp:nvSpPr>
      <dsp:spPr>
        <a:xfrm>
          <a:off x="362947" y="1196515"/>
          <a:ext cx="2872852" cy="22716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80046E-3119-422F-820D-1E404DFE1175}">
      <dsp:nvSpPr>
        <dsp:cNvPr id="0" name=""/>
        <dsp:cNvSpPr/>
      </dsp:nvSpPr>
      <dsp:spPr>
        <a:xfrm rot="10800000">
          <a:off x="917214" y="3874163"/>
          <a:ext cx="1821477" cy="9943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 err="1"/>
            <a:t>plants</a:t>
          </a:r>
          <a:endParaRPr lang="sk-SK" sz="3200" kern="1200" dirty="0"/>
        </a:p>
      </dsp:txBody>
      <dsp:txXfrm rot="10800000">
        <a:off x="947795" y="3874163"/>
        <a:ext cx="1760315" cy="963814"/>
      </dsp:txXfrm>
    </dsp:sp>
    <dsp:sp modelId="{96C05377-8C69-4C9E-B12E-99D0E51F1335}">
      <dsp:nvSpPr>
        <dsp:cNvPr id="0" name=""/>
        <dsp:cNvSpPr/>
      </dsp:nvSpPr>
      <dsp:spPr>
        <a:xfrm>
          <a:off x="3307056" y="0"/>
          <a:ext cx="2663892" cy="23045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05A06E-4AE9-47B6-8924-394D158E9358}">
      <dsp:nvSpPr>
        <dsp:cNvPr id="0" name=""/>
        <dsp:cNvSpPr/>
      </dsp:nvSpPr>
      <dsp:spPr>
        <a:xfrm rot="10800000">
          <a:off x="3747171" y="3175485"/>
          <a:ext cx="1821477" cy="10749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 err="1"/>
            <a:t>animals</a:t>
          </a:r>
          <a:endParaRPr lang="sk-SK" sz="3200" kern="1200" dirty="0"/>
        </a:p>
      </dsp:txBody>
      <dsp:txXfrm rot="10800000">
        <a:off x="3780230" y="3175485"/>
        <a:ext cx="1755359" cy="1041907"/>
      </dsp:txXfrm>
    </dsp:sp>
    <dsp:sp modelId="{4EE25948-ABE2-4260-80BD-1DAB42263CD5}">
      <dsp:nvSpPr>
        <dsp:cNvPr id="0" name=""/>
        <dsp:cNvSpPr/>
      </dsp:nvSpPr>
      <dsp:spPr>
        <a:xfrm>
          <a:off x="6119217" y="1147390"/>
          <a:ext cx="2692398" cy="23605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F993BF-1995-46ED-AD2E-CEC1DFA9D4F2}">
      <dsp:nvSpPr>
        <dsp:cNvPr id="0" name=""/>
        <dsp:cNvSpPr/>
      </dsp:nvSpPr>
      <dsp:spPr>
        <a:xfrm rot="10800000">
          <a:off x="6654203" y="3927251"/>
          <a:ext cx="1821477" cy="10669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3200" kern="1200" dirty="0" err="1"/>
            <a:t>human</a:t>
          </a:r>
          <a:endParaRPr lang="sk-SK" sz="3200" kern="1200" dirty="0"/>
        </a:p>
      </dsp:txBody>
      <dsp:txXfrm rot="10800000">
        <a:off x="6687017" y="3927251"/>
        <a:ext cx="1755849" cy="10341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02CFD-1C9E-44FB-9956-20BD376F8394}">
      <dsp:nvSpPr>
        <dsp:cNvPr id="0" name=""/>
        <dsp:cNvSpPr/>
      </dsp:nvSpPr>
      <dsp:spPr>
        <a:xfrm>
          <a:off x="0" y="232839"/>
          <a:ext cx="8143932" cy="226457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F52E4-AE79-45D9-82B8-F403241952A1}">
      <dsp:nvSpPr>
        <dsp:cNvPr id="0" name=""/>
        <dsp:cNvSpPr/>
      </dsp:nvSpPr>
      <dsp:spPr>
        <a:xfrm>
          <a:off x="244317" y="698519"/>
          <a:ext cx="2392280" cy="24217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518F6-E584-4E32-9DED-6E08CB8A1956}">
      <dsp:nvSpPr>
        <dsp:cNvPr id="0" name=""/>
        <dsp:cNvSpPr/>
      </dsp:nvSpPr>
      <dsp:spPr>
        <a:xfrm rot="10800000">
          <a:off x="360367" y="3525391"/>
          <a:ext cx="2392280" cy="7478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 err="1"/>
            <a:t>drinking</a:t>
          </a:r>
          <a:r>
            <a:rPr lang="sk-SK" sz="2300" kern="1200" dirty="0"/>
            <a:t> </a:t>
          </a:r>
          <a:r>
            <a:rPr lang="sk-SK" sz="2300" kern="1200" dirty="0" err="1"/>
            <a:t>water</a:t>
          </a:r>
          <a:endParaRPr lang="sk-SK" sz="2300" kern="1200" dirty="0"/>
        </a:p>
      </dsp:txBody>
      <dsp:txXfrm rot="10800000">
        <a:off x="383367" y="3525391"/>
        <a:ext cx="2346280" cy="724892"/>
      </dsp:txXfrm>
    </dsp:sp>
    <dsp:sp modelId="{1CBD01F7-9EEF-43DE-A08B-FDE0081B3D2E}">
      <dsp:nvSpPr>
        <dsp:cNvPr id="0" name=""/>
        <dsp:cNvSpPr/>
      </dsp:nvSpPr>
      <dsp:spPr>
        <a:xfrm>
          <a:off x="2875825" y="751795"/>
          <a:ext cx="2392280" cy="22842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DCA89-6D5B-4D44-B722-DDB94276B807}">
      <dsp:nvSpPr>
        <dsp:cNvPr id="0" name=""/>
        <dsp:cNvSpPr/>
      </dsp:nvSpPr>
      <dsp:spPr>
        <a:xfrm rot="10800000">
          <a:off x="2962354" y="3531235"/>
          <a:ext cx="2392280" cy="67227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 err="1"/>
            <a:t>domestic</a:t>
          </a:r>
          <a:r>
            <a:rPr lang="sk-SK" sz="2300" kern="1200" dirty="0"/>
            <a:t> </a:t>
          </a:r>
          <a:r>
            <a:rPr lang="sk-SK" sz="2300" kern="1200" dirty="0" err="1"/>
            <a:t>water</a:t>
          </a:r>
          <a:endParaRPr lang="sk-SK" sz="2300" kern="1200" dirty="0"/>
        </a:p>
      </dsp:txBody>
      <dsp:txXfrm rot="10800000">
        <a:off x="2983029" y="3531235"/>
        <a:ext cx="2350930" cy="651600"/>
      </dsp:txXfrm>
    </dsp:sp>
    <dsp:sp modelId="{0A87FE10-1AA0-4572-98F9-EC6FEEE69E7E}">
      <dsp:nvSpPr>
        <dsp:cNvPr id="0" name=""/>
        <dsp:cNvSpPr/>
      </dsp:nvSpPr>
      <dsp:spPr>
        <a:xfrm>
          <a:off x="5616374" y="692040"/>
          <a:ext cx="2307162" cy="22786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D53AA-FFCF-4A06-B97D-7EDA65051DA6}">
      <dsp:nvSpPr>
        <dsp:cNvPr id="0" name=""/>
        <dsp:cNvSpPr/>
      </dsp:nvSpPr>
      <dsp:spPr>
        <a:xfrm rot="10800000">
          <a:off x="5558815" y="3529811"/>
          <a:ext cx="2392280" cy="67227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300" kern="1200" dirty="0" err="1"/>
            <a:t>wastewater</a:t>
          </a:r>
          <a:endParaRPr lang="sk-SK" sz="2300" kern="1200" dirty="0"/>
        </a:p>
      </dsp:txBody>
      <dsp:txXfrm rot="10800000">
        <a:off x="5579490" y="3529811"/>
        <a:ext cx="2350930" cy="65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4A97C-18A4-4AEA-8037-13BA9BD03463}" type="datetimeFigureOut">
              <a:rPr lang="sk-SK" smtClean="0"/>
              <a:t>24. 2. 2022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0CB64-D1E8-4140-966C-8B0C9E2C0D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4476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0CB64-D1E8-4140-966C-8B0C9E2C0DAE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390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20F14-2AF9-4523-8C97-D090D176A8E2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687E-28B5-4FCD-9788-58A9D84FAB67}" type="slidenum">
              <a:rPr lang="sk-SK" smtClean="0"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687E-28B5-4FCD-9788-58A9D84FAB67}" type="slidenum">
              <a:rPr lang="sk-SK" smtClean="0"/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687E-28B5-4FCD-9788-58A9D84FAB67}" type="slidenum">
              <a:rPr lang="sk-SK" smtClean="0"/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A1A6F-E76B-4B0B-9BB9-4720D61B95E3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00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B64-D1E8-4140-966C-8B0C9E2C0DAE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537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0CB64-D1E8-4140-966C-8B0C9E2C0DAE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30290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687E-28B5-4FCD-9788-58A9D84FAB67}" type="slidenum">
              <a:rPr lang="sk-SK" smtClean="0"/>
              <a:t>46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6C4338-66D5-43EF-B814-A366F367E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4B2105-E244-4697-9958-2F632FBE0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4228D5-EDEF-49FD-AC57-8EB8794205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49800-B9EE-4103-AEAF-26EF410DE05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75545149"/>
      </p:ext>
    </p:extLst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700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AA7EC-989C-404B-B2A9-DB38F0F8996A}" type="datetimeFigureOut">
              <a:rPr lang="sk-SK" smtClean="0"/>
              <a:pPr/>
              <a:t>24. 2. 2022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3D99E-359D-4DF4-9B23-1ED6F26A9B4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gif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55.jpeg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gif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3.jpeg"/><Relationship Id="rId7" Type="http://schemas.openxmlformats.org/officeDocument/2006/relationships/image" Target="../media/image8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comments" Target="../comments/commen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gif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google.sk/url?sa=i&amp;rct=j&amp;q=&amp;esrc=s&amp;source=images&amp;cd=&amp;cad=rja&amp;uact=8&amp;ved=0ahUKEwiY8sCww7TLAhWpFZoKHfqBB60QjRwIBw&amp;url=http://www.synet.sk/blog/sk/380-najvacsie-vyzvy-pre-ludstvo&amp;psig=AFQjCNFEWQBThD5zvKikON8ES_Wujhp-6g&amp;ust=145764402232872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hyperlink" Target="http://bimbosaspol.blog.cz/1402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2.jpeg"/><Relationship Id="rId7" Type="http://schemas.openxmlformats.org/officeDocument/2006/relationships/image" Target="../media/image155.jpeg"/><Relationship Id="rId12" Type="http://schemas.openxmlformats.org/officeDocument/2006/relationships/image" Target="../media/image160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jpeg"/><Relationship Id="rId11" Type="http://schemas.openxmlformats.org/officeDocument/2006/relationships/image" Target="../media/image159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hyperlink" Target="https://www.youtube.com/watch?v=_GDKCFi5fPA" TargetMode="External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hyperlink" Target="http://www.youtube.com/watch?v=9guNnwSidnU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hyperlink" Target="https://www.youtube.com/watch?v=_GDKCFi5fPA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dn2.najky.sk/sites/13/2013/03/voda-srdce-640x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289" y="108012"/>
            <a:ext cx="7245422" cy="664197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846640" cy="3602831"/>
          </a:xfrm>
        </p:spPr>
        <p:txBody>
          <a:bodyPr>
            <a:normAutofit/>
          </a:bodyPr>
          <a:lstStyle/>
          <a:p>
            <a:r>
              <a:rPr lang="sk-SK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ootlight MT Light" panose="0204060206030A020304" pitchFamily="18" charset="0"/>
              </a:rPr>
              <a:t>WATER</a:t>
            </a:r>
            <a:br>
              <a:rPr lang="sk-SK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ootlight MT Light" panose="0204060206030A020304" pitchFamily="18" charset="0"/>
              </a:rPr>
            </a:br>
            <a:r>
              <a:rPr lang="sk-SK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Footlight MT Light" panose="0204060206030A020304" pitchFamily="18" charset="0"/>
              </a:rPr>
              <a:t>THE BASIS OF ALL LIFE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72428" cy="1000108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Water is essential for life </a:t>
            </a:r>
            <a:r>
              <a:rPr lang="sk-SK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05772"/>
              </p:ext>
            </p:extLst>
          </p:nvPr>
        </p:nvGraphicFramePr>
        <p:xfrm>
          <a:off x="0" y="1285860"/>
          <a:ext cx="9144000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89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545C5E-C6FF-4CA8-A6AF-755926EEA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12545C5E-C6FF-4CA8-A6AF-755926EEA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12545C5E-C6FF-4CA8-A6AF-755926EEA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12545C5E-C6FF-4CA8-A6AF-755926EEA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2F8F10-16B3-43C8-8171-35AB7A6C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0F2F8F10-16B3-43C8-8171-35AB7A6C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0F2F8F10-16B3-43C8-8171-35AB7A6C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0F2F8F10-16B3-43C8-8171-35AB7A6C3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80046E-3119-422F-820D-1E404DFE1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9C80046E-3119-422F-820D-1E404DFE1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9C80046E-3119-422F-820D-1E404DFE1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9C80046E-3119-422F-820D-1E404DFE1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C05377-8C69-4C9E-B12E-99D0E51F1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96C05377-8C69-4C9E-B12E-99D0E51F1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6C05377-8C69-4C9E-B12E-99D0E51F1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96C05377-8C69-4C9E-B12E-99D0E51F1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05A06E-4AE9-47B6-8924-394D158E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F305A06E-4AE9-47B6-8924-394D158E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F305A06E-4AE9-47B6-8924-394D158E93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F305A06E-4AE9-47B6-8924-394D158E93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25948-ABE2-4260-80BD-1DAB42263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4EE25948-ABE2-4260-80BD-1DAB42263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4EE25948-ABE2-4260-80BD-1DAB42263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4EE25948-ABE2-4260-80BD-1DAB42263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F993BF-1995-46ED-AD2E-CEC1DFA9D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94F993BF-1995-46ED-AD2E-CEC1DFA9D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94F993BF-1995-46ED-AD2E-CEC1DFA9D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94F993BF-1995-46ED-AD2E-CEC1DFA9D4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E:\voda\strom-a-vod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51847"/>
            <a:ext cx="3371301" cy="350615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4" name="Picture 4" descr="E:\voda\smr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335390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Obdĺžnik 4"/>
          <p:cNvSpPr/>
          <p:nvPr/>
        </p:nvSpPr>
        <p:spPr>
          <a:xfrm>
            <a:off x="3558388" y="214290"/>
            <a:ext cx="3987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Water</a:t>
            </a:r>
            <a:r>
              <a:rPr lang="sk-SK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sk-SK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sk-SK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sk-SK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life</a:t>
            </a:r>
            <a:r>
              <a:rPr lang="sk-SK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!</a:t>
            </a:r>
          </a:p>
        </p:txBody>
      </p:sp>
      <p:pic>
        <p:nvPicPr>
          <p:cNvPr id="1026" name="Picture 2" descr="C:\Users\ucitel\Desktop\AQ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1285860"/>
            <a:ext cx="2857520" cy="35718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E:\voda\př_(13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9422" y="3357562"/>
            <a:ext cx="2303876" cy="3071834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3840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k-SK" altLang="sk-S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k-SK" altLang="sk-SK" dirty="0"/>
          </a:p>
        </p:txBody>
      </p:sp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>
            <a:off x="2411760" y="731837"/>
            <a:ext cx="4608513" cy="129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73724"/>
              </a:avLst>
            </a:prstTxWarp>
          </a:bodyPr>
          <a:lstStyle/>
          <a:p>
            <a:pPr algn="ctr"/>
            <a:endParaRPr lang="sk-SK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5086"/>
              </a:solidFill>
              <a:latin typeface="Arial Black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077FC27-D21D-4B14-9E4C-F92D1E4F14A3}"/>
              </a:ext>
            </a:extLst>
          </p:cNvPr>
          <p:cNvSpPr txBox="1"/>
          <p:nvPr/>
        </p:nvSpPr>
        <p:spPr>
          <a:xfrm>
            <a:off x="323528" y="562047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altLang="sk-SK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sk-SK" altLang="sk-SK" sz="2000" dirty="0"/>
              <a:t>H</a:t>
            </a:r>
            <a:r>
              <a:rPr lang="en-US" sz="2000" dirty="0"/>
              <a:t>as two hydrogen atoms covalently bonded to a single oxygen atom</a:t>
            </a:r>
            <a:r>
              <a:rPr lang="sk-SK" sz="2000" dirty="0"/>
              <a:t>.</a:t>
            </a:r>
            <a:endParaRPr lang="sk-SK" altLang="sk-SK" sz="2000" dirty="0"/>
          </a:p>
        </p:txBody>
      </p:sp>
      <p:pic>
        <p:nvPicPr>
          <p:cNvPr id="2052" name="Picture 4" descr="calm body of water">
            <a:extLst>
              <a:ext uri="{FF2B5EF4-FFF2-40B4-BE49-F238E27FC236}">
                <a16:creationId xmlns:a16="http://schemas.microsoft.com/office/drawing/2014/main" id="{87F2E839-6EC5-4A5C-88AA-28772CF5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14064"/>
            <a:ext cx="10345745" cy="690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42C3B7-7573-4D77-A1D5-AEDC5679CA0B}"/>
              </a:ext>
            </a:extLst>
          </p:cNvPr>
          <p:cNvSpPr/>
          <p:nvPr/>
        </p:nvSpPr>
        <p:spPr>
          <a:xfrm>
            <a:off x="2552502" y="526455"/>
            <a:ext cx="4467771" cy="89118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sk-SK" sz="7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5086"/>
                </a:solidFill>
                <a:latin typeface="Arial Black"/>
              </a:rPr>
              <a:t>Molecule</a:t>
            </a:r>
            <a:r>
              <a:rPr lang="sk-SK" sz="7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5086"/>
                </a:solidFill>
                <a:latin typeface="Arial Black"/>
              </a:rPr>
              <a:t> of </a:t>
            </a:r>
            <a:r>
              <a:rPr lang="sk-SK" sz="7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5086"/>
                </a:solidFill>
                <a:latin typeface="Arial Black"/>
              </a:rPr>
              <a:t>water</a:t>
            </a:r>
            <a:endParaRPr lang="sk-SK" sz="7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5086"/>
              </a:solidFill>
              <a:latin typeface="Arial Blac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8CC006-9D56-4755-B769-7749857C7471}"/>
              </a:ext>
            </a:extLst>
          </p:cNvPr>
          <p:cNvSpPr/>
          <p:nvPr/>
        </p:nvSpPr>
        <p:spPr>
          <a:xfrm>
            <a:off x="162200" y="5968365"/>
            <a:ext cx="9107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sk-SK" sz="2400" b="1" dirty="0">
                <a:solidFill>
                  <a:srgbClr val="FFFF00"/>
                </a:solidFill>
              </a:rPr>
              <a:t>H</a:t>
            </a:r>
            <a:r>
              <a:rPr lang="en-US" sz="2400" b="1" dirty="0">
                <a:solidFill>
                  <a:srgbClr val="FFFF00"/>
                </a:solidFill>
              </a:rPr>
              <a:t>as two hydrogen atoms covalently bonded to a single oxygen atom</a:t>
            </a:r>
            <a:r>
              <a:rPr lang="sk-SK" sz="2400" b="1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62107-CD4E-4669-8912-8A242D437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96" y="1184889"/>
            <a:ext cx="6233640" cy="44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err="1"/>
              <a:t>The</a:t>
            </a:r>
            <a:r>
              <a:rPr lang="sk-SK" b="1" dirty="0"/>
              <a:t> </a:t>
            </a:r>
            <a:r>
              <a:rPr lang="sk-SK" b="1" dirty="0" err="1"/>
              <a:t>states</a:t>
            </a:r>
            <a:r>
              <a:rPr lang="sk-SK" b="1" dirty="0"/>
              <a:t> of </a:t>
            </a:r>
            <a:r>
              <a:rPr lang="sk-SK" b="1" dirty="0" err="1"/>
              <a:t>water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09800" y="2514600"/>
            <a:ext cx="6553200" cy="2209800"/>
          </a:xfrm>
        </p:spPr>
        <p:txBody>
          <a:bodyPr/>
          <a:lstStyle/>
          <a:p>
            <a:r>
              <a:rPr lang="sk-SK" dirty="0" err="1">
                <a:solidFill>
                  <a:schemeClr val="bg1"/>
                </a:solidFill>
              </a:rPr>
              <a:t>Solid</a:t>
            </a:r>
            <a:r>
              <a:rPr lang="sk-SK" dirty="0">
                <a:solidFill>
                  <a:schemeClr val="bg1"/>
                </a:solidFill>
              </a:rPr>
              <a:t> – </a:t>
            </a:r>
            <a:r>
              <a:rPr lang="sk-SK" dirty="0" err="1">
                <a:solidFill>
                  <a:schemeClr val="bg1"/>
                </a:solidFill>
              </a:rPr>
              <a:t>ice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snow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Liquid</a:t>
            </a:r>
            <a:r>
              <a:rPr lang="sk-SK" dirty="0">
                <a:solidFill>
                  <a:schemeClr val="bg1"/>
                </a:solidFill>
              </a:rPr>
              <a:t> – </a:t>
            </a:r>
            <a:r>
              <a:rPr lang="sk-SK" dirty="0" err="1">
                <a:solidFill>
                  <a:schemeClr val="bg1"/>
                </a:solidFill>
              </a:rPr>
              <a:t>freshwater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Gas</a:t>
            </a:r>
            <a:r>
              <a:rPr lang="sk-SK" dirty="0">
                <a:solidFill>
                  <a:schemeClr val="bg1"/>
                </a:solidFill>
              </a:rPr>
              <a:t> – </a:t>
            </a:r>
            <a:r>
              <a:rPr lang="sk-SK" dirty="0" err="1">
                <a:solidFill>
                  <a:schemeClr val="bg1"/>
                </a:solidFill>
              </a:rPr>
              <a:t>vapor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4" name="Picture 2" descr="lgph0144+iceberg-hidden-depths-po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1954213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Grand_Teton_Nemzeti_Park-Wyoming-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8600"/>
            <a:ext cx="3276600" cy="246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vizeses-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1747" y="4343400"/>
            <a:ext cx="303605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5" y="953460"/>
            <a:ext cx="3132449" cy="14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      </a:t>
            </a:r>
            <a:r>
              <a:rPr lang="sk-SK" dirty="0" err="1"/>
              <a:t>Properties</a:t>
            </a:r>
            <a:r>
              <a:rPr lang="sk-SK" dirty="0"/>
              <a:t> of </a:t>
            </a:r>
            <a:r>
              <a:rPr lang="sk-SK" dirty="0" err="1"/>
              <a:t>water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09800" y="1628800"/>
            <a:ext cx="6553200" cy="4619600"/>
          </a:xfrm>
        </p:spPr>
        <p:txBody>
          <a:bodyPr>
            <a:normAutofit fontScale="92500" lnSpcReduction="10000"/>
          </a:bodyPr>
          <a:lstStyle/>
          <a:p>
            <a:r>
              <a:rPr lang="sk-SK" dirty="0" err="1">
                <a:solidFill>
                  <a:schemeClr val="bg1"/>
                </a:solidFill>
              </a:rPr>
              <a:t>Pure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water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practically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colorless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odorless</a:t>
            </a:r>
            <a:r>
              <a:rPr lang="sk-SK" dirty="0">
                <a:solidFill>
                  <a:schemeClr val="bg1"/>
                </a:solidFill>
              </a:rPr>
              <a:t> and </a:t>
            </a:r>
            <a:r>
              <a:rPr lang="sk-SK" dirty="0" err="1">
                <a:solidFill>
                  <a:schemeClr val="bg1"/>
                </a:solidFill>
              </a:rPr>
              <a:t>tasteless</a:t>
            </a:r>
            <a:r>
              <a:rPr lang="sk-SK" dirty="0">
                <a:solidFill>
                  <a:schemeClr val="bg1"/>
                </a:solidFill>
              </a:rPr>
              <a:t>.  </a:t>
            </a:r>
          </a:p>
          <a:p>
            <a:r>
              <a:rPr lang="sk-SK" dirty="0" err="1">
                <a:solidFill>
                  <a:schemeClr val="bg1"/>
                </a:solidFill>
              </a:rPr>
              <a:t>Water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universal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solvent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melting</a:t>
            </a:r>
            <a:r>
              <a:rPr lang="sk-SK" dirty="0">
                <a:solidFill>
                  <a:schemeClr val="bg1"/>
                </a:solidFill>
              </a:rPr>
              <a:t> point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b="1" dirty="0">
                <a:solidFill>
                  <a:schemeClr val="bg1"/>
                </a:solidFill>
              </a:rPr>
              <a:t>32°F </a:t>
            </a:r>
            <a:r>
              <a:rPr lang="sk-SK" dirty="0">
                <a:solidFill>
                  <a:schemeClr val="bg1"/>
                </a:solidFill>
              </a:rPr>
              <a:t>(0°C) and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boiling</a:t>
            </a:r>
            <a:r>
              <a:rPr lang="sk-SK" dirty="0">
                <a:solidFill>
                  <a:schemeClr val="bg1"/>
                </a:solidFill>
              </a:rPr>
              <a:t> point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b="1" dirty="0">
                <a:solidFill>
                  <a:schemeClr val="bg1"/>
                </a:solidFill>
              </a:rPr>
              <a:t>212 °F </a:t>
            </a:r>
            <a:r>
              <a:rPr lang="sk-SK" dirty="0">
                <a:solidFill>
                  <a:schemeClr val="bg1"/>
                </a:solidFill>
              </a:rPr>
              <a:t>(100°C)</a:t>
            </a:r>
          </a:p>
          <a:p>
            <a:r>
              <a:rPr lang="sk-SK" dirty="0" err="1">
                <a:solidFill>
                  <a:schemeClr val="bg1"/>
                </a:solidFill>
              </a:rPr>
              <a:t>Water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expands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when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its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frozen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Ice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floats</a:t>
            </a:r>
            <a:r>
              <a:rPr lang="sk-SK" dirty="0">
                <a:solidFill>
                  <a:schemeClr val="bg1"/>
                </a:solidFill>
              </a:rPr>
              <a:t> on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surface</a:t>
            </a:r>
            <a:r>
              <a:rPr lang="sk-SK" dirty="0">
                <a:solidFill>
                  <a:schemeClr val="bg1"/>
                </a:solidFill>
              </a:rPr>
              <a:t> of </a:t>
            </a:r>
            <a:r>
              <a:rPr lang="sk-SK" dirty="0" err="1">
                <a:solidFill>
                  <a:schemeClr val="bg1"/>
                </a:solidFill>
              </a:rPr>
              <a:t>water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because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less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dense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than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water</a:t>
            </a:r>
            <a:endParaRPr lang="sk-SK" altLang="sk-SK" dirty="0">
              <a:solidFill>
                <a:schemeClr val="bg1"/>
              </a:solidFill>
            </a:endParaRPr>
          </a:p>
          <a:p>
            <a:r>
              <a:rPr lang="sk-SK" altLang="sk-SK" dirty="0">
                <a:solidFill>
                  <a:schemeClr val="bg1"/>
                </a:solidFill>
              </a:rPr>
              <a:t>At </a:t>
            </a:r>
            <a:r>
              <a:rPr lang="en-US" b="1" dirty="0">
                <a:solidFill>
                  <a:schemeClr val="bg1"/>
                </a:solidFill>
              </a:rPr>
              <a:t>39°F</a:t>
            </a:r>
            <a:r>
              <a:rPr lang="en-US" dirty="0">
                <a:solidFill>
                  <a:schemeClr val="bg1"/>
                </a:solidFill>
              </a:rPr>
              <a:t> (</a:t>
            </a:r>
            <a:r>
              <a:rPr lang="sk-SK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°</a:t>
            </a:r>
            <a:r>
              <a:rPr lang="sk-SK" dirty="0">
                <a:solidFill>
                  <a:schemeClr val="bg1"/>
                </a:solidFill>
              </a:rPr>
              <a:t>C</a:t>
            </a:r>
            <a:r>
              <a:rPr lang="en-US" dirty="0">
                <a:solidFill>
                  <a:schemeClr val="bg1"/>
                </a:solidFill>
              </a:rPr>
              <a:t>) water is the most dense</a:t>
            </a:r>
            <a:endParaRPr lang="sk-SK" altLang="sk-SK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altLang="sk-SK" dirty="0"/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://t2.gstatic.com/images?q=tbn:ANd9GcRZY5OMagp7Tcg7jbLKBM-HIX8ylNFRTyh0Hyjr4s6oKT1fZ9Qnr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971800"/>
            <a:ext cx="2143125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http://files.nanostena.webnode.sk/200000016-798357a7cc/molekula%20vo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2" y="701582"/>
            <a:ext cx="2166708" cy="162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citel\Pictures\che\watershed_labeled_ho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42198" y="0"/>
            <a:ext cx="9386198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5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</p:pic>
      <p:sp>
        <p:nvSpPr>
          <p:cNvPr id="8" name="BlokTextu 7"/>
          <p:cNvSpPr txBox="1"/>
          <p:nvPr/>
        </p:nvSpPr>
        <p:spPr>
          <a:xfrm>
            <a:off x="7139797" y="2357430"/>
            <a:ext cx="1999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err="1">
                <a:solidFill>
                  <a:schemeClr val="bg2"/>
                </a:solidFill>
              </a:rPr>
              <a:t>Forms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clouds</a:t>
            </a:r>
            <a:r>
              <a:rPr lang="sk-SK" sz="2400" dirty="0">
                <a:solidFill>
                  <a:schemeClr val="bg2"/>
                </a:solidFill>
              </a:rPr>
              <a:t>.</a:t>
            </a:r>
            <a:r>
              <a:rPr lang="sk-SK" sz="2800" dirty="0"/>
              <a:t>.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2357422" y="0"/>
            <a:ext cx="5500726" cy="2389406"/>
          </a:xfrm>
          <a:prstGeom prst="cloud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2"/>
                </a:solidFill>
              </a:rPr>
              <a:t>Water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vapor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turns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into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clouds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when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it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cools</a:t>
            </a:r>
            <a:r>
              <a:rPr lang="sk-SK" sz="2400" dirty="0">
                <a:solidFill>
                  <a:schemeClr val="bg2"/>
                </a:solidFill>
              </a:rPr>
              <a:t> and </a:t>
            </a:r>
            <a:r>
              <a:rPr lang="sk-SK" sz="2400" dirty="0" err="1">
                <a:solidFill>
                  <a:schemeClr val="bg2"/>
                </a:solidFill>
              </a:rPr>
              <a:t>condenses</a:t>
            </a:r>
            <a:r>
              <a:rPr lang="sk-SK" sz="2400" dirty="0">
                <a:solidFill>
                  <a:schemeClr val="bg2"/>
                </a:solidFill>
              </a:rPr>
              <a:t>, and </a:t>
            </a:r>
            <a:r>
              <a:rPr lang="sk-SK" sz="2400" dirty="0" err="1">
                <a:solidFill>
                  <a:schemeClr val="bg2"/>
                </a:solidFill>
              </a:rPr>
              <a:t>turns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back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into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liquid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water</a:t>
            </a:r>
            <a:r>
              <a:rPr lang="sk-SK" sz="2400" dirty="0">
                <a:solidFill>
                  <a:schemeClr val="bg2"/>
                </a:solidFill>
              </a:rPr>
              <a:t> or </a:t>
            </a:r>
            <a:r>
              <a:rPr lang="sk-SK" sz="2400" dirty="0" err="1">
                <a:solidFill>
                  <a:schemeClr val="bg2"/>
                </a:solidFill>
              </a:rPr>
              <a:t>ice</a:t>
            </a:r>
            <a:r>
              <a:rPr lang="sk-SK" sz="2400" dirty="0">
                <a:solidFill>
                  <a:schemeClr val="bg2"/>
                </a:solidFill>
              </a:rPr>
              <a:t>.</a:t>
            </a:r>
            <a:endParaRPr lang="sk-SK" sz="2400" b="1" dirty="0">
              <a:solidFill>
                <a:schemeClr val="bg2"/>
              </a:solidFill>
            </a:endParaRPr>
          </a:p>
        </p:txBody>
      </p:sp>
      <p:sp>
        <p:nvSpPr>
          <p:cNvPr id="10" name="Šípka doprava 9"/>
          <p:cNvSpPr/>
          <p:nvPr/>
        </p:nvSpPr>
        <p:spPr>
          <a:xfrm>
            <a:off x="0" y="2857496"/>
            <a:ext cx="4143372" cy="207170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>
                <a:solidFill>
                  <a:schemeClr val="bg2"/>
                </a:solidFill>
              </a:rPr>
              <a:t>Part of </a:t>
            </a:r>
            <a:r>
              <a:rPr lang="sk-SK" sz="2400" b="1" dirty="0" err="1">
                <a:solidFill>
                  <a:schemeClr val="bg2"/>
                </a:solidFill>
              </a:rPr>
              <a:t>the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water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flows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directly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into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rivers</a:t>
            </a:r>
            <a:r>
              <a:rPr lang="sk-SK" sz="2400" b="1" dirty="0">
                <a:solidFill>
                  <a:schemeClr val="bg2"/>
                </a:solidFill>
              </a:rPr>
              <a:t> and </a:t>
            </a:r>
            <a:r>
              <a:rPr lang="sk-SK" sz="2400" b="1" dirty="0" err="1">
                <a:solidFill>
                  <a:schemeClr val="bg2"/>
                </a:solidFill>
              </a:rPr>
              <a:t>lakes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1" name="Šípka doprava 10"/>
          <p:cNvSpPr/>
          <p:nvPr/>
        </p:nvSpPr>
        <p:spPr>
          <a:xfrm rot="20942610">
            <a:off x="0" y="4643446"/>
            <a:ext cx="3571868" cy="185736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2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b="1" dirty="0" err="1">
                <a:solidFill>
                  <a:schemeClr val="bg2"/>
                </a:solidFill>
              </a:rPr>
              <a:t>Another</a:t>
            </a:r>
            <a:r>
              <a:rPr lang="sk-SK" sz="2400" b="1" dirty="0">
                <a:solidFill>
                  <a:schemeClr val="bg2"/>
                </a:solidFill>
              </a:rPr>
              <a:t> part of </a:t>
            </a:r>
            <a:r>
              <a:rPr lang="sk-SK" sz="2400" b="1" dirty="0" err="1">
                <a:solidFill>
                  <a:schemeClr val="bg2"/>
                </a:solidFill>
              </a:rPr>
              <a:t>the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water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flows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into</a:t>
            </a:r>
            <a:r>
              <a:rPr lang="sk-SK" sz="2400" b="1" dirty="0">
                <a:solidFill>
                  <a:schemeClr val="bg2"/>
                </a:solidFill>
              </a:rPr>
              <a:t> </a:t>
            </a:r>
            <a:r>
              <a:rPr lang="sk-SK" sz="2400" b="1" dirty="0" err="1">
                <a:solidFill>
                  <a:schemeClr val="bg2"/>
                </a:solidFill>
              </a:rPr>
              <a:t>groundwater</a:t>
            </a:r>
            <a:r>
              <a:rPr lang="sk-SK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500826" y="714356"/>
            <a:ext cx="26431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2"/>
                </a:solidFill>
              </a:rPr>
              <a:t>Water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evaporates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from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Earth´s</a:t>
            </a:r>
            <a:r>
              <a:rPr lang="sk-SK" sz="2400" dirty="0">
                <a:solidFill>
                  <a:schemeClr val="bg2"/>
                </a:solidFill>
              </a:rPr>
              <a:t> </a:t>
            </a:r>
            <a:r>
              <a:rPr lang="sk-SK" sz="2400" dirty="0" err="1">
                <a:solidFill>
                  <a:schemeClr val="bg2"/>
                </a:solidFill>
              </a:rPr>
              <a:t>surface</a:t>
            </a:r>
            <a:r>
              <a:rPr lang="sk-SK" sz="2800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14339" name="Picture 3" descr="E:\voda\rain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4249" y="2786058"/>
            <a:ext cx="2199751" cy="1295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6" descr="C:\Users\ucitel\Desktop\vod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00108"/>
            <a:ext cx="1000122" cy="100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pic>
        <p:nvPicPr>
          <p:cNvPr id="14" name="Picture 3" descr="E:\voda\rain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3119" cy="150017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5" name="Picture 6" descr="C:\Users\ucitel\Desktop\vod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6"/>
            <a:ext cx="928684" cy="92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B62112-5523-4603-8090-E9DE9FFA7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Šípka: doprava 3">
            <a:extLst>
              <a:ext uri="{FF2B5EF4-FFF2-40B4-BE49-F238E27FC236}">
                <a16:creationId xmlns:a16="http://schemas.microsoft.com/office/drawing/2014/main" id="{51CEB850-4353-41E5-A29F-1F36907AC235}"/>
              </a:ext>
            </a:extLst>
          </p:cNvPr>
          <p:cNvSpPr/>
          <p:nvPr/>
        </p:nvSpPr>
        <p:spPr>
          <a:xfrm rot="20734507">
            <a:off x="5004829" y="4234888"/>
            <a:ext cx="2274409" cy="1633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River</a:t>
            </a:r>
            <a:r>
              <a:rPr lang="sk-SK" dirty="0"/>
              <a:t> </a:t>
            </a:r>
            <a:r>
              <a:rPr lang="sk-SK" dirty="0" err="1"/>
              <a:t>flows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</a:t>
            </a:r>
            <a:r>
              <a:rPr lang="sk-SK" dirty="0" err="1"/>
              <a:t>oceans</a:t>
            </a:r>
            <a:r>
              <a:rPr lang="sk-SK" dirty="0"/>
              <a:t> and </a:t>
            </a:r>
            <a:r>
              <a:rPr lang="sk-SK" dirty="0" err="1"/>
              <a:t>seas</a:t>
            </a:r>
            <a:r>
              <a:rPr lang="sk-SK" dirty="0"/>
              <a:t> and </a:t>
            </a:r>
            <a:r>
              <a:rPr lang="sk-SK" dirty="0" err="1"/>
              <a:t>cycle</a:t>
            </a:r>
            <a:r>
              <a:rPr lang="sk-SK" dirty="0"/>
              <a:t> </a:t>
            </a:r>
            <a:r>
              <a:rPr lang="sk-SK" dirty="0" err="1"/>
              <a:t>repeats</a:t>
            </a:r>
            <a:r>
              <a:rPr lang="sk-SK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chémia\EDU\127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4210798"/>
          </a:xfrm>
          <a:prstGeom prst="rect">
            <a:avLst/>
          </a:prstGeom>
          <a:noFill/>
        </p:spPr>
      </p:pic>
      <p:pic>
        <p:nvPicPr>
          <p:cNvPr id="1026" name="Picture 2" descr="G:\obrázky chémia\CH usborne\land_diagram_p111_b68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84975"/>
            <a:ext cx="9144000" cy="5973025"/>
          </a:xfrm>
          <a:prstGeom prst="rect">
            <a:avLst/>
          </a:prstGeom>
          <a:noFill/>
        </p:spPr>
      </p:pic>
      <p:pic>
        <p:nvPicPr>
          <p:cNvPr id="1027" name="Picture 3" descr="C:\Users\ucitel\Pictures\che\fiume-sangro-finale comeworldpres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1643050"/>
            <a:ext cx="2833707" cy="212528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Picture 4" descr="C:\Users\ucitel\Pictures\che\dážď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357298"/>
            <a:ext cx="2357454" cy="23574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0" name="Picture 6" descr="C:\Users\ucitel\Pictures\che\blog.libero.it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3214686"/>
            <a:ext cx="3019425" cy="22669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31" name="Picture 7" descr="C:\Users\ucitel\Pictures\che\nev-fiocchetti-final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1428736"/>
            <a:ext cx="2952744" cy="221455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33" name="Picture 9" descr="C:\Users\ucitel\Pictures\che\untitled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286124"/>
            <a:ext cx="2357454" cy="17654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34" name="Picture 10" descr="E:\voda\inec6q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32" y="468490"/>
            <a:ext cx="1836586" cy="249852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7" name="Obdĺžnik 16"/>
          <p:cNvSpPr/>
          <p:nvPr/>
        </p:nvSpPr>
        <p:spPr>
          <a:xfrm>
            <a:off x="935094" y="0"/>
            <a:ext cx="742587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Water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cycle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in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nature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–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driving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force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of</a:t>
            </a:r>
          </a:p>
          <a:p>
            <a:pPr algn="ctr"/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water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cycle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sk-SK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  <a:r>
              <a:rPr lang="sk-SK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Sun</a:t>
            </a:r>
            <a:endParaRPr lang="sk-SK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035" name="Picture 11" descr="E:\voda\wcpicocean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86380" y="3857628"/>
            <a:ext cx="3131414" cy="214725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sk-SK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Worldwide</a:t>
            </a:r>
            <a:r>
              <a:rPr lang="sk-SK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sk-SK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water</a:t>
            </a:r>
            <a:r>
              <a:rPr lang="sk-SK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sk-SK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supply</a:t>
            </a:r>
            <a:endParaRPr lang="sk-SK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Zástupný symbol obsahu 5" descr="voda_water_povert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6884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0"/>
                            </p:stCondLst>
                            <p:childTnLst>
                              <p:par>
                                <p:cTn id="1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bg2"/>
                </a:solidFill>
              </a:rPr>
              <a:t>Water</a:t>
            </a:r>
            <a:r>
              <a:rPr lang="sk-SK" dirty="0">
                <a:solidFill>
                  <a:schemeClr val="bg2"/>
                </a:solidFill>
              </a:rPr>
              <a:t> </a:t>
            </a:r>
            <a:r>
              <a:rPr lang="sk-SK" dirty="0" err="1">
                <a:solidFill>
                  <a:schemeClr val="bg2"/>
                </a:solidFill>
              </a:rPr>
              <a:t>occurence</a:t>
            </a:r>
            <a:r>
              <a:rPr lang="sk-SK" dirty="0">
                <a:solidFill>
                  <a:schemeClr val="bg2"/>
                </a:solidFill>
              </a:rPr>
              <a:t>: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571472" y="5715016"/>
            <a:ext cx="2417445" cy="703005"/>
            <a:chOff x="246887" y="2490082"/>
            <a:chExt cx="2417445" cy="703005"/>
          </a:xfrm>
        </p:grpSpPr>
        <p:sp>
          <p:nvSpPr>
            <p:cNvPr id="10" name="Obdĺžnik s rovnostranným zaobleným rohom 9"/>
            <p:cNvSpPr/>
            <p:nvPr/>
          </p:nvSpPr>
          <p:spPr>
            <a:xfrm rot="10800000" flipV="1">
              <a:off x="246887" y="2490082"/>
              <a:ext cx="2417445" cy="703005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bdĺžnik 10"/>
            <p:cNvSpPr/>
            <p:nvPr/>
          </p:nvSpPr>
          <p:spPr>
            <a:xfrm rot="21600000">
              <a:off x="268507" y="2511702"/>
              <a:ext cx="2374205" cy="6813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400" kern="1200" dirty="0" err="1"/>
                <a:t>precipitation</a:t>
              </a:r>
              <a:endParaRPr lang="sk-SK" sz="2400" kern="1200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428992" y="5786454"/>
            <a:ext cx="2417445" cy="709508"/>
            <a:chOff x="2906077" y="2485204"/>
            <a:chExt cx="2417445" cy="709508"/>
          </a:xfrm>
        </p:grpSpPr>
        <p:sp>
          <p:nvSpPr>
            <p:cNvPr id="13" name="Obdĺžnik s rovnostranným zaobleným rohom 12"/>
            <p:cNvSpPr/>
            <p:nvPr/>
          </p:nvSpPr>
          <p:spPr>
            <a:xfrm rot="10800000">
              <a:off x="2906077" y="2485204"/>
              <a:ext cx="2417445" cy="709508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bdĺžnik 13"/>
            <p:cNvSpPr/>
            <p:nvPr/>
          </p:nvSpPr>
          <p:spPr>
            <a:xfrm rot="21600000">
              <a:off x="2927897" y="2485204"/>
              <a:ext cx="2373805" cy="687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400" dirty="0" err="1"/>
                <a:t>s</a:t>
              </a:r>
              <a:r>
                <a:rPr lang="sk-SK" sz="2400" kern="1200" dirty="0" err="1"/>
                <a:t>urface</a:t>
              </a:r>
              <a:r>
                <a:rPr lang="sk-SK" sz="2400" kern="1200" dirty="0"/>
                <a:t> </a:t>
              </a:r>
              <a:r>
                <a:rPr lang="sk-SK" sz="2400" kern="1200" dirty="0" err="1"/>
                <a:t>water</a:t>
              </a:r>
              <a:endParaRPr lang="sk-SK" sz="2400" kern="1200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286512" y="5715016"/>
            <a:ext cx="2417445" cy="745092"/>
            <a:chOff x="5565267" y="2458517"/>
            <a:chExt cx="2417445" cy="745092"/>
          </a:xfrm>
        </p:grpSpPr>
        <p:sp>
          <p:nvSpPr>
            <p:cNvPr id="16" name="Obdĺžnik s rovnostranným zaobleným rohom 15"/>
            <p:cNvSpPr/>
            <p:nvPr/>
          </p:nvSpPr>
          <p:spPr>
            <a:xfrm rot="10800000">
              <a:off x="5565267" y="2458517"/>
              <a:ext cx="2417445" cy="745092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bdĺžnik 16"/>
            <p:cNvSpPr/>
            <p:nvPr/>
          </p:nvSpPr>
          <p:spPr>
            <a:xfrm rot="21600000">
              <a:off x="5588181" y="2458517"/>
              <a:ext cx="2371617" cy="722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2400" dirty="0" err="1"/>
                <a:t>groundwater</a:t>
              </a:r>
              <a:endParaRPr lang="sk-SK" sz="2400" kern="1200" dirty="0"/>
            </a:p>
          </p:txBody>
        </p:sp>
      </p:grpSp>
      <p:pic>
        <p:nvPicPr>
          <p:cNvPr id="3074" name="Picture 2" descr="C:\Users\ucitel\Pictures\che\dážď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643050"/>
            <a:ext cx="3525786" cy="364333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9" name="Picture 9" descr="C:\Users\ucitel\Pictures\che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357298"/>
            <a:ext cx="2266798" cy="212194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E:\voda\podz. voda img.cestovanie.aktuality.sk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3770" y="3357562"/>
            <a:ext cx="2675937" cy="19778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2" descr="C:\Users\ucitel\Desktop\vodopady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285860"/>
            <a:ext cx="3175534" cy="378621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bg2"/>
                </a:solidFill>
              </a:rPr>
              <a:t>Types</a:t>
            </a:r>
            <a:r>
              <a:rPr lang="sk-SK" dirty="0">
                <a:solidFill>
                  <a:schemeClr val="bg2"/>
                </a:solidFill>
              </a:rPr>
              <a:t> of </a:t>
            </a:r>
            <a:r>
              <a:rPr lang="sk-SK" dirty="0" err="1">
                <a:solidFill>
                  <a:schemeClr val="bg2"/>
                </a:solidFill>
              </a:rPr>
              <a:t>water</a:t>
            </a:r>
            <a:endParaRPr lang="sk-SK" dirty="0">
              <a:solidFill>
                <a:schemeClr val="bg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0775271"/>
              </p:ext>
            </p:extLst>
          </p:nvPr>
        </p:nvGraphicFramePr>
        <p:xfrm>
          <a:off x="357158" y="1397000"/>
          <a:ext cx="8143932" cy="5032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434123" y="1484784"/>
            <a:ext cx="155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dirty="0" err="1">
                <a:solidFill>
                  <a:schemeClr val="bg1"/>
                </a:solidFill>
              </a:rPr>
              <a:t>Usage</a:t>
            </a:r>
            <a:r>
              <a:rPr lang="sk-SK" sz="3600" dirty="0">
                <a:solidFill>
                  <a:schemeClr val="bg1"/>
                </a:solidFill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E02CFD-1C9E-44FB-9956-20BD376F8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51E02CFD-1C9E-44FB-9956-20BD376F8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51E02CFD-1C9E-44FB-9956-20BD376F8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51E02CFD-1C9E-44FB-9956-20BD376F8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graphicEl>
                                              <a:dgm id="{51E02CFD-1C9E-44FB-9956-20BD376F8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4F52E4-AE79-45D9-82B8-F40324195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D14F52E4-AE79-45D9-82B8-F40324195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graphicEl>
                                              <a:dgm id="{D14F52E4-AE79-45D9-82B8-F40324195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graphicEl>
                                              <a:dgm id="{D14F52E4-AE79-45D9-82B8-F40324195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D14F52E4-AE79-45D9-82B8-F40324195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5518F6-E584-4E32-9DED-6E08CB8A1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955518F6-E584-4E32-9DED-6E08CB8A1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955518F6-E584-4E32-9DED-6E08CB8A1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955518F6-E584-4E32-9DED-6E08CB8A1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955518F6-E584-4E32-9DED-6E08CB8A19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D01F7-9EEF-43DE-A08B-FDE0081B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1CBD01F7-9EEF-43DE-A08B-FDE0081B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1CBD01F7-9EEF-43DE-A08B-FDE0081B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1CBD01F7-9EEF-43DE-A08B-FDE0081B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1CBD01F7-9EEF-43DE-A08B-FDE0081B3D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CDCA89-6D5B-4D44-B722-DDB94276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63CDCA89-6D5B-4D44-B722-DDB94276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graphicEl>
                                              <a:dgm id="{63CDCA89-6D5B-4D44-B722-DDB94276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graphicEl>
                                              <a:dgm id="{63CDCA89-6D5B-4D44-B722-DDB94276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63CDCA89-6D5B-4D44-B722-DDB94276B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87FE10-1AA0-4572-98F9-EC6FEEE6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0A87FE10-1AA0-4572-98F9-EC6FEEE6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0A87FE10-1AA0-4572-98F9-EC6FEEE6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0A87FE10-1AA0-4572-98F9-EC6FEEE6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0A87FE10-1AA0-4572-98F9-EC6FEEE6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0D53AA-FFCF-4A06-B97D-7EDA6505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graphicEl>
                                              <a:dgm id="{230D53AA-FFCF-4A06-B97D-7EDA6505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graphicEl>
                                              <a:dgm id="{230D53AA-FFCF-4A06-B97D-7EDA6505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230D53AA-FFCF-4A06-B97D-7EDA6505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230D53AA-FFCF-4A06-B97D-7EDA65051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680966" y="0"/>
            <a:ext cx="785407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k-SK" sz="4000" b="1" cap="none" spc="0" dirty="0">
              <a:ln w="24500" cmpd="dbl">
                <a:solidFill>
                  <a:srgbClr val="0070C0"/>
                </a:solidFill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Planet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Earth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has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been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called</a:t>
            </a:r>
            <a:br>
              <a:rPr lang="sk-SK" sz="4000" b="1" cap="none" spc="0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Blue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Planet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due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to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abundant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water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on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Earth´s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0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surface</a:t>
            </a:r>
            <a:r>
              <a:rPr lang="sk-SK" sz="40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.  .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179512" y="2780928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0070C0"/>
                </a:solidFill>
              </a:rPr>
              <a:t>  </a:t>
            </a:r>
          </a:p>
          <a:p>
            <a:r>
              <a:rPr lang="sk-SK" sz="2400" b="1" dirty="0">
                <a:solidFill>
                  <a:srgbClr val="0070C0"/>
                </a:solidFill>
              </a:rPr>
              <a:t>           </a:t>
            </a:r>
          </a:p>
          <a:p>
            <a:r>
              <a:rPr lang="sk-SK" sz="2400" b="1" dirty="0">
                <a:solidFill>
                  <a:srgbClr val="0070C0"/>
                </a:solidFill>
              </a:rPr>
              <a:t>          </a:t>
            </a:r>
          </a:p>
          <a:p>
            <a:endParaRPr lang="sk-SK" sz="2400" b="1" dirty="0">
              <a:solidFill>
                <a:srgbClr val="0070C0"/>
              </a:solidFill>
            </a:endParaRPr>
          </a:p>
          <a:p>
            <a:r>
              <a:rPr lang="sk-SK" sz="2400" b="1" dirty="0">
                <a:solidFill>
                  <a:srgbClr val="0070C0"/>
                </a:solidFill>
              </a:rPr>
              <a:t>    </a:t>
            </a:r>
            <a:r>
              <a:rPr lang="sk-SK" sz="2800" b="1" dirty="0">
                <a:solidFill>
                  <a:srgbClr val="0070C0"/>
                </a:solidFill>
              </a:rPr>
              <a:t>        </a:t>
            </a:r>
          </a:p>
          <a:p>
            <a:endParaRPr lang="sk-SK" sz="2400" b="1" dirty="0">
              <a:solidFill>
                <a:srgbClr val="0070C0"/>
              </a:solidFill>
            </a:endParaRPr>
          </a:p>
          <a:p>
            <a:r>
              <a:rPr lang="sk-SK" sz="2400" b="1" dirty="0">
                <a:solidFill>
                  <a:srgbClr val="0070C0"/>
                </a:solidFill>
              </a:rPr>
              <a:t>  </a:t>
            </a:r>
          </a:p>
          <a:p>
            <a:r>
              <a:rPr lang="sk-SK" sz="2400" b="1" dirty="0">
                <a:solidFill>
                  <a:srgbClr val="0070C0"/>
                </a:solidFill>
              </a:rPr>
              <a:t>  </a:t>
            </a:r>
          </a:p>
          <a:p>
            <a:r>
              <a:rPr lang="sk-SK" sz="2400" b="1" dirty="0">
                <a:solidFill>
                  <a:srgbClr val="0070C0"/>
                </a:solidFill>
              </a:rPr>
              <a:t>  </a:t>
            </a:r>
          </a:p>
          <a:p>
            <a:endParaRPr lang="sk-SK" sz="2400" b="1" dirty="0">
              <a:solidFill>
                <a:srgbClr val="0070C0"/>
              </a:solidFill>
            </a:endParaRPr>
          </a:p>
          <a:p>
            <a:r>
              <a:rPr lang="sk-SK" sz="2400" b="1" dirty="0">
                <a:solidFill>
                  <a:srgbClr val="0070C0"/>
                </a:solidFill>
              </a:rPr>
              <a:t>  </a:t>
            </a:r>
          </a:p>
          <a:p>
            <a:endParaRPr lang="sk-SK" dirty="0">
              <a:solidFill>
                <a:srgbClr val="0070C0"/>
              </a:solidFill>
            </a:endParaRPr>
          </a:p>
          <a:p>
            <a:r>
              <a:rPr lang="sk-SK" dirty="0"/>
              <a:t> </a:t>
            </a:r>
          </a:p>
        </p:txBody>
      </p:sp>
      <p:pic>
        <p:nvPicPr>
          <p:cNvPr id="6" name="Obrázok 5" descr="kvapk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206" y="2523878"/>
            <a:ext cx="1084356" cy="1152128"/>
          </a:xfrm>
          <a:prstGeom prst="rect">
            <a:avLst/>
          </a:prstGeom>
        </p:spPr>
      </p:pic>
      <p:pic>
        <p:nvPicPr>
          <p:cNvPr id="8" name="Obrázok 7" descr="zeme1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61048"/>
            <a:ext cx="1026779" cy="1008112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1638339" y="3104135"/>
            <a:ext cx="69744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err="1">
                <a:solidFill>
                  <a:srgbClr val="0070C0"/>
                </a:solidFill>
              </a:rPr>
              <a:t>Life</a:t>
            </a:r>
            <a:r>
              <a:rPr lang="sk-SK" sz="2800" b="1" dirty="0">
                <a:solidFill>
                  <a:srgbClr val="0070C0"/>
                </a:solidFill>
              </a:rPr>
              <a:t> on </a:t>
            </a:r>
            <a:r>
              <a:rPr lang="sk-SK" sz="2800" b="1" dirty="0" err="1">
                <a:solidFill>
                  <a:srgbClr val="0070C0"/>
                </a:solidFill>
              </a:rPr>
              <a:t>Earth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probably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began</a:t>
            </a:r>
            <a:r>
              <a:rPr lang="sk-SK" sz="2800" b="1" dirty="0">
                <a:solidFill>
                  <a:srgbClr val="0070C0"/>
                </a:solidFill>
              </a:rPr>
              <a:t> in </a:t>
            </a:r>
            <a:r>
              <a:rPr lang="sk-SK" sz="2800" b="1" dirty="0" err="1">
                <a:solidFill>
                  <a:srgbClr val="0070C0"/>
                </a:solidFill>
              </a:rPr>
              <a:t>the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depths</a:t>
            </a:r>
            <a:r>
              <a:rPr lang="sk-SK" sz="2800" b="1" dirty="0">
                <a:solidFill>
                  <a:srgbClr val="0070C0"/>
                </a:solidFill>
              </a:rPr>
              <a:t> of </a:t>
            </a:r>
          </a:p>
          <a:p>
            <a:r>
              <a:rPr lang="sk-SK" sz="2800" b="1" dirty="0" err="1">
                <a:solidFill>
                  <a:srgbClr val="0070C0"/>
                </a:solidFill>
              </a:rPr>
              <a:t>the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ocean</a:t>
            </a:r>
            <a:r>
              <a:rPr lang="sk-SK" sz="2800" b="1" dirty="0">
                <a:solidFill>
                  <a:srgbClr val="0070C0"/>
                </a:solidFill>
              </a:rPr>
              <a:t>, </a:t>
            </a:r>
            <a:r>
              <a:rPr lang="sk-SK" sz="2800" b="1" dirty="0" err="1">
                <a:solidFill>
                  <a:srgbClr val="0070C0"/>
                </a:solidFill>
              </a:rPr>
              <a:t>what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means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water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is</a:t>
            </a:r>
            <a:endParaRPr lang="sk-SK" sz="2800" b="1" dirty="0">
              <a:solidFill>
                <a:srgbClr val="0070C0"/>
              </a:solidFill>
            </a:endParaRPr>
          </a:p>
          <a:p>
            <a:r>
              <a:rPr lang="sk-SK" sz="2800" b="1" dirty="0" err="1">
                <a:solidFill>
                  <a:srgbClr val="0070C0"/>
                </a:solidFill>
              </a:rPr>
              <a:t>the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cradle</a:t>
            </a:r>
            <a:r>
              <a:rPr lang="sk-SK" sz="2800" b="1" dirty="0">
                <a:solidFill>
                  <a:srgbClr val="0070C0"/>
                </a:solidFill>
              </a:rPr>
              <a:t> of </a:t>
            </a:r>
            <a:r>
              <a:rPr lang="sk-SK" sz="2800" b="1" dirty="0" err="1">
                <a:solidFill>
                  <a:srgbClr val="0070C0"/>
                </a:solidFill>
              </a:rPr>
              <a:t>life</a:t>
            </a:r>
            <a:r>
              <a:rPr lang="sk-SK" sz="2800" b="1" dirty="0">
                <a:solidFill>
                  <a:srgbClr val="0070C0"/>
                </a:solidFill>
              </a:rPr>
              <a:t> on </a:t>
            </a:r>
            <a:r>
              <a:rPr lang="sk-SK" sz="2800" b="1" dirty="0" err="1">
                <a:solidFill>
                  <a:srgbClr val="0070C0"/>
                </a:solidFill>
              </a:rPr>
              <a:t>our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Blue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Planet</a:t>
            </a:r>
            <a:r>
              <a:rPr lang="sk-SK" sz="2800" b="1" dirty="0">
                <a:solidFill>
                  <a:srgbClr val="0070C0"/>
                </a:solidFill>
              </a:rPr>
              <a:t>. </a:t>
            </a:r>
          </a:p>
          <a:p>
            <a:endParaRPr lang="sk-SK" sz="2800" b="1" dirty="0">
              <a:solidFill>
                <a:srgbClr val="0070C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1638339" y="4920017"/>
            <a:ext cx="69847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>
                <a:solidFill>
                  <a:srgbClr val="0070C0"/>
                </a:solidFill>
              </a:rPr>
              <a:t>All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living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organism</a:t>
            </a:r>
            <a:r>
              <a:rPr lang="sk-SK" sz="2800" b="1" dirty="0">
                <a:solidFill>
                  <a:srgbClr val="0070C0"/>
                </a:solidFill>
              </a:rPr>
              <a:t> on </a:t>
            </a:r>
            <a:r>
              <a:rPr lang="sk-SK" sz="2800" b="1" dirty="0" err="1">
                <a:solidFill>
                  <a:srgbClr val="0070C0"/>
                </a:solidFill>
              </a:rPr>
              <a:t>Earth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require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water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for</a:t>
            </a:r>
            <a:r>
              <a:rPr lang="sk-SK" sz="2800" b="1" dirty="0">
                <a:solidFill>
                  <a:srgbClr val="0070C0"/>
                </a:solidFill>
              </a:rPr>
              <a:t> </a:t>
            </a:r>
            <a:r>
              <a:rPr lang="sk-SK" sz="2800" b="1" dirty="0" err="1">
                <a:solidFill>
                  <a:srgbClr val="0070C0"/>
                </a:solidFill>
              </a:rPr>
              <a:t>survival</a:t>
            </a:r>
            <a:r>
              <a:rPr lang="sk-SK" sz="2800" b="1" dirty="0">
                <a:solidFill>
                  <a:srgbClr val="0070C0"/>
                </a:solidFill>
              </a:rPr>
              <a:t>.    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1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sk-SK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Drinking</a:t>
            </a: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</a:t>
            </a:r>
            <a:r>
              <a:rPr lang="sk-SK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water</a:t>
            </a:r>
            <a:endParaRPr lang="sk-SK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k-SK" sz="2400" dirty="0" err="1">
                <a:latin typeface="Cambria" pitchFamily="18" charset="0"/>
              </a:rPr>
              <a:t>For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human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being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is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important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for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survival</a:t>
            </a:r>
            <a:r>
              <a:rPr lang="sk-SK" sz="2400" dirty="0">
                <a:latin typeface="Cambria" pitchFamily="18" charset="0"/>
              </a:rPr>
              <a:t> </a:t>
            </a:r>
          </a:p>
          <a:p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eople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use wells to get at underground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wate</a:t>
            </a:r>
            <a:r>
              <a:rPr lang="sk-SK" sz="2400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  <a:p>
            <a:r>
              <a:rPr lang="sk-SK" sz="2400" dirty="0" err="1">
                <a:latin typeface="Cambria" pitchFamily="18" charset="0"/>
              </a:rPr>
              <a:t>Water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can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be</a:t>
            </a:r>
            <a:r>
              <a:rPr lang="sk-SK" sz="2400" dirty="0">
                <a:latin typeface="Cambria" pitchFamily="18" charset="0"/>
              </a:rPr>
              <a:t> </a:t>
            </a:r>
            <a:r>
              <a:rPr lang="sk-SK" sz="2400" dirty="0" err="1">
                <a:latin typeface="Cambria" pitchFamily="18" charset="0"/>
              </a:rPr>
              <a:t>contamined</a:t>
            </a:r>
            <a:r>
              <a:rPr lang="sk-SK" sz="2400" dirty="0">
                <a:latin typeface="Cambria" pitchFamily="18" charset="0"/>
              </a:rPr>
              <a:t> by </a:t>
            </a:r>
            <a:r>
              <a:rPr lang="sk-SK" sz="2400" dirty="0" err="1">
                <a:latin typeface="Cambria" pitchFamily="18" charset="0"/>
              </a:rPr>
              <a:t>fertilizers</a:t>
            </a:r>
            <a:r>
              <a:rPr lang="sk-SK" sz="2400" dirty="0">
                <a:latin typeface="Cambria" pitchFamily="18" charset="0"/>
              </a:rPr>
              <a:t>, </a:t>
            </a:r>
          </a:p>
          <a:p>
            <a:pPr marL="0" indent="0">
              <a:buNone/>
            </a:pPr>
            <a:r>
              <a:rPr lang="sk-SK" sz="2400" dirty="0">
                <a:latin typeface="Cambria" pitchFamily="18" charset="0"/>
              </a:rPr>
              <a:t>     </a:t>
            </a:r>
            <a:r>
              <a:rPr lang="sk-SK" sz="2400" dirty="0" err="1">
                <a:latin typeface="Cambria" pitchFamily="18" charset="0"/>
              </a:rPr>
              <a:t>chemicals</a:t>
            </a:r>
            <a:r>
              <a:rPr lang="sk-SK" sz="2400" dirty="0">
                <a:latin typeface="Cambria" pitchFamily="18" charset="0"/>
              </a:rPr>
              <a:t>, </a:t>
            </a:r>
            <a:r>
              <a:rPr lang="sk-SK" sz="2400" dirty="0" err="1">
                <a:latin typeface="Cambria" pitchFamily="18" charset="0"/>
              </a:rPr>
              <a:t>metals</a:t>
            </a:r>
            <a:r>
              <a:rPr lang="sk-SK" sz="2400" dirty="0">
                <a:latin typeface="Cambria" pitchFamily="18" charset="0"/>
              </a:rPr>
              <a:t>...</a:t>
            </a:r>
          </a:p>
          <a:p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Water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must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be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treated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to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make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it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sk-SK" sz="2400" b="1" dirty="0" err="1">
                <a:solidFill>
                  <a:srgbClr val="FF0000"/>
                </a:solidFill>
                <a:latin typeface="Cambria" pitchFamily="18" charset="0"/>
              </a:rPr>
              <a:t>safe</a:t>
            </a:r>
            <a:r>
              <a:rPr lang="sk-SK" sz="2400" b="1" dirty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2050" name="Picture 2" descr="http://www.piktogramy-reklamni-predmety.cz/411-thickbox_default/pitna-voda-2-informacni-cedule.jpg"/>
          <p:cNvPicPr>
            <a:picLocks noChangeAspect="1" noChangeArrowheads="1"/>
          </p:cNvPicPr>
          <p:nvPr/>
        </p:nvPicPr>
        <p:blipFill>
          <a:blip r:embed="rId3" cstate="print"/>
          <a:srcRect l="14634" r="14634"/>
          <a:stretch>
            <a:fillRect/>
          </a:stretch>
        </p:blipFill>
        <p:spPr bwMode="auto">
          <a:xfrm>
            <a:off x="7310612" y="178619"/>
            <a:ext cx="1229468" cy="17382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http://www.lideazeme.cz/files/imagecache/dust_filerenderer_normal/files/upload/story_press/6206/15_2_jpg_4fe2d36de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082" y="2946059"/>
            <a:ext cx="2806449" cy="2093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http://ipravda.sk/res/2013/11/11/thumbs/pitie-vody-voda-nestandar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648200"/>
            <a:ext cx="2667000" cy="200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http://www.aces.edu/natural-resources/water-resources/images/Water-Img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648200"/>
            <a:ext cx="2362199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6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6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6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6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6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6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6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6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6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sk-SK" sz="3600" dirty="0">
                <a:latin typeface="Andalus" pitchFamily="18" charset="-78"/>
                <a:cs typeface="Andalus" pitchFamily="18" charset="-78"/>
              </a:rPr>
              <a:t>			</a:t>
            </a:r>
          </a:p>
          <a:p>
            <a:pPr>
              <a:buNone/>
            </a:pPr>
            <a:r>
              <a:rPr lang="sk-SK" sz="3600" dirty="0">
                <a:latin typeface="Andalus" pitchFamily="18" charset="-78"/>
                <a:cs typeface="Andalus" pitchFamily="18" charset="-78"/>
              </a:rPr>
              <a:t>		</a:t>
            </a:r>
            <a:r>
              <a:rPr lang="sk-SK" sz="2400" b="1" dirty="0" err="1">
                <a:latin typeface="Andalus" pitchFamily="18" charset="-78"/>
                <a:cs typeface="Andalus" pitchFamily="18" charset="-78"/>
              </a:rPr>
              <a:t>How</a:t>
            </a:r>
            <a:r>
              <a:rPr lang="sk-SK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b="1" dirty="0" err="1">
                <a:latin typeface="Andalus" pitchFamily="18" charset="-78"/>
                <a:cs typeface="Andalus" pitchFamily="18" charset="-78"/>
              </a:rPr>
              <a:t>is</a:t>
            </a:r>
            <a:r>
              <a:rPr lang="sk-SK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b="1" dirty="0" err="1">
                <a:latin typeface="Andalus" pitchFamily="18" charset="-78"/>
                <a:cs typeface="Andalus" pitchFamily="18" charset="-78"/>
              </a:rPr>
              <a:t>surface</a:t>
            </a:r>
            <a:r>
              <a:rPr lang="sk-SK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b="1" dirty="0" err="1">
                <a:latin typeface="Andalus" pitchFamily="18" charset="-78"/>
                <a:cs typeface="Andalus" pitchFamily="18" charset="-78"/>
              </a:rPr>
              <a:t>water</a:t>
            </a:r>
            <a:r>
              <a:rPr lang="sk-SK" sz="24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400" b="1" dirty="0" err="1">
                <a:latin typeface="Andalus" pitchFamily="18" charset="-78"/>
                <a:cs typeface="Andalus" pitchFamily="18" charset="-78"/>
              </a:rPr>
              <a:t>treated</a:t>
            </a:r>
            <a:r>
              <a:rPr lang="sk-SK" sz="2400" b="1" dirty="0">
                <a:latin typeface="Andalus" pitchFamily="18" charset="-78"/>
                <a:cs typeface="Andalus" pitchFamily="18" charset="-78"/>
              </a:rPr>
              <a:t>? </a:t>
            </a:r>
          </a:p>
        </p:txBody>
      </p:sp>
      <p:pic>
        <p:nvPicPr>
          <p:cNvPr id="21506" name="Picture 2" descr="http://www.gifmania.cz/Animovane-Gify-Animovana-Pismena/animovane-Obrazky-Interpunkcni-Znamenka/Animace-Otaznik/Otaznik-262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51" y="206654"/>
            <a:ext cx="1371600" cy="1657656"/>
          </a:xfrm>
          <a:prstGeom prst="rect">
            <a:avLst/>
          </a:prstGeom>
          <a:noFill/>
        </p:spPr>
      </p:pic>
      <p:pic>
        <p:nvPicPr>
          <p:cNvPr id="21508" name="Picture 4" descr="http://www.veolia.sk/sites/g/files/dvc291/f/styles/asset_image_full/public/assets/images/2014/08/ManagementVodoh.Sluz_._COV-ZV035.jpg?itok=Qh0ymRA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058995"/>
            <a:ext cx="4729491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12" name="Picture 8" descr="http://www.social.topreality.sk/public/album_photo/67/0a/0a5d_2b85.jpg?c=39a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499" y="1864310"/>
            <a:ext cx="2730794" cy="190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4" name="Picture 10" descr="http://jangaso.gulas.sme.sk/upload/posts/9/36/36959/large_extra/28578431c952db79829b099c515aa9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658440"/>
            <a:ext cx="3191272" cy="238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6" name="Picture 12" descr="http://files.ccdr4.webnode.cz/200000032-b5c58b7b8e/FotkyFoto_fb%20pan%C3%A1%C4%8Dek%20otazn%C3%ADk.jpg"/>
          <p:cNvPicPr>
            <a:picLocks noChangeAspect="1" noChangeArrowheads="1"/>
          </p:cNvPicPr>
          <p:nvPr/>
        </p:nvPicPr>
        <p:blipFill>
          <a:blip r:embed="rId7" cstate="print"/>
          <a:srcRect l="14286" r="11905"/>
          <a:stretch>
            <a:fillRect/>
          </a:stretch>
        </p:blipFill>
        <p:spPr bwMode="auto">
          <a:xfrm>
            <a:off x="3641886" y="2180937"/>
            <a:ext cx="1074129" cy="1574391"/>
          </a:xfrm>
          <a:prstGeom prst="rect">
            <a:avLst/>
          </a:prstGeom>
          <a:noFill/>
        </p:spPr>
      </p:pic>
      <p:pic>
        <p:nvPicPr>
          <p:cNvPr id="21520" name="Picture 16" descr="http://old.tisnov.cz/obrazek/vykricnik-2.png?x=1280&amp;y=128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10257">
            <a:off x="-541664" y="1513960"/>
            <a:ext cx="1725357" cy="2300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6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6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6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66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sk-SK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Water</a:t>
            </a:r>
            <a:r>
              <a:rPr lang="sk-SK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sk-SK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treatment</a:t>
            </a:r>
            <a:r>
              <a:rPr lang="sk-SK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sk-SK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scheme</a:t>
            </a:r>
            <a:r>
              <a:rPr lang="sk-SK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57200" y="1905000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Sedimentation</a:t>
            </a:r>
            <a:r>
              <a:rPr lang="sk-SK" sz="24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57200" y="296733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Clarification</a:t>
            </a:r>
            <a:endParaRPr lang="sk-SK" sz="2400" b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57200" y="403860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Filtration</a:t>
            </a:r>
            <a:endParaRPr lang="sk-SK" sz="2400" b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57200" y="5026967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Disinfection</a:t>
            </a:r>
            <a:endParaRPr lang="sk-SK" sz="2400" b="1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8" name="Šípka dolu 7"/>
          <p:cNvSpPr/>
          <p:nvPr/>
        </p:nvSpPr>
        <p:spPr>
          <a:xfrm>
            <a:off x="838200" y="2362200"/>
            <a:ext cx="304800" cy="457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 dolu 8"/>
          <p:cNvSpPr/>
          <p:nvPr/>
        </p:nvSpPr>
        <p:spPr>
          <a:xfrm>
            <a:off x="838200" y="3429000"/>
            <a:ext cx="304800" cy="457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 dolu 9"/>
          <p:cNvSpPr/>
          <p:nvPr/>
        </p:nvSpPr>
        <p:spPr>
          <a:xfrm>
            <a:off x="838200" y="4495800"/>
            <a:ext cx="304800" cy="457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/>
          <p:cNvSpPr txBox="1"/>
          <p:nvPr/>
        </p:nvSpPr>
        <p:spPr>
          <a:xfrm>
            <a:off x="4572000" y="1905000"/>
            <a:ext cx="42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Andalus" pitchFamily="18" charset="-78"/>
                <a:cs typeface="Andalus" pitchFamily="18" charset="-78"/>
              </a:rPr>
              <a:t>čiastočky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2743200" y="2971800"/>
            <a:ext cx="4541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Andalus" pitchFamily="18" charset="-78"/>
                <a:cs typeface="Andalus" pitchFamily="18" charset="-78"/>
              </a:rPr>
              <a:t>Pridávaním chemikálii sa vytvoria </a:t>
            </a:r>
            <a:br>
              <a:rPr lang="sk-SK" sz="2400" dirty="0">
                <a:latin typeface="Andalus" pitchFamily="18" charset="-78"/>
                <a:cs typeface="Andalus" pitchFamily="18" charset="-78"/>
              </a:rPr>
            </a:br>
            <a:r>
              <a:rPr lang="sk-SK" sz="2400" dirty="0" err="1">
                <a:latin typeface="Andalus" pitchFamily="18" charset="-78"/>
                <a:cs typeface="Andalus" pitchFamily="18" charset="-78"/>
              </a:rPr>
              <a:t>vločkovité</a:t>
            </a:r>
            <a:r>
              <a:rPr lang="sk-SK" sz="2400" dirty="0">
                <a:latin typeface="Andalus" pitchFamily="18" charset="-78"/>
                <a:cs typeface="Andalus" pitchFamily="18" charset="-78"/>
              </a:rPr>
              <a:t> zrazeniny.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2743200" y="4038600"/>
            <a:ext cx="48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Andalus" pitchFamily="18" charset="-78"/>
                <a:cs typeface="Andalus" pitchFamily="18" charset="-78"/>
              </a:rPr>
              <a:t>Čistenie cez pieskové a štrkové filtre. 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2667000" y="4648200"/>
            <a:ext cx="565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Andalus" pitchFamily="18" charset="-78"/>
                <a:cs typeface="Andalus" pitchFamily="18" charset="-78"/>
              </a:rPr>
              <a:t>Prefiltrovaná voda  sa dezinfikuje chlórom. </a:t>
            </a:r>
            <a:br>
              <a:rPr lang="sk-SK" sz="2400" dirty="0">
                <a:latin typeface="Andalus" pitchFamily="18" charset="-78"/>
                <a:cs typeface="Andalus" pitchFamily="18" charset="-78"/>
              </a:rPr>
            </a:br>
            <a:r>
              <a:rPr lang="sk-SK" sz="2400" dirty="0">
                <a:latin typeface="Andalus" pitchFamily="18" charset="-78"/>
                <a:cs typeface="Andalus" pitchFamily="18" charset="-78"/>
              </a:rPr>
              <a:t>Zbaví sa tak baktérií. </a:t>
            </a:r>
          </a:p>
        </p:txBody>
      </p:sp>
      <p:pic>
        <p:nvPicPr>
          <p:cNvPr id="15" name="Obrázok 14" descr="upravavody2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727070" y="3575945"/>
            <a:ext cx="2514600" cy="177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http://zscaklov.edupage.org/photos/skin/clipart/vod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1781" y="2276872"/>
            <a:ext cx="2362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8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8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8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8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8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8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88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88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38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880"/>
                            </p:stCondLst>
                            <p:childTnLst>
                              <p:par>
                                <p:cTn id="6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88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53B8FDD-1983-4E61-B260-A724FF019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  <a:solidFill>
            <a:srgbClr val="FFFF99"/>
          </a:solidFill>
          <a:ln w="28575">
            <a:solidFill>
              <a:srgbClr val="333333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Water</a:t>
            </a:r>
            <a:r>
              <a:rPr lang="sk-SK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sk-SK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treatment</a:t>
            </a:r>
            <a:endParaRPr lang="sk-SK" sz="4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EE97EF0-518F-4D79-B7F4-061C85D9D7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817937"/>
          </a:xfrm>
          <a:solidFill>
            <a:schemeClr val="accent2"/>
          </a:solidFill>
          <a:ln w="28575">
            <a:solidFill>
              <a:srgbClr val="333333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k-SK" sz="3600" dirty="0"/>
              <a:t>   </a:t>
            </a:r>
            <a:r>
              <a:rPr lang="sk-SK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</a:t>
            </a:r>
            <a:r>
              <a:rPr lang="sk-SK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Sedimentation</a:t>
            </a:r>
            <a:r>
              <a:rPr lang="sk-SK" sz="2000" dirty="0"/>
              <a:t>:</a:t>
            </a:r>
            <a:r>
              <a:rPr lang="sk-SK" sz="3600" dirty="0"/>
              <a:t> </a:t>
            </a:r>
            <a:r>
              <a:rPr lang="sk-SK" sz="2000" dirty="0" err="1"/>
              <a:t>solid</a:t>
            </a:r>
            <a:r>
              <a:rPr lang="sk-SK" sz="2000" dirty="0"/>
              <a:t> </a:t>
            </a:r>
            <a:r>
              <a:rPr lang="sk-SK" sz="2000" dirty="0" err="1"/>
              <a:t>particles</a:t>
            </a:r>
            <a:r>
              <a:rPr lang="sk-SK" sz="2000" dirty="0"/>
              <a:t> </a:t>
            </a:r>
            <a:r>
              <a:rPr lang="sk-SK" sz="2000" dirty="0" err="1"/>
              <a:t>settle</a:t>
            </a:r>
            <a:r>
              <a:rPr lang="sk-SK" sz="2000" dirty="0"/>
              <a:t> </a:t>
            </a:r>
            <a:r>
              <a:rPr lang="sk-SK" sz="2000" dirty="0" err="1"/>
              <a:t>first</a:t>
            </a:r>
            <a:r>
              <a:rPr lang="sk-SK" sz="2000" dirty="0"/>
              <a:t>, </a:t>
            </a:r>
            <a:r>
              <a:rPr lang="sk-SK" sz="2000" dirty="0" err="1"/>
              <a:t>which</a:t>
            </a:r>
            <a:r>
              <a:rPr lang="sk-SK" sz="2000" dirty="0"/>
              <a:t> </a:t>
            </a:r>
            <a:r>
              <a:rPr lang="sk-SK" sz="2000" dirty="0" err="1"/>
              <a:t>fall</a:t>
            </a:r>
            <a:r>
              <a:rPr lang="sk-SK" sz="2000" dirty="0"/>
              <a:t> </a:t>
            </a:r>
            <a:r>
              <a:rPr lang="sk-SK" sz="2000" dirty="0" err="1"/>
              <a:t>into</a:t>
            </a:r>
            <a:r>
              <a:rPr lang="sk-SK" sz="2000" dirty="0"/>
              <a:t>                  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bottom</a:t>
            </a:r>
            <a:r>
              <a:rPr lang="sk-SK" sz="2000" dirty="0"/>
              <a:t> of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watertank</a:t>
            </a:r>
            <a:r>
              <a:rPr lang="sk-SK" sz="2000" dirty="0"/>
              <a:t>.</a:t>
            </a:r>
          </a:p>
          <a:p>
            <a:pPr>
              <a:buNone/>
              <a:defRPr/>
            </a:pPr>
            <a:r>
              <a:rPr lang="sk-SK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2.</a:t>
            </a:r>
            <a:r>
              <a:rPr lang="sk-SK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Clarification</a:t>
            </a:r>
            <a:r>
              <a:rPr lang="sk-SK" sz="2000" dirty="0"/>
              <a:t>:</a:t>
            </a:r>
            <a:r>
              <a:rPr lang="sk-SK" sz="2000" dirty="0">
                <a:solidFill>
                  <a:srgbClr val="FF0000"/>
                </a:solidFill>
              </a:rPr>
              <a:t> </a:t>
            </a:r>
            <a:r>
              <a:rPr lang="sk-SK" sz="2000" dirty="0" err="1"/>
              <a:t>with</a:t>
            </a:r>
            <a:r>
              <a:rPr lang="sk-SK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adding chemicals</a:t>
            </a:r>
            <a:r>
              <a:rPr lang="sk-SK" sz="2000" dirty="0"/>
              <a:t>,</a:t>
            </a:r>
            <a:r>
              <a:rPr lang="en-US" sz="2000" dirty="0"/>
              <a:t> impurities</a:t>
            </a:r>
          </a:p>
          <a:p>
            <a:pPr>
              <a:buNone/>
              <a:defRPr/>
            </a:pPr>
            <a:r>
              <a:rPr lang="en-US" sz="2000" dirty="0"/>
              <a:t>      form flakes</a:t>
            </a:r>
            <a:r>
              <a:rPr lang="sk-SK" sz="2000" dirty="0"/>
              <a:t>, </a:t>
            </a:r>
            <a:r>
              <a:rPr lang="sk-SK" sz="2000" dirty="0" err="1"/>
              <a:t>which</a:t>
            </a:r>
            <a:r>
              <a:rPr lang="sk-SK" sz="2000" dirty="0"/>
              <a:t> </a:t>
            </a:r>
            <a:r>
              <a:rPr lang="sk-SK" sz="2000" dirty="0" err="1"/>
              <a:t>fall</a:t>
            </a:r>
            <a:r>
              <a:rPr lang="sk-SK" sz="2000" dirty="0"/>
              <a:t> </a:t>
            </a:r>
            <a:r>
              <a:rPr lang="sk-SK" sz="2000" dirty="0" err="1"/>
              <a:t>into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bottom</a:t>
            </a:r>
            <a:r>
              <a:rPr lang="sk-SK" sz="2000" dirty="0"/>
              <a:t> of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watertank</a:t>
            </a:r>
            <a:r>
              <a:rPr lang="sk-SK" sz="2000" dirty="0"/>
              <a:t>.</a:t>
            </a:r>
          </a:p>
          <a:p>
            <a:pPr>
              <a:buNone/>
              <a:defRPr/>
            </a:pPr>
            <a:r>
              <a:rPr lang="sk-SK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3.</a:t>
            </a:r>
            <a:r>
              <a:rPr lang="sk-SK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Filtration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</a:t>
            </a:r>
            <a:r>
              <a:rPr lang="sk-SK" sz="2000" dirty="0" err="1"/>
              <a:t>runs</a:t>
            </a:r>
            <a:r>
              <a:rPr lang="sk-SK" sz="2000" dirty="0"/>
              <a:t> </a:t>
            </a:r>
            <a:r>
              <a:rPr lang="sk-SK" sz="2000" dirty="0" err="1"/>
              <a:t>through</a:t>
            </a:r>
            <a:r>
              <a:rPr lang="sk-SK" sz="2000" dirty="0"/>
              <a:t> </a:t>
            </a:r>
            <a:r>
              <a:rPr lang="sk-SK" sz="2000" dirty="0" err="1"/>
              <a:t>gravel</a:t>
            </a:r>
            <a:r>
              <a:rPr lang="sk-SK" sz="2000" dirty="0"/>
              <a:t> and </a:t>
            </a:r>
            <a:r>
              <a:rPr lang="sk-SK" sz="2000" dirty="0" err="1"/>
              <a:t>sand</a:t>
            </a:r>
            <a:r>
              <a:rPr lang="sk-SK" sz="2000" dirty="0"/>
              <a:t> </a:t>
            </a:r>
            <a:r>
              <a:rPr lang="sk-SK" sz="2000" dirty="0" err="1"/>
              <a:t>filters</a:t>
            </a:r>
            <a:r>
              <a:rPr lang="sk-SK" sz="2000" dirty="0"/>
              <a:t> .   </a:t>
            </a:r>
            <a:r>
              <a:rPr lang="sk-SK" sz="2400" dirty="0"/>
              <a:t>                                                                                    </a:t>
            </a:r>
            <a:r>
              <a:rPr lang="sk-SK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4.Disinfection</a:t>
            </a:r>
            <a:r>
              <a:rPr lang="sk-SK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sk-SK" sz="2000" dirty="0"/>
              <a:t>to </a:t>
            </a:r>
            <a:r>
              <a:rPr lang="sk-SK" sz="2000" dirty="0" err="1"/>
              <a:t>become</a:t>
            </a:r>
            <a:r>
              <a:rPr lang="sk-SK" sz="2000" dirty="0"/>
              <a:t> </a:t>
            </a:r>
            <a:r>
              <a:rPr lang="sk-SK" sz="2000" dirty="0" err="1"/>
              <a:t>germ-free</a:t>
            </a:r>
            <a:r>
              <a:rPr lang="sk-SK" sz="2000" dirty="0"/>
              <a:t> </a:t>
            </a:r>
            <a:r>
              <a:rPr lang="sk-SK" sz="2000" dirty="0" err="1"/>
              <a:t>water</a:t>
            </a:r>
            <a:r>
              <a:rPr lang="sk-SK" sz="2000" dirty="0"/>
              <a:t> </a:t>
            </a:r>
            <a:r>
              <a:rPr lang="sk-SK" sz="2000" dirty="0" err="1"/>
              <a:t>must</a:t>
            </a:r>
            <a:r>
              <a:rPr lang="sk-SK" sz="2000" dirty="0"/>
              <a:t> </a:t>
            </a:r>
            <a:r>
              <a:rPr lang="sk-SK" sz="2000" dirty="0" err="1"/>
              <a:t>be</a:t>
            </a:r>
            <a:r>
              <a:rPr lang="sk-SK" sz="2000" dirty="0"/>
              <a:t> </a:t>
            </a:r>
            <a:r>
              <a:rPr lang="en-US" sz="2000" dirty="0"/>
              <a:t>carried out </a:t>
            </a:r>
            <a:r>
              <a:rPr lang="sk-SK" sz="2000" dirty="0"/>
              <a:t>                    </a:t>
            </a:r>
            <a:r>
              <a:rPr lang="en-US" sz="2000" dirty="0"/>
              <a:t>with chlorine or </a:t>
            </a:r>
            <a:r>
              <a:rPr lang="en-US" sz="2000" dirty="0" err="1"/>
              <a:t>ozo</a:t>
            </a:r>
            <a:r>
              <a:rPr lang="sk-SK" sz="2000" dirty="0" err="1"/>
              <a:t>ne</a:t>
            </a:r>
            <a:r>
              <a:rPr lang="sk-SK" sz="2000" dirty="0"/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Domestic</a:t>
            </a: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 </a:t>
            </a:r>
            <a:r>
              <a:rPr lang="sk-SK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water</a:t>
            </a:r>
            <a:endParaRPr lang="sk-SK" sz="5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dirty="0">
                <a:latin typeface="Andalus" pitchFamily="18" charset="-78"/>
                <a:cs typeface="Andalus" pitchFamily="18" charset="-78"/>
              </a:rPr>
              <a:t>It is only partially treated - purified water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. </a:t>
            </a:r>
          </a:p>
          <a:p>
            <a:r>
              <a:rPr lang="en-US" sz="2800" dirty="0">
                <a:latin typeface="Andalus" pitchFamily="18" charset="-78"/>
                <a:cs typeface="Andalus" pitchFamily="18" charset="-78"/>
              </a:rPr>
              <a:t>It is used in industry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and in </a:t>
            </a:r>
            <a:r>
              <a:rPr lang="en-US" sz="2800" dirty="0">
                <a:latin typeface="Andalus" pitchFamily="18" charset="-78"/>
                <a:cs typeface="Andalus" pitchFamily="18" charset="-78"/>
              </a:rPr>
              <a:t>economy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.</a:t>
            </a:r>
          </a:p>
          <a:p>
            <a:r>
              <a:rPr lang="sk-SK" sz="2800" dirty="0" err="1">
                <a:latin typeface="Andalus" pitchFamily="18" charset="-78"/>
                <a:cs typeface="Andalus" pitchFamily="18" charset="-78"/>
              </a:rPr>
              <a:t>It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may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not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be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appropriate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for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drinking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, </a:t>
            </a:r>
          </a:p>
          <a:p>
            <a:pPr marL="0" indent="0">
              <a:buNone/>
            </a:pPr>
            <a:r>
              <a:rPr lang="sk-SK" sz="2800" dirty="0">
                <a:latin typeface="Andalus" pitchFamily="18" charset="-78"/>
                <a:cs typeface="Andalus" pitchFamily="18" charset="-78"/>
              </a:rPr>
              <a:t>   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cooking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and </a:t>
            </a:r>
            <a:r>
              <a:rPr lang="sk-SK" sz="2800" dirty="0" err="1">
                <a:latin typeface="Andalus" pitchFamily="18" charset="-78"/>
                <a:cs typeface="Andalus" pitchFamily="18" charset="-78"/>
              </a:rPr>
              <a:t>personal</a:t>
            </a:r>
            <a:r>
              <a:rPr lang="sk-SK" sz="2800" dirty="0">
                <a:latin typeface="Andalus" pitchFamily="18" charset="-78"/>
                <a:cs typeface="Andalus" pitchFamily="18" charset="-78"/>
              </a:rPr>
              <a:t> hygiene. </a:t>
            </a:r>
          </a:p>
        </p:txBody>
      </p:sp>
      <p:pic>
        <p:nvPicPr>
          <p:cNvPr id="24578" name="Picture 2" descr="http://www.simed.cz/doc/myci-agregat-114.jpg"/>
          <p:cNvPicPr>
            <a:picLocks noChangeAspect="1" noChangeArrowheads="1"/>
          </p:cNvPicPr>
          <p:nvPr/>
        </p:nvPicPr>
        <p:blipFill>
          <a:blip r:embed="rId2" cstate="print"/>
          <a:srcRect l="10462" r="9732" b="20000"/>
          <a:stretch>
            <a:fillRect/>
          </a:stretch>
        </p:blipFill>
        <p:spPr bwMode="auto">
          <a:xfrm>
            <a:off x="6847928" y="2743200"/>
            <a:ext cx="2133600" cy="3122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http://www.arbor.sk/domain/arbor/files/zavla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0573" y="3731941"/>
            <a:ext cx="4247442" cy="21336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4" name="Picture 8" descr="https://mirrorimagecarwash.com/wp-content/uploads/2011/07/Wash-Car-2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90"/>
            <a:ext cx="2143125" cy="201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6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6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6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6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6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6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6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itchFamily="18" charset="0"/>
              </a:rPr>
              <a:t>Wastewater</a:t>
            </a:r>
            <a:endParaRPr lang="sk-SK" sz="5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>
                <a:cs typeface="Andalus" pitchFamily="18" charset="-78"/>
              </a:rPr>
              <a:t>It </a:t>
            </a:r>
            <a:r>
              <a:rPr lang="sk-SK" sz="2400" dirty="0" err="1">
                <a:cs typeface="Andalus" pitchFamily="18" charset="-78"/>
              </a:rPr>
              <a:t>originates</a:t>
            </a:r>
            <a:r>
              <a:rPr lang="sk-SK" sz="2400" dirty="0">
                <a:cs typeface="Andalus" pitchFamily="18" charset="-78"/>
              </a:rPr>
              <a:t>	</a:t>
            </a:r>
            <a:r>
              <a:rPr lang="en-US" sz="2400" dirty="0">
                <a:cs typeface="Andalus" pitchFamily="18" charset="-78"/>
              </a:rPr>
              <a:t> in industry, agriculture,</a:t>
            </a:r>
          </a:p>
          <a:p>
            <a:pPr marL="0" indent="0">
              <a:buNone/>
            </a:pPr>
            <a:r>
              <a:rPr lang="sk-SK" sz="2400" dirty="0">
                <a:cs typeface="Andalus" pitchFamily="18" charset="-78"/>
              </a:rPr>
              <a:t>    and </a:t>
            </a:r>
            <a:r>
              <a:rPr lang="en-US" sz="2400" dirty="0">
                <a:cs typeface="Andalus" pitchFamily="18" charset="-78"/>
              </a:rPr>
              <a:t>households</a:t>
            </a:r>
            <a:r>
              <a:rPr lang="sk-SK" sz="2400" dirty="0">
                <a:cs typeface="Andalus" pitchFamily="18" charset="-78"/>
              </a:rPr>
              <a:t>.....</a:t>
            </a:r>
          </a:p>
          <a:p>
            <a:r>
              <a:rPr lang="en-US" sz="2400" b="1" dirty="0"/>
              <a:t>waste water</a:t>
            </a:r>
            <a:r>
              <a:rPr lang="en-US" sz="2400" dirty="0"/>
              <a:t> is </a:t>
            </a:r>
            <a:r>
              <a:rPr lang="en-US" sz="2400" b="1" dirty="0"/>
              <a:t>treated</a:t>
            </a:r>
            <a:r>
              <a:rPr lang="en-US" sz="2400" dirty="0"/>
              <a:t> and </a:t>
            </a:r>
            <a:r>
              <a:rPr lang="en-US" sz="2400" b="1" dirty="0"/>
              <a:t>discharged via</a:t>
            </a:r>
            <a:r>
              <a:rPr lang="en-US" sz="2400" dirty="0"/>
              <a:t> a central </a:t>
            </a:r>
            <a:r>
              <a:rPr lang="en-US" sz="2400" b="1" dirty="0"/>
              <a:t>sewerage</a:t>
            </a:r>
            <a:r>
              <a:rPr lang="en-US" sz="2400" dirty="0"/>
              <a:t> system</a:t>
            </a:r>
            <a:r>
              <a:rPr lang="sk-SK" sz="2400" dirty="0"/>
              <a:t> </a:t>
            </a:r>
            <a:r>
              <a:rPr lang="sk-SK" sz="2400" dirty="0" err="1"/>
              <a:t>into</a:t>
            </a:r>
            <a:r>
              <a:rPr lang="sk-SK" sz="2400" dirty="0"/>
              <a:t> </a:t>
            </a:r>
            <a:r>
              <a:rPr lang="sk-SK" sz="2400" dirty="0" err="1"/>
              <a:t>wastewater</a:t>
            </a:r>
            <a:r>
              <a:rPr lang="sk-SK" sz="2400" dirty="0"/>
              <a:t> </a:t>
            </a:r>
          </a:p>
          <a:p>
            <a:pPr marL="0" indent="0">
              <a:buNone/>
            </a:pPr>
            <a:r>
              <a:rPr lang="sk-SK" sz="2400" dirty="0"/>
              <a:t>     </a:t>
            </a:r>
            <a:r>
              <a:rPr lang="sk-SK" sz="2400" dirty="0" err="1"/>
              <a:t>treatment</a:t>
            </a:r>
            <a:r>
              <a:rPr lang="sk-SK" sz="2400" dirty="0"/>
              <a:t> </a:t>
            </a:r>
            <a:r>
              <a:rPr lang="sk-SK" sz="2400" b="1" dirty="0" err="1">
                <a:cs typeface="Andalus" pitchFamily="18" charset="-78"/>
              </a:rPr>
              <a:t>plants</a:t>
            </a:r>
            <a:r>
              <a:rPr lang="sk-SK" sz="2400" dirty="0">
                <a:latin typeface="Andalus" pitchFamily="18" charset="-78"/>
                <a:cs typeface="Andalus" pitchFamily="18" charset="-78"/>
              </a:rPr>
              <a:t> </a:t>
            </a:r>
          </a:p>
        </p:txBody>
      </p:sp>
      <p:pic>
        <p:nvPicPr>
          <p:cNvPr id="27652" name="Picture 4" descr="http://s1.karcher.com/versions/shared/producttree_anthracite/Waterrecycling_Key_header_702x220.jpg?160126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95020" y="4469749"/>
            <a:ext cx="3785364" cy="124741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 descr="http://img.cas.sk/img/11/article/1255404_odpadky-ocean-tichy-ocean-pla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602354"/>
            <a:ext cx="4114800" cy="241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://thumbs.dreamstime.com/thumb_1310/13100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8052" y="1838362"/>
            <a:ext cx="2288748" cy="152583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8" name="Picture 10" descr="http://www.resit.cz/files/img/product/BE0111007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505200"/>
            <a:ext cx="1905000" cy="1886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4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4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4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4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4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4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4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4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FD0CE7A-EF3B-49C5-9997-E4E4741FB6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Distilled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water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527C49C-9E79-4D10-99CB-975872C71F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29600" cy="4535487"/>
          </a:xfrm>
        </p:spPr>
        <p:txBody>
          <a:bodyPr/>
          <a:lstStyle/>
          <a:p>
            <a:pPr>
              <a:buNone/>
              <a:defRPr/>
            </a:pPr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k-SK" sz="28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colorless water, tasteless and odorless, does not contain any minerals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sk-SK" sz="2800" dirty="0">
                <a:solidFill>
                  <a:schemeClr val="accent1">
                    <a:lumMod val="75000"/>
                  </a:schemeClr>
                </a:solidFill>
              </a:rPr>
              <a:t>  -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used in irons, car radiators,</a:t>
            </a:r>
          </a:p>
          <a:p>
            <a:pPr>
              <a:buNone/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in laboratories ...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obtained by distillation of drinking</a:t>
            </a:r>
            <a:endParaRPr lang="sk-SK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  <a:defRPr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8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  <a:endParaRPr lang="cs-C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557" name="Picture 5" descr="destilovaná voda">
            <a:extLst>
              <a:ext uri="{FF2B5EF4-FFF2-40B4-BE49-F238E27FC236}">
                <a16:creationId xmlns:a16="http://schemas.microsoft.com/office/drawing/2014/main" id="{C109F72A-3436-4569-83A3-EC13A023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64" y="2564060"/>
            <a:ext cx="2952750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Destilácia vodnou parou :: MLADÝ CHEMIK">
            <a:extLst>
              <a:ext uri="{FF2B5EF4-FFF2-40B4-BE49-F238E27FC236}">
                <a16:creationId xmlns:a16="http://schemas.microsoft.com/office/drawing/2014/main" id="{9E1B0B8F-CA37-43BC-A867-5A94705E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30880"/>
            <a:ext cx="3255894" cy="2100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2046" y="106696"/>
            <a:ext cx="7498080" cy="1143000"/>
          </a:xfrm>
        </p:spPr>
        <p:txBody>
          <a:bodyPr>
            <a:noAutofit/>
          </a:bodyPr>
          <a:lstStyle/>
          <a:p>
            <a:r>
              <a:rPr lang="sk-SK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Distillation</a:t>
            </a:r>
            <a:r>
              <a:rPr lang="sk-SK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sk-SK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apparatus</a:t>
            </a:r>
            <a:br>
              <a:rPr lang="sk-SK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sk-SK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n our </a:t>
            </a:r>
            <a:r>
              <a:rPr lang="sk-SK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studying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 classroom we </a:t>
            </a:r>
            <a:r>
              <a:rPr lang="sk-SK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are </a:t>
            </a:r>
            <a:r>
              <a:rPr lang="sk-SK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able</a:t>
            </a:r>
            <a:r>
              <a:rPr lang="sk-SK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 to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 prepare treated water</a:t>
            </a:r>
            <a:endParaRPr lang="sk-SK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7308304" y="524400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Distillation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sk-SK" sz="2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flask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18" name="Picture 2" descr="https://upload.wikimedia.org/wikipedia/commons/thumb/0/0e/Simple_chem_distillation.PNG/250px-Simple_chem_distillation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04" y="1658417"/>
            <a:ext cx="435635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Šípka doprava 14"/>
          <p:cNvSpPr/>
          <p:nvPr/>
        </p:nvSpPr>
        <p:spPr>
          <a:xfrm>
            <a:off x="5292081" y="5402833"/>
            <a:ext cx="2016204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Šípka doprava 15"/>
          <p:cNvSpPr/>
          <p:nvPr/>
        </p:nvSpPr>
        <p:spPr>
          <a:xfrm rot="21182872">
            <a:off x="5159564" y="3841181"/>
            <a:ext cx="2016204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Šípka doprava 16"/>
          <p:cNvSpPr/>
          <p:nvPr/>
        </p:nvSpPr>
        <p:spPr>
          <a:xfrm rot="20639010">
            <a:off x="3812984" y="3111254"/>
            <a:ext cx="2016204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Šípka doprava 22"/>
          <p:cNvSpPr/>
          <p:nvPr/>
        </p:nvSpPr>
        <p:spPr>
          <a:xfrm rot="20683737">
            <a:off x="2483768" y="1993403"/>
            <a:ext cx="2016204" cy="14401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BlokTextu 27"/>
          <p:cNvSpPr txBox="1"/>
          <p:nvPr/>
        </p:nvSpPr>
        <p:spPr>
          <a:xfrm>
            <a:off x="7164288" y="3530625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template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BlokTextu 28"/>
          <p:cNvSpPr txBox="1"/>
          <p:nvPr/>
        </p:nvSpPr>
        <p:spPr>
          <a:xfrm>
            <a:off x="5796136" y="26665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condenser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BlokTextu 29"/>
          <p:cNvSpPr txBox="1"/>
          <p:nvPr/>
        </p:nvSpPr>
        <p:spPr>
          <a:xfrm>
            <a:off x="4499992" y="155679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thermometer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BlokTextu 30"/>
          <p:cNvSpPr txBox="1"/>
          <p:nvPr/>
        </p:nvSpPr>
        <p:spPr>
          <a:xfrm>
            <a:off x="4139952" y="5631631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Steam</a:t>
            </a:r>
            <a:r>
              <a:rPr lang="sk-SK" sz="2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flask</a:t>
            </a:r>
            <a:r>
              <a:rPr lang="sk-SK" sz="2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with</a:t>
            </a:r>
            <a:r>
              <a:rPr lang="sk-SK" sz="2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stones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Šípka doprava 31"/>
          <p:cNvSpPr/>
          <p:nvPr/>
        </p:nvSpPr>
        <p:spPr>
          <a:xfrm rot="2011830">
            <a:off x="2698693" y="5201810"/>
            <a:ext cx="1586353" cy="1221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 doprava 32"/>
          <p:cNvSpPr/>
          <p:nvPr/>
        </p:nvSpPr>
        <p:spPr>
          <a:xfrm rot="1158025">
            <a:off x="2402135" y="6300479"/>
            <a:ext cx="1586353" cy="12212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BlokTextu 33"/>
          <p:cNvSpPr txBox="1"/>
          <p:nvPr/>
        </p:nvSpPr>
        <p:spPr>
          <a:xfrm>
            <a:off x="3923928" y="6351711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Bunsen</a:t>
            </a:r>
            <a:r>
              <a:rPr lang="sk-SK" sz="24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2400" dirty="0" err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burner</a:t>
            </a:r>
            <a:endParaRPr lang="sk-SK" sz="2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77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15" grpId="0" animBg="1"/>
      <p:bldP spid="16" grpId="0" animBg="1"/>
      <p:bldP spid="17" grpId="0" animBg="1"/>
      <p:bldP spid="23" grpId="0" animBg="1"/>
      <p:bldP spid="28" grpId="0"/>
      <p:bldP spid="29" grpId="0"/>
      <p:bldP spid="30" grpId="0"/>
      <p:bldP spid="31" grpId="0"/>
      <p:bldP spid="32" grpId="0" animBg="1"/>
      <p:bldP spid="33" grpId="0" animBg="1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5007500" cy="1129418"/>
          </a:xfr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38100">
            <a:solidFill>
              <a:srgbClr val="FF3FBF"/>
            </a:solidFill>
          </a:ln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defRPr/>
            </a:pPr>
            <a:r>
              <a:rPr lang="sk-SK" sz="4800" b="1" dirty="0" err="1">
                <a:solidFill>
                  <a:srgbClr val="0070C0"/>
                </a:solidFill>
                <a:latin typeface="Bernard MT Condensed" pitchFamily="18" charset="0"/>
              </a:rPr>
              <a:t>The</a:t>
            </a:r>
            <a:r>
              <a:rPr lang="sk-SK" sz="4800" b="1" dirty="0">
                <a:solidFill>
                  <a:srgbClr val="0070C0"/>
                </a:solidFill>
                <a:latin typeface="Bernard MT Condensed" pitchFamily="18" charset="0"/>
              </a:rPr>
              <a:t> </a:t>
            </a:r>
            <a:r>
              <a:rPr lang="sk-SK" sz="4800" b="1" dirty="0" err="1">
                <a:solidFill>
                  <a:srgbClr val="0070C0"/>
                </a:solidFill>
                <a:latin typeface="Bernard MT Condensed" pitchFamily="18" charset="0"/>
              </a:rPr>
              <a:t>importance</a:t>
            </a:r>
            <a:r>
              <a:rPr lang="sk-SK" sz="4800" b="1" dirty="0">
                <a:solidFill>
                  <a:srgbClr val="0070C0"/>
                </a:solidFill>
                <a:latin typeface="Bernard MT Condensed" pitchFamily="18" charset="0"/>
              </a:rPr>
              <a:t> of </a:t>
            </a:r>
            <a:r>
              <a:rPr lang="sk-SK" sz="4800" b="1" dirty="0" err="1">
                <a:solidFill>
                  <a:srgbClr val="0070C0"/>
                </a:solidFill>
                <a:latin typeface="Bernard MT Condensed" pitchFamily="18" charset="0"/>
              </a:rPr>
              <a:t>water</a:t>
            </a:r>
            <a:r>
              <a:rPr lang="sk-SK" sz="4800" b="1" dirty="0">
                <a:solidFill>
                  <a:srgbClr val="0070C0"/>
                </a:solidFill>
                <a:latin typeface="Bernard MT Condensed" pitchFamily="18" charset="0"/>
              </a:rPr>
              <a:t> :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17296" y="1587094"/>
            <a:ext cx="3186112" cy="868346"/>
          </a:xfr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38100">
            <a:solidFill>
              <a:srgbClr val="002060"/>
            </a:solidFill>
          </a:ln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sk-SK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 </a:t>
            </a:r>
            <a:r>
              <a:rPr lang="sk-SK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household</a:t>
            </a:r>
            <a:endParaRPr lang="sk-SK" sz="36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4102" name="Obrázok 6" descr="437763_import-riad-riady-parik-par-umyvanie-riadov-riadu-domacnost-domace-prace-upratovanie-profimedia-parik-par-umyvanie-riadov-domacnost-domace-pr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3" y="248617"/>
            <a:ext cx="3084148" cy="1812231"/>
          </a:xfrm>
          <a:prstGeom prst="rect">
            <a:avLst/>
          </a:prstGeom>
          <a:noFill/>
          <a:ln w="38100">
            <a:solidFill>
              <a:srgbClr val="FF05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4592559" y="3703684"/>
            <a:ext cx="1250755" cy="400110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drinking</a:t>
            </a:r>
            <a:endParaRPr lang="sk-S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7000595" y="4367052"/>
            <a:ext cx="1826260" cy="400110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washing-up</a:t>
            </a:r>
            <a:endParaRPr lang="sk-S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1026" name="Picture 2" descr="Rady pre zdravšie varenie: Na zeleninu netreba nič extra | Hello Tesco">
            <a:extLst>
              <a:ext uri="{FF2B5EF4-FFF2-40B4-BE49-F238E27FC236}">
                <a16:creationId xmlns:a16="http://schemas.microsoft.com/office/drawing/2014/main" id="{010D01DB-5462-4991-9DA6-E84FB7C6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6" y="210348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4D728DA-C830-45D5-A0CE-EC15D920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4" y="2672000"/>
            <a:ext cx="3353035" cy="2341175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7BCB1CE2-C1DA-4B4D-8A79-263D94359490}"/>
              </a:ext>
            </a:extLst>
          </p:cNvPr>
          <p:cNvSpPr txBox="1"/>
          <p:nvPr/>
        </p:nvSpPr>
        <p:spPr>
          <a:xfrm>
            <a:off x="164817" y="4467896"/>
            <a:ext cx="1650544" cy="646331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personal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hygiene</a:t>
            </a:r>
            <a:endParaRPr lang="sk-SK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25" name="Obrázok 8" descr="upratovanie.jpg">
            <a:extLst>
              <a:ext uri="{FF2B5EF4-FFF2-40B4-BE49-F238E27FC236}">
                <a16:creationId xmlns:a16="http://schemas.microsoft.com/office/drawing/2014/main" id="{C1CD2A9B-E62D-4EAF-91A4-2E5EA0514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627" y="4465424"/>
            <a:ext cx="2864374" cy="222256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E8117833-3489-4D0E-9F13-CBB049CDE77C}"/>
              </a:ext>
            </a:extLst>
          </p:cNvPr>
          <p:cNvSpPr txBox="1"/>
          <p:nvPr/>
        </p:nvSpPr>
        <p:spPr>
          <a:xfrm>
            <a:off x="2649343" y="6316951"/>
            <a:ext cx="1548677" cy="40011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sk-SK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cleaning</a:t>
            </a:r>
            <a:endParaRPr lang="sk-S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33" name="Obrázok 12" descr="kvapko.png">
            <a:extLst>
              <a:ext uri="{FF2B5EF4-FFF2-40B4-BE49-F238E27FC236}">
                <a16:creationId xmlns:a16="http://schemas.microsoft.com/office/drawing/2014/main" id="{0E882BD2-DA60-40AD-9B6F-22B39100EC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84" y="5215279"/>
            <a:ext cx="1242392" cy="13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brázok 6" descr="Styl_0021.jpg">
            <a:extLst>
              <a:ext uri="{FF2B5EF4-FFF2-40B4-BE49-F238E27FC236}">
                <a16:creationId xmlns:a16="http://schemas.microsoft.com/office/drawing/2014/main" id="{208FA2B7-656A-4DA1-B6FC-666DE8C0C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94" y="2112550"/>
            <a:ext cx="1939462" cy="222256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ok 5" descr="Zavlazovanie_travnika11141515.jpg">
            <a:extLst>
              <a:ext uri="{FF2B5EF4-FFF2-40B4-BE49-F238E27FC236}">
                <a16:creationId xmlns:a16="http://schemas.microsoft.com/office/drawing/2014/main" id="{CD19A3A9-3128-41F0-9E39-158BDA7BAB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96" y="5086890"/>
            <a:ext cx="1980304" cy="1457058"/>
          </a:xfrm>
          <a:prstGeom prst="rect">
            <a:avLst/>
          </a:prstGeom>
          <a:noFill/>
          <a:ln w="38100">
            <a:solidFill>
              <a:srgbClr val="0076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60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08569" y="2489041"/>
            <a:ext cx="3686175" cy="921881"/>
          </a:xfr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38100">
            <a:solidFill>
              <a:srgbClr val="002060"/>
            </a:solidFill>
          </a:ln>
        </p:spPr>
        <p:txBody>
          <a:bodyPr rtlCol="0">
            <a:normAutofit fontScale="92500"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sk-SK" b="1" dirty="0" err="1">
                <a:solidFill>
                  <a:srgbClr val="002060"/>
                </a:solidFill>
                <a:latin typeface="Arial Narrow" pitchFamily="34" charset="0"/>
              </a:rPr>
              <a:t>For</a:t>
            </a:r>
            <a:r>
              <a:rPr lang="sk-SK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sk-SK" b="1" dirty="0" err="1">
                <a:solidFill>
                  <a:srgbClr val="002060"/>
                </a:solidFill>
                <a:latin typeface="Arial Narrow" pitchFamily="34" charset="0"/>
              </a:rPr>
              <a:t>recreational</a:t>
            </a:r>
            <a:r>
              <a:rPr lang="sk-SK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sk-SK" b="1" dirty="0" err="1">
                <a:solidFill>
                  <a:srgbClr val="002060"/>
                </a:solidFill>
                <a:latin typeface="Arial Narrow" pitchFamily="34" charset="0"/>
              </a:rPr>
              <a:t>purposes</a:t>
            </a:r>
            <a:endParaRPr lang="sk-SK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9218" name="Picture 2" descr="http://www.travelguide.sk/userfiles/stays/bio_kupalisko_levocska_dolina_1437118996_jaze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0" y="3212975"/>
            <a:ext cx="4168099" cy="349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8D027093-5395-4A24-AB17-09B26DEB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9" y="76558"/>
            <a:ext cx="4322439" cy="262150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D16A2B5-8D74-4246-B66C-6B2AB1F4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627374"/>
            <a:ext cx="3245960" cy="3007509"/>
          </a:xfrm>
          <a:prstGeom prst="rect">
            <a:avLst/>
          </a:prstGeom>
        </p:spPr>
      </p:pic>
      <p:pic>
        <p:nvPicPr>
          <p:cNvPr id="1026" name="Picture 2" descr="Kúpaliská, aquaparky | Najkrajšie miesta na Slovensku">
            <a:extLst>
              <a:ext uri="{FF2B5EF4-FFF2-40B4-BE49-F238E27FC236}">
                <a16:creationId xmlns:a16="http://schemas.microsoft.com/office/drawing/2014/main" id="{D5468B20-C2E1-4D33-AD40-E8A57D09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9900"/>
            <a:ext cx="3537391" cy="20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2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Madarsko-Budapest-Tropicarium-Ryby-2984">
            <a:extLst>
              <a:ext uri="{FF2B5EF4-FFF2-40B4-BE49-F238E27FC236}">
                <a16:creationId xmlns:a16="http://schemas.microsoft.com/office/drawing/2014/main" id="{C6539B14-AF44-427D-8D20-331381EED50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6" y="3343969"/>
            <a:ext cx="4674986" cy="31171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10" descr="labut-velka-2">
            <a:extLst>
              <a:ext uri="{FF2B5EF4-FFF2-40B4-BE49-F238E27FC236}">
                <a16:creationId xmlns:a16="http://schemas.microsoft.com/office/drawing/2014/main" id="{5A110746-E225-4B01-AB6B-017DC404E5D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6243" y="683953"/>
            <a:ext cx="3240088" cy="2155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11" descr="white_water_lily_pad">
            <a:extLst>
              <a:ext uri="{FF2B5EF4-FFF2-40B4-BE49-F238E27FC236}">
                <a16:creationId xmlns:a16="http://schemas.microsoft.com/office/drawing/2014/main" id="{B822E886-FA36-49CC-A9F8-CF56136E653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3163689"/>
            <a:ext cx="3527500" cy="29377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12" descr="Wavering_Flower_by_ctrc">
            <a:extLst>
              <a:ext uri="{FF2B5EF4-FFF2-40B4-BE49-F238E27FC236}">
                <a16:creationId xmlns:a16="http://schemas.microsoft.com/office/drawing/2014/main" id="{AA9A169E-6390-48B3-A5CA-339019563BE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256" y="188640"/>
            <a:ext cx="2200275" cy="2757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7D334C-F33B-4AC6-9209-85743E64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" y="619286"/>
            <a:ext cx="3485724" cy="23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500063" y="714375"/>
            <a:ext cx="3495873" cy="685800"/>
          </a:xfr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38100">
            <a:solidFill>
              <a:srgbClr val="007635"/>
            </a:solidFill>
          </a:ln>
        </p:spPr>
        <p:txBody>
          <a:bodyPr rtlCol="0">
            <a:normAutofit lnSpcReduction="1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sk-SK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Irrigation</a:t>
            </a:r>
            <a:endParaRPr lang="sk-SK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sk-SK" b="1" dirty="0">
              <a:solidFill>
                <a:srgbClr val="007635"/>
              </a:solidFill>
              <a:latin typeface="Arial Narrow" pitchFamily="34" charset="0"/>
            </a:endParaRPr>
          </a:p>
        </p:txBody>
      </p:sp>
      <p:pic>
        <p:nvPicPr>
          <p:cNvPr id="7172" name="Obrázok 5" descr="Zavlazovanie_travnika111415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75" y="3712580"/>
            <a:ext cx="4074314" cy="305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ové riešenie nedostatku vody - pôda, ktorá sa sama zavlažuje - NasVidiek.sk">
            <a:extLst>
              <a:ext uri="{FF2B5EF4-FFF2-40B4-BE49-F238E27FC236}">
                <a16:creationId xmlns:a16="http://schemas.microsoft.com/office/drawing/2014/main" id="{CEB784FC-53A5-4FC4-B129-3FD14A5F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5772"/>
            <a:ext cx="4319665" cy="2881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avlažovanie - Záhradníctvo Ekofit">
            <a:extLst>
              <a:ext uri="{FF2B5EF4-FFF2-40B4-BE49-F238E27FC236}">
                <a16:creationId xmlns:a16="http://schemas.microsoft.com/office/drawing/2014/main" id="{3053D5F0-6801-451F-9595-780321C8F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" y="1556792"/>
            <a:ext cx="4319665" cy="2172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ARDENA Comfort zavlažovací sprcha | Rucne-naradie.sk">
            <a:extLst>
              <a:ext uri="{FF2B5EF4-FFF2-40B4-BE49-F238E27FC236}">
                <a16:creationId xmlns:a16="http://schemas.microsoft.com/office/drawing/2014/main" id="{A61D2A05-25FA-4EDD-85EA-E2167B34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913917"/>
            <a:ext cx="3639889" cy="287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2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642938" y="571500"/>
            <a:ext cx="3357562" cy="685800"/>
          </a:xfr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38100">
            <a:solidFill>
              <a:srgbClr val="FF05AC"/>
            </a:solidFill>
          </a:ln>
        </p:spPr>
        <p:txBody>
          <a:bodyPr rtlCol="0"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sk-SK" sz="4000" b="1" dirty="0">
                <a:solidFill>
                  <a:srgbClr val="FF05AC"/>
                </a:solidFill>
                <a:latin typeface="Arial Narrow" pitchFamily="34" charset="0"/>
              </a:rPr>
              <a:t>In </a:t>
            </a:r>
            <a:r>
              <a:rPr lang="sk-SK" sz="4000" b="1" dirty="0" err="1">
                <a:solidFill>
                  <a:srgbClr val="FF05AC"/>
                </a:solidFill>
                <a:latin typeface="Arial Narrow" pitchFamily="34" charset="0"/>
              </a:rPr>
              <a:t>industry</a:t>
            </a:r>
            <a:endParaRPr lang="sk-SK" sz="4000" b="1" dirty="0">
              <a:solidFill>
                <a:srgbClr val="FF05AC"/>
              </a:solidFill>
              <a:latin typeface="Arial Narrow" pitchFamily="34" charset="0"/>
            </a:endParaRPr>
          </a:p>
        </p:txBody>
      </p:sp>
      <p:pic>
        <p:nvPicPr>
          <p:cNvPr id="8195" name="Obrázok 4" descr="uv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64" y="370681"/>
            <a:ext cx="3178175" cy="4414838"/>
          </a:xfrm>
          <a:prstGeom prst="rect">
            <a:avLst/>
          </a:prstGeom>
          <a:noFill/>
          <a:ln w="38100">
            <a:solidFill>
              <a:srgbClr val="FF05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Obrázok 5" descr="10367154-vodne-dielo-gabcikov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20988"/>
            <a:ext cx="4792663" cy="3576638"/>
          </a:xfrm>
          <a:prstGeom prst="rect">
            <a:avLst/>
          </a:prstGeom>
          <a:noFill/>
          <a:ln w="38100">
            <a:solidFill>
              <a:srgbClr val="FF05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642938" y="1500188"/>
            <a:ext cx="3357562" cy="1077912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Electricity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sk-SK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generation</a:t>
            </a:r>
            <a:endParaRPr lang="sk-S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513163" y="5016500"/>
            <a:ext cx="3379317" cy="1200329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   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Gabčíkovo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waterworks</a:t>
            </a:r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sk-SK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largest hydroelectric power plant</a:t>
            </a:r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 Slovakia</a:t>
            </a:r>
            <a:endParaRPr lang="sk-SK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BB289BE9-2A1D-444A-A9A2-CA33A836B17F}"/>
              </a:ext>
            </a:extLst>
          </p:cNvPr>
          <p:cNvSpPr txBox="1"/>
          <p:nvPr/>
        </p:nvSpPr>
        <p:spPr>
          <a:xfrm>
            <a:off x="346633" y="5416609"/>
            <a:ext cx="4225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construction of hydroelectric power plants</a:t>
            </a:r>
            <a:endParaRPr lang="sk-SK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21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ok vyhÄ¾adÃ¡vania obrÃ¡zkov pre dopyt vodnÃ© dielo gabÄÃ­kov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/>
          <a:stretch/>
        </p:blipFill>
        <p:spPr bwMode="auto">
          <a:xfrm>
            <a:off x="0" y="-8852"/>
            <a:ext cx="9252520" cy="68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981495"/>
            <a:ext cx="4032448" cy="504056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sk-SK" sz="3200" dirty="0">
                <a:solidFill>
                  <a:schemeClr val="accent5"/>
                </a:solidFill>
              </a:rPr>
              <a:t>Gabčíkovo </a:t>
            </a:r>
            <a:r>
              <a:rPr lang="sk-SK" sz="3200" dirty="0" err="1">
                <a:solidFill>
                  <a:schemeClr val="accent5"/>
                </a:solidFill>
              </a:rPr>
              <a:t>waterworks</a:t>
            </a:r>
            <a:endParaRPr lang="sk-SK" sz="3200" dirty="0">
              <a:solidFill>
                <a:schemeClr val="accent5"/>
              </a:solidFill>
            </a:endParaRPr>
          </a:p>
        </p:txBody>
      </p:sp>
      <p:sp>
        <p:nvSpPr>
          <p:cNvPr id="5" name="Zástupný symbol obsahu 2"/>
          <p:cNvSpPr>
            <a:spLocks noGrp="1"/>
          </p:cNvSpPr>
          <p:nvPr>
            <p:ph idx="1"/>
          </p:nvPr>
        </p:nvSpPr>
        <p:spPr>
          <a:xfrm>
            <a:off x="899592" y="1700808"/>
            <a:ext cx="3025805" cy="8640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dirty="0" err="1">
                <a:solidFill>
                  <a:schemeClr val="bg1"/>
                </a:solidFill>
              </a:rPr>
              <a:t>Was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sk-SK" sz="1800" dirty="0" err="1">
                <a:solidFill>
                  <a:schemeClr val="bg1"/>
                </a:solidFill>
              </a:rPr>
              <a:t>built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sk-SK" sz="1800" dirty="0" err="1">
                <a:solidFill>
                  <a:schemeClr val="bg1"/>
                </a:solidFill>
              </a:rPr>
              <a:t>mainly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sk-SK" sz="1800" dirty="0" err="1">
                <a:solidFill>
                  <a:schemeClr val="bg1"/>
                </a:solidFill>
              </a:rPr>
              <a:t>for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sk-SK" sz="1800" dirty="0" err="1">
                <a:solidFill>
                  <a:schemeClr val="bg1"/>
                </a:solidFill>
              </a:rPr>
              <a:t>reasons</a:t>
            </a:r>
            <a:r>
              <a:rPr lang="sk-SK" sz="1800" dirty="0">
                <a:solidFill>
                  <a:schemeClr val="bg1"/>
                </a:solidFill>
              </a:rPr>
              <a:t> of </a:t>
            </a:r>
            <a:r>
              <a:rPr lang="sk-SK" sz="1800" dirty="0" err="1">
                <a:solidFill>
                  <a:schemeClr val="bg1"/>
                </a:solidFill>
              </a:rPr>
              <a:t>flood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sk-SK" sz="1800" dirty="0" err="1">
                <a:solidFill>
                  <a:schemeClr val="bg1"/>
                </a:solidFill>
              </a:rPr>
              <a:t>protection</a:t>
            </a:r>
            <a:r>
              <a:rPr lang="en-US" sz="1800" dirty="0">
                <a:solidFill>
                  <a:schemeClr val="bg1"/>
                </a:solidFill>
              </a:rPr>
              <a:t> on the border </a:t>
            </a:r>
            <a:r>
              <a:rPr lang="sk-SK" sz="1800" dirty="0">
                <a:solidFill>
                  <a:schemeClr val="bg1"/>
                </a:solidFill>
              </a:rPr>
              <a:t>of </a:t>
            </a:r>
            <a:r>
              <a:rPr lang="sk-SK" sz="1800" dirty="0" err="1">
                <a:solidFill>
                  <a:schemeClr val="bg1"/>
                </a:solidFill>
              </a:rPr>
              <a:t>the</a:t>
            </a:r>
            <a:r>
              <a:rPr lang="sk-SK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Danube river </a:t>
            </a:r>
            <a:endParaRPr lang="sk-SK" sz="1050" dirty="0">
              <a:solidFill>
                <a:schemeClr val="bg1"/>
              </a:solidFill>
            </a:endParaRPr>
          </a:p>
        </p:txBody>
      </p:sp>
      <p:pic>
        <p:nvPicPr>
          <p:cNvPr id="5126" name="Picture 6" descr="VÃ½sledok vyhÄ¾adÃ¡vania obrÃ¡zkov pre dopyt vodnÃ© dielo gabÄÃ­kovo 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04" y="332656"/>
            <a:ext cx="3747352" cy="19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Ã½sledok vyhÄ¾adÃ¡vania obrÃ¡zkov pre dopyt Å¾itnÃ½ ostro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12420" r="4192" b="18230"/>
          <a:stretch/>
        </p:blipFill>
        <p:spPr bwMode="auto">
          <a:xfrm>
            <a:off x="-9412" y="0"/>
            <a:ext cx="91405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999" y="404665"/>
            <a:ext cx="6512272" cy="720079"/>
          </a:xfrm>
        </p:spPr>
        <p:txBody>
          <a:bodyPr>
            <a:normAutofit fontScale="90000"/>
          </a:bodyPr>
          <a:lstStyle/>
          <a:p>
            <a:r>
              <a:rPr lang="sk-SK" b="1" dirty="0">
                <a:solidFill>
                  <a:srgbClr val="1F497D"/>
                </a:solidFill>
              </a:rPr>
              <a:t>Great </a:t>
            </a:r>
            <a:r>
              <a:rPr lang="sk-SK" b="1" dirty="0" err="1">
                <a:solidFill>
                  <a:srgbClr val="1F497D"/>
                </a:solidFill>
              </a:rPr>
              <a:t>Rye</a:t>
            </a:r>
            <a:r>
              <a:rPr lang="sk-SK" b="1" dirty="0">
                <a:solidFill>
                  <a:srgbClr val="1F497D"/>
                </a:solidFill>
              </a:rPr>
              <a:t> Island-Žitný ostrov</a:t>
            </a:r>
          </a:p>
        </p:txBody>
      </p:sp>
      <p:sp>
        <p:nvSpPr>
          <p:cNvPr id="7" name="Zástupný symbol obsahu 2"/>
          <p:cNvSpPr>
            <a:spLocks noGrp="1"/>
          </p:cNvSpPr>
          <p:nvPr>
            <p:ph idx="1"/>
          </p:nvPr>
        </p:nvSpPr>
        <p:spPr>
          <a:xfrm>
            <a:off x="395536" y="1700808"/>
            <a:ext cx="3960440" cy="20882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 err="1">
                <a:solidFill>
                  <a:schemeClr val="bg2"/>
                </a:solidFill>
              </a:rPr>
              <a:t>Was</a:t>
            </a:r>
            <a:r>
              <a:rPr lang="sk-SK" sz="1800" dirty="0">
                <a:solidFill>
                  <a:schemeClr val="bg2"/>
                </a:solidFill>
              </a:rPr>
              <a:t> f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ormed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between the Little Danube and the Danube</a:t>
            </a:r>
            <a:r>
              <a:rPr lang="sk-SK" sz="2000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2"/>
                </a:solidFill>
              </a:rPr>
              <a:t>It is the largest river island in Europe and is also the largest source of drinking water in Central Europe</a:t>
            </a:r>
            <a:r>
              <a:rPr lang="sk-SK" sz="1800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2050" name="Picture 2" descr="VÃ½sledok vyhÄ¾adÃ¡vania obrÃ¡zkov pre dopyt Å¾itnÃ½ ostrov m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4" b="96974" l="1875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2636912"/>
            <a:ext cx="404377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50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sz="4000" dirty="0"/>
              <a:t> </a:t>
            </a:r>
            <a:br>
              <a:rPr lang="sk-SK" sz="4000" b="1" dirty="0"/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Do you know that small Slovakia is one of the water </a:t>
            </a:r>
            <a:r>
              <a:rPr lang="sk-SK" sz="2200" dirty="0">
                <a:solidFill>
                  <a:schemeClr val="accent1">
                    <a:lumMod val="75000"/>
                  </a:schemeClr>
                </a:solidFill>
              </a:rPr>
              <a:t>super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powers? Yes, it is</a:t>
            </a:r>
            <a:r>
              <a:rPr lang="sk-SK" sz="22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and thanks to that we can choose between the waters.</a:t>
            </a:r>
            <a:br>
              <a:rPr lang="sk-SK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Take a look - Slovakia is literally littered with water!</a:t>
            </a:r>
            <a:endParaRPr lang="sk-SK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44674"/>
            <a:ext cx="8001056" cy="415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 descr="Lokality s prírodnými liečivými zdrojmi a zdrojmi prírodných minerálnych vô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75" y="3017838"/>
            <a:ext cx="38100" cy="38100"/>
          </a:xfrm>
          <a:prstGeom prst="rect">
            <a:avLst/>
          </a:prstGeom>
          <a:noFill/>
        </p:spPr>
      </p:pic>
      <p:pic>
        <p:nvPicPr>
          <p:cNvPr id="24583" name="Picture 7" descr="Monitorovaná sieť podzemných vôd - prameň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75" y="3292475"/>
            <a:ext cx="38100" cy="3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85785" y="500042"/>
            <a:ext cx="4387921" cy="5857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Slovakia is rich in deep underground springs with varying thermal and mineral properties</a:t>
            </a:r>
            <a:r>
              <a:rPr lang="sk-SK" sz="2800" dirty="0"/>
              <a:t>.</a:t>
            </a:r>
            <a:br>
              <a:rPr lang="en-US" sz="2800" dirty="0"/>
            </a:br>
            <a:endParaRPr lang="sk-SK" sz="2400" dirty="0">
              <a:solidFill>
                <a:srgbClr val="FF0000"/>
              </a:solidFill>
            </a:endParaRPr>
          </a:p>
        </p:txBody>
      </p:sp>
      <p:pic>
        <p:nvPicPr>
          <p:cNvPr id="5" name="Obrázok 4" descr="Budis-inzerat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061" y="4328503"/>
            <a:ext cx="1681765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Trencianske_Teplice_015-SKA0065.jp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77966"/>
            <a:ext cx="2571744" cy="25717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Päť výnimočných kúpeľov severného Slovenska - Fabulo.sk">
            <a:extLst>
              <a:ext uri="{FF2B5EF4-FFF2-40B4-BE49-F238E27FC236}">
                <a16:creationId xmlns:a16="http://schemas.microsoft.com/office/drawing/2014/main" id="{D2A06200-CEE1-44A0-8E35-AEBCD994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79" y="2039746"/>
            <a:ext cx="3029736" cy="18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zdelenie minerálnych a liečivých vôd - ZDRAVIE.sk">
            <a:extLst>
              <a:ext uri="{FF2B5EF4-FFF2-40B4-BE49-F238E27FC236}">
                <a16:creationId xmlns:a16="http://schemas.microsoft.com/office/drawing/2014/main" id="{FE338986-D0ED-421C-9CDB-D0BBE9A5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69" y="3955076"/>
            <a:ext cx="3970293" cy="22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ú slovenské, liečivé a zadarmo. Prehľad minerálnych prameňov, ktoré si  načapujete aj sami - Dobré noviny">
            <a:extLst>
              <a:ext uri="{FF2B5EF4-FFF2-40B4-BE49-F238E27FC236}">
                <a16:creationId xmlns:a16="http://schemas.microsoft.com/office/drawing/2014/main" id="{EB3AE3C4-A83A-4FA2-835F-5E45F386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17" y="2517565"/>
            <a:ext cx="1938564" cy="146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EST Minerálne vody: Aký majú prínos pre zdravie? - Plnielanu.sk">
            <a:extLst>
              <a:ext uri="{FF2B5EF4-FFF2-40B4-BE49-F238E27FC236}">
                <a16:creationId xmlns:a16="http://schemas.microsoft.com/office/drawing/2014/main" id="{7B171620-6FA0-44CD-B0EA-0D8582A8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7" y="4296852"/>
            <a:ext cx="223119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rajec_bylinka_pupava2">
            <a:extLst>
              <a:ext uri="{FF2B5EF4-FFF2-40B4-BE49-F238E27FC236}">
                <a16:creationId xmlns:a16="http://schemas.microsoft.com/office/drawing/2014/main" id="{432CA3BA-1249-45F2-8A49-67BE08A1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4"/>
          <a:stretch>
            <a:fillRect/>
          </a:stretch>
        </p:blipFill>
        <p:spPr bwMode="auto">
          <a:xfrm>
            <a:off x="581025" y="685800"/>
            <a:ext cx="1752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91101000-500x500">
            <a:extLst>
              <a:ext uri="{FF2B5EF4-FFF2-40B4-BE49-F238E27FC236}">
                <a16:creationId xmlns:a16="http://schemas.microsoft.com/office/drawing/2014/main" id="{64D94BBE-7412-488A-B792-BB262FD2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1" r="36000"/>
          <a:stretch>
            <a:fillRect/>
          </a:stretch>
        </p:blipFill>
        <p:spPr bwMode="auto">
          <a:xfrm>
            <a:off x="3171825" y="1219200"/>
            <a:ext cx="7905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P292e7118_miticka">
            <a:extLst>
              <a:ext uri="{FF2B5EF4-FFF2-40B4-BE49-F238E27FC236}">
                <a16:creationId xmlns:a16="http://schemas.microsoft.com/office/drawing/2014/main" id="{2371A698-6F9E-4751-9D9E-AC49006D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99"/>
          <a:stretch>
            <a:fillRect/>
          </a:stretch>
        </p:blipFill>
        <p:spPr bwMode="auto">
          <a:xfrm>
            <a:off x="2333625" y="990600"/>
            <a:ext cx="914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07" name="Oval 151">
            <a:extLst>
              <a:ext uri="{FF2B5EF4-FFF2-40B4-BE49-F238E27FC236}">
                <a16:creationId xmlns:a16="http://schemas.microsoft.com/office/drawing/2014/main" id="{81AB55F5-854B-476C-931E-94B44737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2514600"/>
            <a:ext cx="2590800" cy="259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DCB3891C-1A7C-41DF-92C4-1F5C15442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354" y="144538"/>
            <a:ext cx="660789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sk-SK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Mineral</a:t>
            </a:r>
            <a:r>
              <a:rPr lang="sk-SK" altLang="sk-SK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and </a:t>
            </a:r>
            <a:r>
              <a:rPr lang="sk-SK" altLang="sk-SK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distilled</a:t>
            </a:r>
            <a:r>
              <a:rPr lang="sk-SK" altLang="sk-SK" sz="40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sk-SK" altLang="sk-SK" sz="4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water</a:t>
            </a:r>
            <a:endParaRPr lang="sk-SK" altLang="sk-SK" sz="40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5064" name="Picture 8" descr="_vyr_291destilovana-voda">
            <a:extLst>
              <a:ext uri="{FF2B5EF4-FFF2-40B4-BE49-F238E27FC236}">
                <a16:creationId xmlns:a16="http://schemas.microsoft.com/office/drawing/2014/main" id="{64915D8D-016E-4253-9DDB-BDB449F4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914400"/>
            <a:ext cx="30178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134" name="Group 78">
            <a:extLst>
              <a:ext uri="{FF2B5EF4-FFF2-40B4-BE49-F238E27FC236}">
                <a16:creationId xmlns:a16="http://schemas.microsoft.com/office/drawing/2014/main" id="{EB305794-74BD-4577-9808-4B5773342403}"/>
              </a:ext>
            </a:extLst>
          </p:cNvPr>
          <p:cNvGrpSpPr>
            <a:grpSpLocks/>
          </p:cNvGrpSpPr>
          <p:nvPr/>
        </p:nvGrpSpPr>
        <p:grpSpPr bwMode="auto">
          <a:xfrm rot="1542992">
            <a:off x="1295400" y="3341688"/>
            <a:ext cx="533400" cy="528637"/>
            <a:chOff x="912" y="-240"/>
            <a:chExt cx="1752" cy="1725"/>
          </a:xfrm>
        </p:grpSpPr>
        <p:sp>
          <p:nvSpPr>
            <p:cNvPr id="21627" name="Oval 79">
              <a:extLst>
                <a:ext uri="{FF2B5EF4-FFF2-40B4-BE49-F238E27FC236}">
                  <a16:creationId xmlns:a16="http://schemas.microsoft.com/office/drawing/2014/main" id="{74F82E1C-C76B-4149-AF24-4466B89F4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8" name="Oval 80">
              <a:extLst>
                <a:ext uri="{FF2B5EF4-FFF2-40B4-BE49-F238E27FC236}">
                  <a16:creationId xmlns:a16="http://schemas.microsoft.com/office/drawing/2014/main" id="{7D2C20F5-EDFD-42BE-8178-A60F5AC91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9" name="Oval 81">
              <a:extLst>
                <a:ext uri="{FF2B5EF4-FFF2-40B4-BE49-F238E27FC236}">
                  <a16:creationId xmlns:a16="http://schemas.microsoft.com/office/drawing/2014/main" id="{77754EF1-2533-4774-B4D7-C8C07FE37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38" name="Group 82">
            <a:extLst>
              <a:ext uri="{FF2B5EF4-FFF2-40B4-BE49-F238E27FC236}">
                <a16:creationId xmlns:a16="http://schemas.microsoft.com/office/drawing/2014/main" id="{139C362E-01CB-4CDE-97AF-35B993D361A8}"/>
              </a:ext>
            </a:extLst>
          </p:cNvPr>
          <p:cNvGrpSpPr>
            <a:grpSpLocks/>
          </p:cNvGrpSpPr>
          <p:nvPr/>
        </p:nvGrpSpPr>
        <p:grpSpPr bwMode="auto">
          <a:xfrm rot="-1547105">
            <a:off x="684213" y="3343275"/>
            <a:ext cx="533400" cy="528638"/>
            <a:chOff x="912" y="-240"/>
            <a:chExt cx="1752" cy="1725"/>
          </a:xfrm>
        </p:grpSpPr>
        <p:sp>
          <p:nvSpPr>
            <p:cNvPr id="21624" name="Oval 83">
              <a:extLst>
                <a:ext uri="{FF2B5EF4-FFF2-40B4-BE49-F238E27FC236}">
                  <a16:creationId xmlns:a16="http://schemas.microsoft.com/office/drawing/2014/main" id="{2EC56C3E-BDDB-4762-95DD-E4DACED0E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5" name="Oval 84">
              <a:extLst>
                <a:ext uri="{FF2B5EF4-FFF2-40B4-BE49-F238E27FC236}">
                  <a16:creationId xmlns:a16="http://schemas.microsoft.com/office/drawing/2014/main" id="{90C40D6F-236D-4AD6-86AB-F2ECE4454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6" name="Oval 85">
              <a:extLst>
                <a:ext uri="{FF2B5EF4-FFF2-40B4-BE49-F238E27FC236}">
                  <a16:creationId xmlns:a16="http://schemas.microsoft.com/office/drawing/2014/main" id="{D0BE9FCC-AAB6-4D45-8E8B-49126F4E8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42" name="Group 86">
            <a:extLst>
              <a:ext uri="{FF2B5EF4-FFF2-40B4-BE49-F238E27FC236}">
                <a16:creationId xmlns:a16="http://schemas.microsoft.com/office/drawing/2014/main" id="{5EF2F665-BDA9-47CE-9583-3D0F81B8652F}"/>
              </a:ext>
            </a:extLst>
          </p:cNvPr>
          <p:cNvGrpSpPr>
            <a:grpSpLocks/>
          </p:cNvGrpSpPr>
          <p:nvPr/>
        </p:nvGrpSpPr>
        <p:grpSpPr bwMode="auto">
          <a:xfrm rot="-9263238">
            <a:off x="1752600" y="2743200"/>
            <a:ext cx="533400" cy="528638"/>
            <a:chOff x="912" y="-240"/>
            <a:chExt cx="1752" cy="1725"/>
          </a:xfrm>
        </p:grpSpPr>
        <p:sp>
          <p:nvSpPr>
            <p:cNvPr id="21621" name="Oval 87">
              <a:extLst>
                <a:ext uri="{FF2B5EF4-FFF2-40B4-BE49-F238E27FC236}">
                  <a16:creationId xmlns:a16="http://schemas.microsoft.com/office/drawing/2014/main" id="{6693BCD3-0A65-4A80-98A3-0FC7832AD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2" name="Oval 88">
              <a:extLst>
                <a:ext uri="{FF2B5EF4-FFF2-40B4-BE49-F238E27FC236}">
                  <a16:creationId xmlns:a16="http://schemas.microsoft.com/office/drawing/2014/main" id="{8268A6B7-4C48-4FA0-AD80-4EC798196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3" name="Oval 89">
              <a:extLst>
                <a:ext uri="{FF2B5EF4-FFF2-40B4-BE49-F238E27FC236}">
                  <a16:creationId xmlns:a16="http://schemas.microsoft.com/office/drawing/2014/main" id="{C083B2E5-FC45-4200-9E1B-E7D8AC8D7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46" name="Group 90">
            <a:extLst>
              <a:ext uri="{FF2B5EF4-FFF2-40B4-BE49-F238E27FC236}">
                <a16:creationId xmlns:a16="http://schemas.microsoft.com/office/drawing/2014/main" id="{33A0F83D-1757-4218-96E1-784EBE2D4064}"/>
              </a:ext>
            </a:extLst>
          </p:cNvPr>
          <p:cNvGrpSpPr>
            <a:grpSpLocks/>
          </p:cNvGrpSpPr>
          <p:nvPr/>
        </p:nvGrpSpPr>
        <p:grpSpPr bwMode="auto">
          <a:xfrm rot="10441496">
            <a:off x="1446213" y="4495800"/>
            <a:ext cx="533400" cy="528638"/>
            <a:chOff x="912" y="-240"/>
            <a:chExt cx="1752" cy="1725"/>
          </a:xfrm>
        </p:grpSpPr>
        <p:sp>
          <p:nvSpPr>
            <p:cNvPr id="21618" name="Oval 91">
              <a:extLst>
                <a:ext uri="{FF2B5EF4-FFF2-40B4-BE49-F238E27FC236}">
                  <a16:creationId xmlns:a16="http://schemas.microsoft.com/office/drawing/2014/main" id="{C969F03F-A5F6-46EE-84C2-7E08DADF4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9" name="Oval 92">
              <a:extLst>
                <a:ext uri="{FF2B5EF4-FFF2-40B4-BE49-F238E27FC236}">
                  <a16:creationId xmlns:a16="http://schemas.microsoft.com/office/drawing/2014/main" id="{9C7D643A-1731-4DB2-ABE0-9D9009F6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20" name="Oval 93">
              <a:extLst>
                <a:ext uri="{FF2B5EF4-FFF2-40B4-BE49-F238E27FC236}">
                  <a16:creationId xmlns:a16="http://schemas.microsoft.com/office/drawing/2014/main" id="{179AB4D1-043C-4699-8279-BF4B38874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50" name="Group 94">
            <a:extLst>
              <a:ext uri="{FF2B5EF4-FFF2-40B4-BE49-F238E27FC236}">
                <a16:creationId xmlns:a16="http://schemas.microsoft.com/office/drawing/2014/main" id="{01F4B30B-38CA-40DF-B642-9F0F1BCE8868}"/>
              </a:ext>
            </a:extLst>
          </p:cNvPr>
          <p:cNvGrpSpPr>
            <a:grpSpLocks/>
          </p:cNvGrpSpPr>
          <p:nvPr/>
        </p:nvGrpSpPr>
        <p:grpSpPr bwMode="auto">
          <a:xfrm rot="6058770">
            <a:off x="1904207" y="3118644"/>
            <a:ext cx="533400" cy="528637"/>
            <a:chOff x="912" y="-240"/>
            <a:chExt cx="1752" cy="1725"/>
          </a:xfrm>
        </p:grpSpPr>
        <p:sp>
          <p:nvSpPr>
            <p:cNvPr id="21615" name="Oval 95">
              <a:extLst>
                <a:ext uri="{FF2B5EF4-FFF2-40B4-BE49-F238E27FC236}">
                  <a16:creationId xmlns:a16="http://schemas.microsoft.com/office/drawing/2014/main" id="{4E7729D2-78B2-49FD-B679-14E4AB8B7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6" name="Oval 96">
              <a:extLst>
                <a:ext uri="{FF2B5EF4-FFF2-40B4-BE49-F238E27FC236}">
                  <a16:creationId xmlns:a16="http://schemas.microsoft.com/office/drawing/2014/main" id="{19E64ACE-BC6F-4D71-8F89-52FB5421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7" name="Oval 97">
              <a:extLst>
                <a:ext uri="{FF2B5EF4-FFF2-40B4-BE49-F238E27FC236}">
                  <a16:creationId xmlns:a16="http://schemas.microsoft.com/office/drawing/2014/main" id="{B9063B88-0F8D-4536-AA1F-8AB133F54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55" name="Group 99">
            <a:extLst>
              <a:ext uri="{FF2B5EF4-FFF2-40B4-BE49-F238E27FC236}">
                <a16:creationId xmlns:a16="http://schemas.microsoft.com/office/drawing/2014/main" id="{FCC26FB2-85EF-4F6F-B647-EE5A8DB71F73}"/>
              </a:ext>
            </a:extLst>
          </p:cNvPr>
          <p:cNvGrpSpPr>
            <a:grpSpLocks/>
          </p:cNvGrpSpPr>
          <p:nvPr/>
        </p:nvGrpSpPr>
        <p:grpSpPr bwMode="auto">
          <a:xfrm rot="9160585">
            <a:off x="2362200" y="3494088"/>
            <a:ext cx="533400" cy="528637"/>
            <a:chOff x="912" y="-240"/>
            <a:chExt cx="1752" cy="1725"/>
          </a:xfrm>
        </p:grpSpPr>
        <p:sp>
          <p:nvSpPr>
            <p:cNvPr id="21612" name="Oval 100">
              <a:extLst>
                <a:ext uri="{FF2B5EF4-FFF2-40B4-BE49-F238E27FC236}">
                  <a16:creationId xmlns:a16="http://schemas.microsoft.com/office/drawing/2014/main" id="{63E6D287-6A7F-4727-ADFD-4FFE935AB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3" name="Oval 101">
              <a:extLst>
                <a:ext uri="{FF2B5EF4-FFF2-40B4-BE49-F238E27FC236}">
                  <a16:creationId xmlns:a16="http://schemas.microsoft.com/office/drawing/2014/main" id="{E1850C33-5A65-4DFD-A884-289AA1012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4" name="Oval 102">
              <a:extLst>
                <a:ext uri="{FF2B5EF4-FFF2-40B4-BE49-F238E27FC236}">
                  <a16:creationId xmlns:a16="http://schemas.microsoft.com/office/drawing/2014/main" id="{812B9DEA-67FB-491B-B560-F03B264F2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71" name="Group 115">
            <a:extLst>
              <a:ext uri="{FF2B5EF4-FFF2-40B4-BE49-F238E27FC236}">
                <a16:creationId xmlns:a16="http://schemas.microsoft.com/office/drawing/2014/main" id="{B24F15A0-9CCC-467C-AAF3-96468BD75C78}"/>
              </a:ext>
            </a:extLst>
          </p:cNvPr>
          <p:cNvGrpSpPr>
            <a:grpSpLocks/>
          </p:cNvGrpSpPr>
          <p:nvPr/>
        </p:nvGrpSpPr>
        <p:grpSpPr bwMode="auto">
          <a:xfrm rot="7277771">
            <a:off x="1978819" y="4193381"/>
            <a:ext cx="533400" cy="528638"/>
            <a:chOff x="912" y="-240"/>
            <a:chExt cx="1752" cy="1725"/>
          </a:xfrm>
        </p:grpSpPr>
        <p:sp>
          <p:nvSpPr>
            <p:cNvPr id="21609" name="Oval 116">
              <a:extLst>
                <a:ext uri="{FF2B5EF4-FFF2-40B4-BE49-F238E27FC236}">
                  <a16:creationId xmlns:a16="http://schemas.microsoft.com/office/drawing/2014/main" id="{37D144D0-1691-4038-AF1F-8622BBE81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0" name="Oval 117">
              <a:extLst>
                <a:ext uri="{FF2B5EF4-FFF2-40B4-BE49-F238E27FC236}">
                  <a16:creationId xmlns:a16="http://schemas.microsoft.com/office/drawing/2014/main" id="{E7CF922E-156D-48F3-A558-0679E219F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11" name="Oval 118">
              <a:extLst>
                <a:ext uri="{FF2B5EF4-FFF2-40B4-BE49-F238E27FC236}">
                  <a16:creationId xmlns:a16="http://schemas.microsoft.com/office/drawing/2014/main" id="{C3C54A5F-9C81-43B4-88DE-1D9E8F1DB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75" name="Group 119">
            <a:extLst>
              <a:ext uri="{FF2B5EF4-FFF2-40B4-BE49-F238E27FC236}">
                <a16:creationId xmlns:a16="http://schemas.microsoft.com/office/drawing/2014/main" id="{D037017F-6067-4A64-AF8B-CFF9F33727B0}"/>
              </a:ext>
            </a:extLst>
          </p:cNvPr>
          <p:cNvGrpSpPr>
            <a:grpSpLocks/>
          </p:cNvGrpSpPr>
          <p:nvPr/>
        </p:nvGrpSpPr>
        <p:grpSpPr bwMode="auto">
          <a:xfrm rot="9160585">
            <a:off x="1752600" y="3810000"/>
            <a:ext cx="533400" cy="528638"/>
            <a:chOff x="912" y="-240"/>
            <a:chExt cx="1752" cy="1725"/>
          </a:xfrm>
        </p:grpSpPr>
        <p:sp>
          <p:nvSpPr>
            <p:cNvPr id="21606" name="Oval 120">
              <a:extLst>
                <a:ext uri="{FF2B5EF4-FFF2-40B4-BE49-F238E27FC236}">
                  <a16:creationId xmlns:a16="http://schemas.microsoft.com/office/drawing/2014/main" id="{7583DBAB-07DE-48A8-A704-916F1FDC3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7" name="Oval 121">
              <a:extLst>
                <a:ext uri="{FF2B5EF4-FFF2-40B4-BE49-F238E27FC236}">
                  <a16:creationId xmlns:a16="http://schemas.microsoft.com/office/drawing/2014/main" id="{825DD911-5C7D-48E9-943D-850CB3AB3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8" name="Oval 122">
              <a:extLst>
                <a:ext uri="{FF2B5EF4-FFF2-40B4-BE49-F238E27FC236}">
                  <a16:creationId xmlns:a16="http://schemas.microsoft.com/office/drawing/2014/main" id="{E32D92B4-94E7-4B70-A1CC-776AF25A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79" name="Group 123">
            <a:extLst>
              <a:ext uri="{FF2B5EF4-FFF2-40B4-BE49-F238E27FC236}">
                <a16:creationId xmlns:a16="http://schemas.microsoft.com/office/drawing/2014/main" id="{A9422434-3282-4EC8-932E-B9217D122A75}"/>
              </a:ext>
            </a:extLst>
          </p:cNvPr>
          <p:cNvGrpSpPr>
            <a:grpSpLocks/>
          </p:cNvGrpSpPr>
          <p:nvPr/>
        </p:nvGrpSpPr>
        <p:grpSpPr bwMode="auto">
          <a:xfrm rot="4416973">
            <a:off x="681832" y="2813844"/>
            <a:ext cx="533400" cy="528637"/>
            <a:chOff x="912" y="-240"/>
            <a:chExt cx="1752" cy="1725"/>
          </a:xfrm>
        </p:grpSpPr>
        <p:sp>
          <p:nvSpPr>
            <p:cNvPr id="21603" name="Oval 124">
              <a:extLst>
                <a:ext uri="{FF2B5EF4-FFF2-40B4-BE49-F238E27FC236}">
                  <a16:creationId xmlns:a16="http://schemas.microsoft.com/office/drawing/2014/main" id="{972C18C5-FCDE-4870-BAD5-A2A8F5A5A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4" name="Oval 125">
              <a:extLst>
                <a:ext uri="{FF2B5EF4-FFF2-40B4-BE49-F238E27FC236}">
                  <a16:creationId xmlns:a16="http://schemas.microsoft.com/office/drawing/2014/main" id="{09EA5C86-FF2E-48B5-A561-E11098E5A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5" name="Oval 126">
              <a:extLst>
                <a:ext uri="{FF2B5EF4-FFF2-40B4-BE49-F238E27FC236}">
                  <a16:creationId xmlns:a16="http://schemas.microsoft.com/office/drawing/2014/main" id="{6C49E465-12B0-4127-B8E8-FD34A920A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83" name="Group 127">
            <a:extLst>
              <a:ext uri="{FF2B5EF4-FFF2-40B4-BE49-F238E27FC236}">
                <a16:creationId xmlns:a16="http://schemas.microsoft.com/office/drawing/2014/main" id="{B8A91E87-4E15-4285-847F-065FC7FB17E8}"/>
              </a:ext>
            </a:extLst>
          </p:cNvPr>
          <p:cNvGrpSpPr>
            <a:grpSpLocks/>
          </p:cNvGrpSpPr>
          <p:nvPr/>
        </p:nvGrpSpPr>
        <p:grpSpPr bwMode="auto">
          <a:xfrm rot="-2140019">
            <a:off x="531813" y="3878263"/>
            <a:ext cx="533400" cy="528637"/>
            <a:chOff x="912" y="-240"/>
            <a:chExt cx="1752" cy="1725"/>
          </a:xfrm>
        </p:grpSpPr>
        <p:sp>
          <p:nvSpPr>
            <p:cNvPr id="21600" name="Oval 128">
              <a:extLst>
                <a:ext uri="{FF2B5EF4-FFF2-40B4-BE49-F238E27FC236}">
                  <a16:creationId xmlns:a16="http://schemas.microsoft.com/office/drawing/2014/main" id="{AF68C32A-9191-4041-836B-456168F4D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1" name="Oval 129">
              <a:extLst>
                <a:ext uri="{FF2B5EF4-FFF2-40B4-BE49-F238E27FC236}">
                  <a16:creationId xmlns:a16="http://schemas.microsoft.com/office/drawing/2014/main" id="{FBAAAA75-6B46-42F4-9899-68EF8AA4A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602" name="Oval 130">
              <a:extLst>
                <a:ext uri="{FF2B5EF4-FFF2-40B4-BE49-F238E27FC236}">
                  <a16:creationId xmlns:a16="http://schemas.microsoft.com/office/drawing/2014/main" id="{6562DDA6-597B-47EF-877F-7B73D4AF2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87" name="Group 131">
            <a:extLst>
              <a:ext uri="{FF2B5EF4-FFF2-40B4-BE49-F238E27FC236}">
                <a16:creationId xmlns:a16="http://schemas.microsoft.com/office/drawing/2014/main" id="{60B4FDDB-326E-4477-BFAC-F230F3EC657F}"/>
              </a:ext>
            </a:extLst>
          </p:cNvPr>
          <p:cNvGrpSpPr>
            <a:grpSpLocks/>
          </p:cNvGrpSpPr>
          <p:nvPr/>
        </p:nvGrpSpPr>
        <p:grpSpPr bwMode="auto">
          <a:xfrm rot="2385381">
            <a:off x="1141413" y="3954463"/>
            <a:ext cx="533400" cy="528637"/>
            <a:chOff x="912" y="-240"/>
            <a:chExt cx="1752" cy="1725"/>
          </a:xfrm>
        </p:grpSpPr>
        <p:sp>
          <p:nvSpPr>
            <p:cNvPr id="21597" name="Oval 132">
              <a:extLst>
                <a:ext uri="{FF2B5EF4-FFF2-40B4-BE49-F238E27FC236}">
                  <a16:creationId xmlns:a16="http://schemas.microsoft.com/office/drawing/2014/main" id="{0406A684-6FAF-4B2B-9BF8-0B32633B6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8" name="Oval 133">
              <a:extLst>
                <a:ext uri="{FF2B5EF4-FFF2-40B4-BE49-F238E27FC236}">
                  <a16:creationId xmlns:a16="http://schemas.microsoft.com/office/drawing/2014/main" id="{09976A11-C471-4108-A8D8-E276051A6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9" name="Oval 134">
              <a:extLst>
                <a:ext uri="{FF2B5EF4-FFF2-40B4-BE49-F238E27FC236}">
                  <a16:creationId xmlns:a16="http://schemas.microsoft.com/office/drawing/2014/main" id="{BEC64EDD-001E-44E4-A14C-8C53FB5BF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195" name="Group 139">
            <a:extLst>
              <a:ext uri="{FF2B5EF4-FFF2-40B4-BE49-F238E27FC236}">
                <a16:creationId xmlns:a16="http://schemas.microsoft.com/office/drawing/2014/main" id="{6EAD3EE0-9B5E-4F48-A6FB-9DA23A51615D}"/>
              </a:ext>
            </a:extLst>
          </p:cNvPr>
          <p:cNvGrpSpPr>
            <a:grpSpLocks/>
          </p:cNvGrpSpPr>
          <p:nvPr/>
        </p:nvGrpSpPr>
        <p:grpSpPr bwMode="auto">
          <a:xfrm rot="-1547105">
            <a:off x="1141413" y="2968625"/>
            <a:ext cx="533400" cy="528638"/>
            <a:chOff x="912" y="-240"/>
            <a:chExt cx="1752" cy="1725"/>
          </a:xfrm>
        </p:grpSpPr>
        <p:sp>
          <p:nvSpPr>
            <p:cNvPr id="21594" name="Oval 140">
              <a:extLst>
                <a:ext uri="{FF2B5EF4-FFF2-40B4-BE49-F238E27FC236}">
                  <a16:creationId xmlns:a16="http://schemas.microsoft.com/office/drawing/2014/main" id="{C78CF9B7-9A8E-444E-B887-68E6E4B58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5" name="Oval 141">
              <a:extLst>
                <a:ext uri="{FF2B5EF4-FFF2-40B4-BE49-F238E27FC236}">
                  <a16:creationId xmlns:a16="http://schemas.microsoft.com/office/drawing/2014/main" id="{46A1DCEA-140D-464B-A994-C65F0C8EC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6" name="Oval 142">
              <a:extLst>
                <a:ext uri="{FF2B5EF4-FFF2-40B4-BE49-F238E27FC236}">
                  <a16:creationId xmlns:a16="http://schemas.microsoft.com/office/drawing/2014/main" id="{A5C0F8A9-5CC4-41CD-8355-0F84471DE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03" name="Group 147">
            <a:extLst>
              <a:ext uri="{FF2B5EF4-FFF2-40B4-BE49-F238E27FC236}">
                <a16:creationId xmlns:a16="http://schemas.microsoft.com/office/drawing/2014/main" id="{E1A9624E-566E-459A-97A4-ABD09BEEBC08}"/>
              </a:ext>
            </a:extLst>
          </p:cNvPr>
          <p:cNvGrpSpPr>
            <a:grpSpLocks/>
          </p:cNvGrpSpPr>
          <p:nvPr/>
        </p:nvGrpSpPr>
        <p:grpSpPr bwMode="auto">
          <a:xfrm rot="-8497441">
            <a:off x="836613" y="4416425"/>
            <a:ext cx="533400" cy="528638"/>
            <a:chOff x="912" y="-240"/>
            <a:chExt cx="1752" cy="1725"/>
          </a:xfrm>
        </p:grpSpPr>
        <p:sp>
          <p:nvSpPr>
            <p:cNvPr id="21591" name="Oval 148">
              <a:extLst>
                <a:ext uri="{FF2B5EF4-FFF2-40B4-BE49-F238E27FC236}">
                  <a16:creationId xmlns:a16="http://schemas.microsoft.com/office/drawing/2014/main" id="{1A72639A-C8AC-4169-AFC1-DEA7C04CD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2" name="Oval 149">
              <a:extLst>
                <a:ext uri="{FF2B5EF4-FFF2-40B4-BE49-F238E27FC236}">
                  <a16:creationId xmlns:a16="http://schemas.microsoft.com/office/drawing/2014/main" id="{1749A4DA-5D02-4F0C-99D0-940C20AC2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3" name="Oval 150">
              <a:extLst>
                <a:ext uri="{FF2B5EF4-FFF2-40B4-BE49-F238E27FC236}">
                  <a16:creationId xmlns:a16="http://schemas.microsoft.com/office/drawing/2014/main" id="{37EA757E-3DB3-471F-9578-7763C5EF1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sp>
        <p:nvSpPr>
          <p:cNvPr id="45208" name="Oval 152">
            <a:extLst>
              <a:ext uri="{FF2B5EF4-FFF2-40B4-BE49-F238E27FC236}">
                <a16:creationId xmlns:a16="http://schemas.microsoft.com/office/drawing/2014/main" id="{431CA265-ADFD-4921-974D-83901C945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13" y="2514600"/>
            <a:ext cx="2590800" cy="2590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grpSp>
        <p:nvGrpSpPr>
          <p:cNvPr id="45209" name="Group 153">
            <a:extLst>
              <a:ext uri="{FF2B5EF4-FFF2-40B4-BE49-F238E27FC236}">
                <a16:creationId xmlns:a16="http://schemas.microsoft.com/office/drawing/2014/main" id="{5226C6A2-0048-4138-893A-E9BE3EE5CD25}"/>
              </a:ext>
            </a:extLst>
          </p:cNvPr>
          <p:cNvGrpSpPr>
            <a:grpSpLocks/>
          </p:cNvGrpSpPr>
          <p:nvPr/>
        </p:nvGrpSpPr>
        <p:grpSpPr bwMode="auto">
          <a:xfrm rot="1542992">
            <a:off x="6023930" y="3341562"/>
            <a:ext cx="533400" cy="528637"/>
            <a:chOff x="912" y="-240"/>
            <a:chExt cx="1752" cy="1725"/>
          </a:xfrm>
        </p:grpSpPr>
        <p:sp>
          <p:nvSpPr>
            <p:cNvPr id="21588" name="Oval 154">
              <a:extLst>
                <a:ext uri="{FF2B5EF4-FFF2-40B4-BE49-F238E27FC236}">
                  <a16:creationId xmlns:a16="http://schemas.microsoft.com/office/drawing/2014/main" id="{AD68565A-1407-4BE2-B546-42A8FE047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9" name="Oval 155">
              <a:extLst>
                <a:ext uri="{FF2B5EF4-FFF2-40B4-BE49-F238E27FC236}">
                  <a16:creationId xmlns:a16="http://schemas.microsoft.com/office/drawing/2014/main" id="{DE9CBDC0-9685-42D6-A4FF-4E1E04A20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90" name="Oval 156">
              <a:extLst>
                <a:ext uri="{FF2B5EF4-FFF2-40B4-BE49-F238E27FC236}">
                  <a16:creationId xmlns:a16="http://schemas.microsoft.com/office/drawing/2014/main" id="{233B0A58-EE94-4416-8104-AC3BAC0B9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13" name="Group 157">
            <a:extLst>
              <a:ext uri="{FF2B5EF4-FFF2-40B4-BE49-F238E27FC236}">
                <a16:creationId xmlns:a16="http://schemas.microsoft.com/office/drawing/2014/main" id="{95595D8C-FC6A-47B3-BD6A-FCC9F2EBAE4F}"/>
              </a:ext>
            </a:extLst>
          </p:cNvPr>
          <p:cNvGrpSpPr>
            <a:grpSpLocks/>
          </p:cNvGrpSpPr>
          <p:nvPr/>
        </p:nvGrpSpPr>
        <p:grpSpPr bwMode="auto">
          <a:xfrm rot="-1547105">
            <a:off x="4724400" y="3357563"/>
            <a:ext cx="533400" cy="528637"/>
            <a:chOff x="912" y="-240"/>
            <a:chExt cx="1752" cy="1725"/>
          </a:xfrm>
        </p:grpSpPr>
        <p:sp>
          <p:nvSpPr>
            <p:cNvPr id="21585" name="Oval 158">
              <a:extLst>
                <a:ext uri="{FF2B5EF4-FFF2-40B4-BE49-F238E27FC236}">
                  <a16:creationId xmlns:a16="http://schemas.microsoft.com/office/drawing/2014/main" id="{41D568B8-761D-44DB-A9E1-B3344B996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6" name="Oval 159">
              <a:extLst>
                <a:ext uri="{FF2B5EF4-FFF2-40B4-BE49-F238E27FC236}">
                  <a16:creationId xmlns:a16="http://schemas.microsoft.com/office/drawing/2014/main" id="{0E9E8252-91AE-4EDA-AC7C-8FB9BE39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7" name="Oval 160">
              <a:extLst>
                <a:ext uri="{FF2B5EF4-FFF2-40B4-BE49-F238E27FC236}">
                  <a16:creationId xmlns:a16="http://schemas.microsoft.com/office/drawing/2014/main" id="{FC41CE87-E502-4105-AD30-429F91A7D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17" name="Group 161">
            <a:extLst>
              <a:ext uri="{FF2B5EF4-FFF2-40B4-BE49-F238E27FC236}">
                <a16:creationId xmlns:a16="http://schemas.microsoft.com/office/drawing/2014/main" id="{C8A0FAD9-8159-46D3-B804-70CD25D5C280}"/>
              </a:ext>
            </a:extLst>
          </p:cNvPr>
          <p:cNvGrpSpPr>
            <a:grpSpLocks/>
          </p:cNvGrpSpPr>
          <p:nvPr/>
        </p:nvGrpSpPr>
        <p:grpSpPr bwMode="auto">
          <a:xfrm rot="-9263238">
            <a:off x="6172200" y="2667000"/>
            <a:ext cx="533400" cy="528638"/>
            <a:chOff x="912" y="-240"/>
            <a:chExt cx="1752" cy="1725"/>
          </a:xfrm>
        </p:grpSpPr>
        <p:sp>
          <p:nvSpPr>
            <p:cNvPr id="21582" name="Oval 162">
              <a:extLst>
                <a:ext uri="{FF2B5EF4-FFF2-40B4-BE49-F238E27FC236}">
                  <a16:creationId xmlns:a16="http://schemas.microsoft.com/office/drawing/2014/main" id="{61C07F87-1BF2-4C68-AE1F-2AE108304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3" name="Oval 163">
              <a:extLst>
                <a:ext uri="{FF2B5EF4-FFF2-40B4-BE49-F238E27FC236}">
                  <a16:creationId xmlns:a16="http://schemas.microsoft.com/office/drawing/2014/main" id="{25EEAC3D-2C32-41DF-9B19-3FF8409F9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4" name="Oval 164">
              <a:extLst>
                <a:ext uri="{FF2B5EF4-FFF2-40B4-BE49-F238E27FC236}">
                  <a16:creationId xmlns:a16="http://schemas.microsoft.com/office/drawing/2014/main" id="{868DB880-5884-44FF-A035-EAF96912D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21" name="Group 165">
            <a:extLst>
              <a:ext uri="{FF2B5EF4-FFF2-40B4-BE49-F238E27FC236}">
                <a16:creationId xmlns:a16="http://schemas.microsoft.com/office/drawing/2014/main" id="{2B985CB3-C76B-4935-9998-8DA217DFFE78}"/>
              </a:ext>
            </a:extLst>
          </p:cNvPr>
          <p:cNvGrpSpPr>
            <a:grpSpLocks/>
          </p:cNvGrpSpPr>
          <p:nvPr/>
        </p:nvGrpSpPr>
        <p:grpSpPr bwMode="auto">
          <a:xfrm rot="10441496">
            <a:off x="5865813" y="4495800"/>
            <a:ext cx="533400" cy="528638"/>
            <a:chOff x="912" y="-240"/>
            <a:chExt cx="1752" cy="1725"/>
          </a:xfrm>
        </p:grpSpPr>
        <p:sp>
          <p:nvSpPr>
            <p:cNvPr id="21579" name="Oval 166">
              <a:extLst>
                <a:ext uri="{FF2B5EF4-FFF2-40B4-BE49-F238E27FC236}">
                  <a16:creationId xmlns:a16="http://schemas.microsoft.com/office/drawing/2014/main" id="{49413035-8CB0-410C-90E2-5642092AC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0" name="Oval 167">
              <a:extLst>
                <a:ext uri="{FF2B5EF4-FFF2-40B4-BE49-F238E27FC236}">
                  <a16:creationId xmlns:a16="http://schemas.microsoft.com/office/drawing/2014/main" id="{C56FA7FC-A39B-46D0-86D9-59F357FB7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81" name="Oval 168">
              <a:extLst>
                <a:ext uri="{FF2B5EF4-FFF2-40B4-BE49-F238E27FC236}">
                  <a16:creationId xmlns:a16="http://schemas.microsoft.com/office/drawing/2014/main" id="{01E718E6-84F6-4D86-AE12-8A660ED1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25" name="Group 169">
            <a:extLst>
              <a:ext uri="{FF2B5EF4-FFF2-40B4-BE49-F238E27FC236}">
                <a16:creationId xmlns:a16="http://schemas.microsoft.com/office/drawing/2014/main" id="{0A6B6EFB-770C-44D4-A7BB-694B62A9CF87}"/>
              </a:ext>
            </a:extLst>
          </p:cNvPr>
          <p:cNvGrpSpPr>
            <a:grpSpLocks/>
          </p:cNvGrpSpPr>
          <p:nvPr/>
        </p:nvGrpSpPr>
        <p:grpSpPr bwMode="auto">
          <a:xfrm rot="6058770">
            <a:off x="6323807" y="3118644"/>
            <a:ext cx="533400" cy="528637"/>
            <a:chOff x="912" y="-240"/>
            <a:chExt cx="1752" cy="1725"/>
          </a:xfrm>
        </p:grpSpPr>
        <p:sp>
          <p:nvSpPr>
            <p:cNvPr id="21576" name="Oval 170">
              <a:extLst>
                <a:ext uri="{FF2B5EF4-FFF2-40B4-BE49-F238E27FC236}">
                  <a16:creationId xmlns:a16="http://schemas.microsoft.com/office/drawing/2014/main" id="{0A9214E6-A598-406F-BD42-B436ABE61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7" name="Oval 171">
              <a:extLst>
                <a:ext uri="{FF2B5EF4-FFF2-40B4-BE49-F238E27FC236}">
                  <a16:creationId xmlns:a16="http://schemas.microsoft.com/office/drawing/2014/main" id="{1D76DA8D-FC63-4100-8C01-84F08A66A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8" name="Oval 172">
              <a:extLst>
                <a:ext uri="{FF2B5EF4-FFF2-40B4-BE49-F238E27FC236}">
                  <a16:creationId xmlns:a16="http://schemas.microsoft.com/office/drawing/2014/main" id="{ED0F9AA8-AE27-400C-82AF-E1A6BB00D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29" name="Group 173">
            <a:extLst>
              <a:ext uri="{FF2B5EF4-FFF2-40B4-BE49-F238E27FC236}">
                <a16:creationId xmlns:a16="http://schemas.microsoft.com/office/drawing/2014/main" id="{5B39027E-CEAB-402A-9CEF-48537787C3E2}"/>
              </a:ext>
            </a:extLst>
          </p:cNvPr>
          <p:cNvGrpSpPr>
            <a:grpSpLocks/>
          </p:cNvGrpSpPr>
          <p:nvPr/>
        </p:nvGrpSpPr>
        <p:grpSpPr bwMode="auto">
          <a:xfrm rot="9160585">
            <a:off x="6781800" y="3494088"/>
            <a:ext cx="533400" cy="528637"/>
            <a:chOff x="912" y="-240"/>
            <a:chExt cx="1752" cy="1725"/>
          </a:xfrm>
        </p:grpSpPr>
        <p:sp>
          <p:nvSpPr>
            <p:cNvPr id="21573" name="Oval 174">
              <a:extLst>
                <a:ext uri="{FF2B5EF4-FFF2-40B4-BE49-F238E27FC236}">
                  <a16:creationId xmlns:a16="http://schemas.microsoft.com/office/drawing/2014/main" id="{0C0467CD-F3C3-48AF-BB3A-A78C14364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4" name="Oval 175">
              <a:extLst>
                <a:ext uri="{FF2B5EF4-FFF2-40B4-BE49-F238E27FC236}">
                  <a16:creationId xmlns:a16="http://schemas.microsoft.com/office/drawing/2014/main" id="{EA983135-9D60-4EAA-800C-E18C759FF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5" name="Oval 176">
              <a:extLst>
                <a:ext uri="{FF2B5EF4-FFF2-40B4-BE49-F238E27FC236}">
                  <a16:creationId xmlns:a16="http://schemas.microsoft.com/office/drawing/2014/main" id="{75C18398-E56D-46BD-801E-B9226ABA8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33" name="Group 177">
            <a:extLst>
              <a:ext uri="{FF2B5EF4-FFF2-40B4-BE49-F238E27FC236}">
                <a16:creationId xmlns:a16="http://schemas.microsoft.com/office/drawing/2014/main" id="{EB3E9252-A808-4EE2-8F96-79D788913ADB}"/>
              </a:ext>
            </a:extLst>
          </p:cNvPr>
          <p:cNvGrpSpPr>
            <a:grpSpLocks/>
          </p:cNvGrpSpPr>
          <p:nvPr/>
        </p:nvGrpSpPr>
        <p:grpSpPr bwMode="auto">
          <a:xfrm rot="7277771">
            <a:off x="6473032" y="4193381"/>
            <a:ext cx="533400" cy="528637"/>
            <a:chOff x="912" y="-240"/>
            <a:chExt cx="1752" cy="1725"/>
          </a:xfrm>
        </p:grpSpPr>
        <p:sp>
          <p:nvSpPr>
            <p:cNvPr id="21570" name="Oval 178">
              <a:extLst>
                <a:ext uri="{FF2B5EF4-FFF2-40B4-BE49-F238E27FC236}">
                  <a16:creationId xmlns:a16="http://schemas.microsoft.com/office/drawing/2014/main" id="{F9884933-48AF-42D0-ABF4-F22A642A8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1" name="Oval 179">
              <a:extLst>
                <a:ext uri="{FF2B5EF4-FFF2-40B4-BE49-F238E27FC236}">
                  <a16:creationId xmlns:a16="http://schemas.microsoft.com/office/drawing/2014/main" id="{A9C8D9F9-508D-44B5-B561-B269F8247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72" name="Oval 180">
              <a:extLst>
                <a:ext uri="{FF2B5EF4-FFF2-40B4-BE49-F238E27FC236}">
                  <a16:creationId xmlns:a16="http://schemas.microsoft.com/office/drawing/2014/main" id="{F0E4F361-7C7F-490E-A0F6-22CE1D284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37" name="Group 181">
            <a:extLst>
              <a:ext uri="{FF2B5EF4-FFF2-40B4-BE49-F238E27FC236}">
                <a16:creationId xmlns:a16="http://schemas.microsoft.com/office/drawing/2014/main" id="{C9BE2BFE-EEC4-4252-9124-D3865209C6F5}"/>
              </a:ext>
            </a:extLst>
          </p:cNvPr>
          <p:cNvGrpSpPr>
            <a:grpSpLocks/>
          </p:cNvGrpSpPr>
          <p:nvPr/>
        </p:nvGrpSpPr>
        <p:grpSpPr bwMode="auto">
          <a:xfrm rot="9160585">
            <a:off x="6246813" y="3810000"/>
            <a:ext cx="533400" cy="528638"/>
            <a:chOff x="912" y="-240"/>
            <a:chExt cx="1752" cy="1725"/>
          </a:xfrm>
        </p:grpSpPr>
        <p:sp>
          <p:nvSpPr>
            <p:cNvPr id="21567" name="Oval 182">
              <a:extLst>
                <a:ext uri="{FF2B5EF4-FFF2-40B4-BE49-F238E27FC236}">
                  <a16:creationId xmlns:a16="http://schemas.microsoft.com/office/drawing/2014/main" id="{1A174F8E-E190-4ED2-A561-3405A992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8" name="Oval 183">
              <a:extLst>
                <a:ext uri="{FF2B5EF4-FFF2-40B4-BE49-F238E27FC236}">
                  <a16:creationId xmlns:a16="http://schemas.microsoft.com/office/drawing/2014/main" id="{4E82BEC8-50BB-4CEA-9BCD-A2CE9FAF8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9" name="Oval 184">
              <a:extLst>
                <a:ext uri="{FF2B5EF4-FFF2-40B4-BE49-F238E27FC236}">
                  <a16:creationId xmlns:a16="http://schemas.microsoft.com/office/drawing/2014/main" id="{A33E25BE-DD4B-49C7-B2B8-CB08AF1C2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41" name="Group 185">
            <a:extLst>
              <a:ext uri="{FF2B5EF4-FFF2-40B4-BE49-F238E27FC236}">
                <a16:creationId xmlns:a16="http://schemas.microsoft.com/office/drawing/2014/main" id="{8F663FC8-0D4A-4CBA-B186-3D95216848AB}"/>
              </a:ext>
            </a:extLst>
          </p:cNvPr>
          <p:cNvGrpSpPr>
            <a:grpSpLocks/>
          </p:cNvGrpSpPr>
          <p:nvPr/>
        </p:nvGrpSpPr>
        <p:grpSpPr bwMode="auto">
          <a:xfrm rot="4416973">
            <a:off x="5101432" y="2813844"/>
            <a:ext cx="533400" cy="528637"/>
            <a:chOff x="912" y="-240"/>
            <a:chExt cx="1752" cy="1725"/>
          </a:xfrm>
        </p:grpSpPr>
        <p:sp>
          <p:nvSpPr>
            <p:cNvPr id="21564" name="Oval 186">
              <a:extLst>
                <a:ext uri="{FF2B5EF4-FFF2-40B4-BE49-F238E27FC236}">
                  <a16:creationId xmlns:a16="http://schemas.microsoft.com/office/drawing/2014/main" id="{1D150517-9DD7-43CB-88F5-6D4A46183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5" name="Oval 187">
              <a:extLst>
                <a:ext uri="{FF2B5EF4-FFF2-40B4-BE49-F238E27FC236}">
                  <a16:creationId xmlns:a16="http://schemas.microsoft.com/office/drawing/2014/main" id="{07977171-62FC-4AF2-92F5-A8F902849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6" name="Oval 188">
              <a:extLst>
                <a:ext uri="{FF2B5EF4-FFF2-40B4-BE49-F238E27FC236}">
                  <a16:creationId xmlns:a16="http://schemas.microsoft.com/office/drawing/2014/main" id="{1BB3CDB1-D771-4B3F-A598-A9295CF4A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45" name="Group 189">
            <a:extLst>
              <a:ext uri="{FF2B5EF4-FFF2-40B4-BE49-F238E27FC236}">
                <a16:creationId xmlns:a16="http://schemas.microsoft.com/office/drawing/2014/main" id="{8EE09653-D9CB-46DD-8C15-03DDE7BB046D}"/>
              </a:ext>
            </a:extLst>
          </p:cNvPr>
          <p:cNvGrpSpPr>
            <a:grpSpLocks/>
          </p:cNvGrpSpPr>
          <p:nvPr/>
        </p:nvGrpSpPr>
        <p:grpSpPr bwMode="auto">
          <a:xfrm rot="-2140019">
            <a:off x="4951413" y="3878263"/>
            <a:ext cx="533400" cy="528637"/>
            <a:chOff x="912" y="-240"/>
            <a:chExt cx="1752" cy="1725"/>
          </a:xfrm>
        </p:grpSpPr>
        <p:sp>
          <p:nvSpPr>
            <p:cNvPr id="21561" name="Oval 190">
              <a:extLst>
                <a:ext uri="{FF2B5EF4-FFF2-40B4-BE49-F238E27FC236}">
                  <a16:creationId xmlns:a16="http://schemas.microsoft.com/office/drawing/2014/main" id="{4AFB5A4E-DED1-4C96-B09B-EA452AA12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2" name="Oval 191">
              <a:extLst>
                <a:ext uri="{FF2B5EF4-FFF2-40B4-BE49-F238E27FC236}">
                  <a16:creationId xmlns:a16="http://schemas.microsoft.com/office/drawing/2014/main" id="{CC03C235-3AD6-4D66-9014-7E5672E73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3" name="Oval 192">
              <a:extLst>
                <a:ext uri="{FF2B5EF4-FFF2-40B4-BE49-F238E27FC236}">
                  <a16:creationId xmlns:a16="http://schemas.microsoft.com/office/drawing/2014/main" id="{041940FF-77AC-4AD7-9393-2951660D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49" name="Group 193">
            <a:extLst>
              <a:ext uri="{FF2B5EF4-FFF2-40B4-BE49-F238E27FC236}">
                <a16:creationId xmlns:a16="http://schemas.microsoft.com/office/drawing/2014/main" id="{D8FAC477-A757-4C66-8D1B-96FC236644F3}"/>
              </a:ext>
            </a:extLst>
          </p:cNvPr>
          <p:cNvGrpSpPr>
            <a:grpSpLocks/>
          </p:cNvGrpSpPr>
          <p:nvPr/>
        </p:nvGrpSpPr>
        <p:grpSpPr bwMode="auto">
          <a:xfrm rot="2385381">
            <a:off x="5561013" y="3954463"/>
            <a:ext cx="533400" cy="528637"/>
            <a:chOff x="912" y="-240"/>
            <a:chExt cx="1752" cy="1725"/>
          </a:xfrm>
        </p:grpSpPr>
        <p:sp>
          <p:nvSpPr>
            <p:cNvPr id="21558" name="Oval 194">
              <a:extLst>
                <a:ext uri="{FF2B5EF4-FFF2-40B4-BE49-F238E27FC236}">
                  <a16:creationId xmlns:a16="http://schemas.microsoft.com/office/drawing/2014/main" id="{46709D70-6CA6-43A7-90F5-80D673DF7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59" name="Oval 195">
              <a:extLst>
                <a:ext uri="{FF2B5EF4-FFF2-40B4-BE49-F238E27FC236}">
                  <a16:creationId xmlns:a16="http://schemas.microsoft.com/office/drawing/2014/main" id="{0004107D-D3B5-4347-BE30-EF7AC14E2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60" name="Oval 196">
              <a:extLst>
                <a:ext uri="{FF2B5EF4-FFF2-40B4-BE49-F238E27FC236}">
                  <a16:creationId xmlns:a16="http://schemas.microsoft.com/office/drawing/2014/main" id="{58442E0C-0974-43C5-B8C8-BD9053DE6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53" name="Group 197">
            <a:extLst>
              <a:ext uri="{FF2B5EF4-FFF2-40B4-BE49-F238E27FC236}">
                <a16:creationId xmlns:a16="http://schemas.microsoft.com/office/drawing/2014/main" id="{40D0237B-7E7A-4BB2-A5E6-C130D29D615D}"/>
              </a:ext>
            </a:extLst>
          </p:cNvPr>
          <p:cNvGrpSpPr>
            <a:grpSpLocks/>
          </p:cNvGrpSpPr>
          <p:nvPr/>
        </p:nvGrpSpPr>
        <p:grpSpPr bwMode="auto">
          <a:xfrm rot="-1547105">
            <a:off x="5561013" y="2968625"/>
            <a:ext cx="533400" cy="528638"/>
            <a:chOff x="912" y="-240"/>
            <a:chExt cx="1752" cy="1725"/>
          </a:xfrm>
        </p:grpSpPr>
        <p:sp>
          <p:nvSpPr>
            <p:cNvPr id="21555" name="Oval 198">
              <a:extLst>
                <a:ext uri="{FF2B5EF4-FFF2-40B4-BE49-F238E27FC236}">
                  <a16:creationId xmlns:a16="http://schemas.microsoft.com/office/drawing/2014/main" id="{6099E327-AAAD-4849-846A-59BB96CE2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56" name="Oval 199">
              <a:extLst>
                <a:ext uri="{FF2B5EF4-FFF2-40B4-BE49-F238E27FC236}">
                  <a16:creationId xmlns:a16="http://schemas.microsoft.com/office/drawing/2014/main" id="{362FD3B2-8957-47C4-AC3B-E169C208A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57" name="Oval 200">
              <a:extLst>
                <a:ext uri="{FF2B5EF4-FFF2-40B4-BE49-F238E27FC236}">
                  <a16:creationId xmlns:a16="http://schemas.microsoft.com/office/drawing/2014/main" id="{708ABDE3-73B3-4FAA-BA20-6C884E0C1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grpSp>
        <p:nvGrpSpPr>
          <p:cNvPr id="45257" name="Group 201">
            <a:extLst>
              <a:ext uri="{FF2B5EF4-FFF2-40B4-BE49-F238E27FC236}">
                <a16:creationId xmlns:a16="http://schemas.microsoft.com/office/drawing/2014/main" id="{B666E8BB-8430-4A12-B50B-661DD3035A84}"/>
              </a:ext>
            </a:extLst>
          </p:cNvPr>
          <p:cNvGrpSpPr>
            <a:grpSpLocks/>
          </p:cNvGrpSpPr>
          <p:nvPr/>
        </p:nvGrpSpPr>
        <p:grpSpPr bwMode="auto">
          <a:xfrm rot="-8497441">
            <a:off x="5334000" y="4424363"/>
            <a:ext cx="533400" cy="528637"/>
            <a:chOff x="912" y="-240"/>
            <a:chExt cx="1752" cy="1725"/>
          </a:xfrm>
        </p:grpSpPr>
        <p:sp>
          <p:nvSpPr>
            <p:cNvPr id="21552" name="Oval 202">
              <a:extLst>
                <a:ext uri="{FF2B5EF4-FFF2-40B4-BE49-F238E27FC236}">
                  <a16:creationId xmlns:a16="http://schemas.microsoft.com/office/drawing/2014/main" id="{D207B2E4-7700-4C16-92CF-D515BC630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753"/>
              <a:ext cx="613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53" name="Oval 203">
              <a:extLst>
                <a:ext uri="{FF2B5EF4-FFF2-40B4-BE49-F238E27FC236}">
                  <a16:creationId xmlns:a16="http://schemas.microsoft.com/office/drawing/2014/main" id="{948C5D9E-DA07-46A2-A9F5-1C7056284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"/>
              <a:ext cx="1224" cy="124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7000"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  <p:sp>
          <p:nvSpPr>
            <p:cNvPr id="21554" name="Oval 204">
              <a:extLst>
                <a:ext uri="{FF2B5EF4-FFF2-40B4-BE49-F238E27FC236}">
                  <a16:creationId xmlns:a16="http://schemas.microsoft.com/office/drawing/2014/main" id="{AEAC42E7-6D96-43CD-BE68-2134005C8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-240"/>
              <a:ext cx="611" cy="62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sk-SK" altLang="sk-SK" sz="1800"/>
            </a:p>
          </p:txBody>
        </p:sp>
      </p:grpSp>
      <p:sp>
        <p:nvSpPr>
          <p:cNvPr id="45261" name="Oval 205">
            <a:extLst>
              <a:ext uri="{FF2B5EF4-FFF2-40B4-BE49-F238E27FC236}">
                <a16:creationId xmlns:a16="http://schemas.microsoft.com/office/drawing/2014/main" id="{F15AFF31-F046-4ADE-B46D-340502888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528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2" name="Oval 206">
            <a:extLst>
              <a:ext uri="{FF2B5EF4-FFF2-40B4-BE49-F238E27FC236}">
                <a16:creationId xmlns:a16="http://schemas.microsoft.com/office/drawing/2014/main" id="{55A297FD-ECC1-4BC2-90D6-0955FCFEE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576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3" name="Oval 207">
            <a:extLst>
              <a:ext uri="{FF2B5EF4-FFF2-40B4-BE49-F238E27FC236}">
                <a16:creationId xmlns:a16="http://schemas.microsoft.com/office/drawing/2014/main" id="{5B20A26D-2002-427A-A091-ED189A482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6670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4" name="Oval 208">
            <a:extLst>
              <a:ext uri="{FF2B5EF4-FFF2-40B4-BE49-F238E27FC236}">
                <a16:creationId xmlns:a16="http://schemas.microsoft.com/office/drawing/2014/main" id="{49175FC3-ADD8-4264-B4DC-F09BEECFC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962400"/>
            <a:ext cx="4572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CC3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5" name="Oval 209">
            <a:extLst>
              <a:ext uri="{FF2B5EF4-FFF2-40B4-BE49-F238E27FC236}">
                <a16:creationId xmlns:a16="http://schemas.microsoft.com/office/drawing/2014/main" id="{97790708-8A5D-415F-A747-32014C0AC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581400"/>
            <a:ext cx="3810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6" name="Oval 210">
            <a:extLst>
              <a:ext uri="{FF2B5EF4-FFF2-40B4-BE49-F238E27FC236}">
                <a16:creationId xmlns:a16="http://schemas.microsoft.com/office/drawing/2014/main" id="{FF2D4E5D-A2A7-4798-88AB-8B60CADC5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048000"/>
            <a:ext cx="3810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7" name="Oval 211">
            <a:extLst>
              <a:ext uri="{FF2B5EF4-FFF2-40B4-BE49-F238E27FC236}">
                <a16:creationId xmlns:a16="http://schemas.microsoft.com/office/drawing/2014/main" id="{F07CBDD9-90E3-4E3A-BC93-35779CC5B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572000"/>
            <a:ext cx="3810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8" name="Oval 212">
            <a:extLst>
              <a:ext uri="{FF2B5EF4-FFF2-40B4-BE49-F238E27FC236}">
                <a16:creationId xmlns:a16="http://schemas.microsoft.com/office/drawing/2014/main" id="{06C87D06-A389-40A0-B5B9-39F8FE903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86200"/>
            <a:ext cx="3810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sp>
        <p:nvSpPr>
          <p:cNvPr id="45269" name="Text Box 213">
            <a:extLst>
              <a:ext uri="{FF2B5EF4-FFF2-40B4-BE49-F238E27FC236}">
                <a16:creationId xmlns:a16="http://schemas.microsoft.com/office/drawing/2014/main" id="{EA41AA55-2CD2-464D-9FC2-6E744600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99417"/>
            <a:ext cx="161935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sk-SK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Mixture</a:t>
            </a:r>
            <a:r>
              <a:rPr lang="sk-SK" altLang="sk-SK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</a:t>
            </a:r>
          </a:p>
        </p:txBody>
      </p:sp>
      <p:sp>
        <p:nvSpPr>
          <p:cNvPr id="45270" name="Text Box 214">
            <a:extLst>
              <a:ext uri="{FF2B5EF4-FFF2-40B4-BE49-F238E27FC236}">
                <a16:creationId xmlns:a16="http://schemas.microsoft.com/office/drawing/2014/main" id="{E7660A6C-5208-49AF-B04B-9A087BDF2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398" y="5228741"/>
            <a:ext cx="401263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altLang="sk-SK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sk-SK" altLang="sk-SK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Chemically</a:t>
            </a:r>
            <a:r>
              <a:rPr lang="sk-SK" altLang="sk-SK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sk-SK" altLang="sk-SK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pure</a:t>
            </a:r>
            <a:r>
              <a:rPr lang="sk-SK" altLang="sk-SK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sk-SK" altLang="sk-SK" sz="24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substance</a:t>
            </a:r>
            <a:endParaRPr lang="sk-SK" altLang="sk-SK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5271" name="Picture 215" descr="laptop-animated-animation-laptop-sm">
            <a:extLst>
              <a:ext uri="{FF2B5EF4-FFF2-40B4-BE49-F238E27FC236}">
                <a16:creationId xmlns:a16="http://schemas.microsoft.com/office/drawing/2014/main" id="{21C49601-694D-47D0-BD06-DDABBFA8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8307">
            <a:off x="304800" y="68580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72" name="Text Box 216">
            <a:extLst>
              <a:ext uri="{FF2B5EF4-FFF2-40B4-BE49-F238E27FC236}">
                <a16:creationId xmlns:a16="http://schemas.microsoft.com/office/drawing/2014/main" id="{F08BE1B3-78F1-4EA6-B301-AC286C0F5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91200"/>
            <a:ext cx="4310063" cy="9159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sk-SK" altLang="sk-SK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groundwater</a:t>
            </a:r>
            <a:endParaRPr lang="sk-SK" altLang="sk-SK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sk-SK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 </a:t>
            </a:r>
            <a:r>
              <a:rPr lang="en-US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more than 1 gram of dissolved solids</a:t>
            </a:r>
          </a:p>
          <a:p>
            <a:pPr>
              <a:defRPr/>
            </a:pPr>
            <a:r>
              <a:rPr lang="en-US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minerals or CO2 in 1 liter</a:t>
            </a:r>
            <a:endParaRPr lang="sk-SK" altLang="sk-SK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5273" name="Text Box 217">
            <a:extLst>
              <a:ext uri="{FF2B5EF4-FFF2-40B4-BE49-F238E27FC236}">
                <a16:creationId xmlns:a16="http://schemas.microsoft.com/office/drawing/2014/main" id="{32B811DA-B9A4-4BFB-BCFF-F87DE754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39" y="5791200"/>
            <a:ext cx="4408277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sk-SK" altLang="sk-SK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prepared</a:t>
            </a:r>
            <a:r>
              <a:rPr lang="sk-SK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by </a:t>
            </a:r>
            <a:r>
              <a:rPr lang="sk-SK" altLang="sk-SK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distillation</a:t>
            </a:r>
            <a:endParaRPr lang="sk-SK" altLang="sk-SK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sk-SK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sk-SK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does not contain any minerals</a:t>
            </a:r>
            <a:endParaRPr lang="sk-SK" altLang="sk-SK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5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5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5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5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5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5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5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5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5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5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5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5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5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5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5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6" dur="80"/>
                                        <p:tgtEl>
                                          <p:spTgt spid="45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7" dur="80"/>
                                        <p:tgtEl>
                                          <p:spTgt spid="45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80"/>
                                        <p:tgtEl>
                                          <p:spTgt spid="45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3" dur="80"/>
                                        <p:tgtEl>
                                          <p:spTgt spid="45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4" dur="80"/>
                                        <p:tgtEl>
                                          <p:spTgt spid="45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80"/>
                                        <p:tgtEl>
                                          <p:spTgt spid="45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0" dur="80"/>
                                        <p:tgtEl>
                                          <p:spTgt spid="45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1" dur="80"/>
                                        <p:tgtEl>
                                          <p:spTgt spid="45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80"/>
                                        <p:tgtEl>
                                          <p:spTgt spid="45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7" dur="80"/>
                                        <p:tgtEl>
                                          <p:spTgt spid="45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8" dur="80"/>
                                        <p:tgtEl>
                                          <p:spTgt spid="45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80"/>
                                        <p:tgtEl>
                                          <p:spTgt spid="45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07" grpId="0" animBg="1"/>
      <p:bldP spid="45060" grpId="0"/>
      <p:bldP spid="45208" grpId="0" animBg="1"/>
      <p:bldP spid="45261" grpId="0" animBg="1"/>
      <p:bldP spid="45262" grpId="0" animBg="1"/>
      <p:bldP spid="45263" grpId="0" animBg="1"/>
      <p:bldP spid="45264" grpId="0" animBg="1"/>
      <p:bldP spid="45265" grpId="0" animBg="1"/>
      <p:bldP spid="45266" grpId="0" animBg="1"/>
      <p:bldP spid="45267" grpId="0" animBg="1"/>
      <p:bldP spid="45268" grpId="0" animBg="1"/>
      <p:bldP spid="45269" grpId="0"/>
      <p:bldP spid="45270" grpId="0"/>
      <p:bldP spid="45272" grpId="0"/>
      <p:bldP spid="4527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B2178-AAAD-4B87-AC27-59C0FFB7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995" y="0"/>
            <a:ext cx="5926845" cy="10122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4000" b="1" dirty="0" err="1"/>
              <a:t>Thermal</a:t>
            </a:r>
            <a:r>
              <a:rPr lang="sk-SK" sz="4000" b="1" dirty="0"/>
              <a:t> spas in Slovakia</a:t>
            </a:r>
          </a:p>
        </p:txBody>
      </p:sp>
      <p:pic>
        <p:nvPicPr>
          <p:cNvPr id="14341" name="Zástupný symbol pro obsah 4" descr="dudince.png">
            <a:extLst>
              <a:ext uri="{FF2B5EF4-FFF2-40B4-BE49-F238E27FC236}">
                <a16:creationId xmlns:a16="http://schemas.microsoft.com/office/drawing/2014/main" id="{7BB268F0-40B8-47E2-9D6E-985C702BB12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379" y="1523033"/>
            <a:ext cx="2627221" cy="1967880"/>
          </a:xfrm>
        </p:spPr>
      </p:pic>
      <p:pic>
        <p:nvPicPr>
          <p:cNvPr id="14342" name="Zástupný symbol pro obsah 6" descr="kupele-turcianske-teplice-hotel-velka-fatra-novy-2.jpg">
            <a:extLst>
              <a:ext uri="{FF2B5EF4-FFF2-40B4-BE49-F238E27FC236}">
                <a16:creationId xmlns:a16="http://schemas.microsoft.com/office/drawing/2014/main" id="{3A3E6D58-83B1-4606-9AD4-528093697BA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348" y="1164768"/>
            <a:ext cx="2298155" cy="169321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ED77F2-814A-4104-9F51-CBC28F5B2EB1}"/>
              </a:ext>
            </a:extLst>
          </p:cNvPr>
          <p:cNvSpPr txBox="1"/>
          <p:nvPr/>
        </p:nvSpPr>
        <p:spPr>
          <a:xfrm>
            <a:off x="899592" y="3519249"/>
            <a:ext cx="10695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Dudince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5614798-71AA-43E3-940E-7B17BC8A1AA3}"/>
              </a:ext>
            </a:extLst>
          </p:cNvPr>
          <p:cNvSpPr txBox="1"/>
          <p:nvPr/>
        </p:nvSpPr>
        <p:spPr>
          <a:xfrm>
            <a:off x="3459113" y="2959776"/>
            <a:ext cx="192856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 Turčianske Teplice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E420879-F0F3-48F0-BF54-A2692235C820}"/>
              </a:ext>
            </a:extLst>
          </p:cNvPr>
          <p:cNvSpPr txBox="1"/>
          <p:nvPr/>
        </p:nvSpPr>
        <p:spPr>
          <a:xfrm>
            <a:off x="4335682" y="5693232"/>
            <a:ext cx="113845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Bardejov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578312F-8E00-4265-B358-0AD1C5FC4C5E}"/>
              </a:ext>
            </a:extLst>
          </p:cNvPr>
          <p:cNvSpPr txBox="1"/>
          <p:nvPr/>
        </p:nvSpPr>
        <p:spPr>
          <a:xfrm>
            <a:off x="1238487" y="6330363"/>
            <a:ext cx="11219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Bojnice</a:t>
            </a:r>
          </a:p>
        </p:txBody>
      </p:sp>
      <p:pic>
        <p:nvPicPr>
          <p:cNvPr id="4098" name="Picture 2" descr="Kúpele Bojnice - Slovakia.travel">
            <a:extLst>
              <a:ext uri="{FF2B5EF4-FFF2-40B4-BE49-F238E27FC236}">
                <a16:creationId xmlns:a16="http://schemas.microsoft.com/office/drawing/2014/main" id="{42A45B5C-408D-4F41-AE5A-2A932E18E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0997"/>
            <a:ext cx="295182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ellness pobyt v Bardejovských Kúpeľoch s plnou penziou, balíčkom 3 až 6  procedúr a pitnou kúrou, Bardejovské Kúpele | ZľavaDňa">
            <a:extLst>
              <a:ext uri="{FF2B5EF4-FFF2-40B4-BE49-F238E27FC236}">
                <a16:creationId xmlns:a16="http://schemas.microsoft.com/office/drawing/2014/main" id="{86D9EF64-EAE2-435A-85C4-20DDD80F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13" y="3717894"/>
            <a:ext cx="295182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ešťany kúpele | kupeleslovenska.sk">
            <a:extLst>
              <a:ext uri="{FF2B5EF4-FFF2-40B4-BE49-F238E27FC236}">
                <a16:creationId xmlns:a16="http://schemas.microsoft.com/office/drawing/2014/main" id="{B5237416-FFB3-40F3-B8CF-3D0C55312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98" y="130141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501172E-EA85-4DA9-88D8-1CF4DDE05E30}"/>
              </a:ext>
            </a:extLst>
          </p:cNvPr>
          <p:cNvGrpSpPr/>
          <p:nvPr/>
        </p:nvGrpSpPr>
        <p:grpSpPr>
          <a:xfrm>
            <a:off x="6410933" y="3146168"/>
            <a:ext cx="1748410" cy="523657"/>
            <a:chOff x="360367" y="3532196"/>
            <a:chExt cx="2392280" cy="742965"/>
          </a:xfrm>
        </p:grpSpPr>
        <p:sp>
          <p:nvSpPr>
            <p:cNvPr id="19" name="Obdĺžnik: zaoblené horné rohy 18">
              <a:extLst>
                <a:ext uri="{FF2B5EF4-FFF2-40B4-BE49-F238E27FC236}">
                  <a16:creationId xmlns:a16="http://schemas.microsoft.com/office/drawing/2014/main" id="{779AD009-069F-4ADA-BEBD-C7BDE61242D8}"/>
                </a:ext>
              </a:extLst>
            </p:cNvPr>
            <p:cNvSpPr/>
            <p:nvPr/>
          </p:nvSpPr>
          <p:spPr>
            <a:xfrm rot="10800000">
              <a:off x="360367" y="3532196"/>
              <a:ext cx="2392280" cy="74011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bdĺžnik: zaoblené horné rohy 4">
              <a:extLst>
                <a:ext uri="{FF2B5EF4-FFF2-40B4-BE49-F238E27FC236}">
                  <a16:creationId xmlns:a16="http://schemas.microsoft.com/office/drawing/2014/main" id="{177C4559-C4DF-4AF7-A4E9-1C065F1BE539}"/>
                </a:ext>
              </a:extLst>
            </p:cNvPr>
            <p:cNvSpPr txBox="1"/>
            <p:nvPr/>
          </p:nvSpPr>
          <p:spPr>
            <a:xfrm>
              <a:off x="360367" y="3557807"/>
              <a:ext cx="2392280" cy="71735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300" kern="1200" dirty="0">
                  <a:solidFill>
                    <a:schemeClr val="bg1"/>
                  </a:solidFill>
                </a:rPr>
                <a:t>Piešťany</a:t>
              </a:r>
            </a:p>
          </p:txBody>
        </p:sp>
      </p:grpSp>
      <p:pic>
        <p:nvPicPr>
          <p:cNvPr id="4108" name="Picture 12" descr="Ubytování Kúpele Trenčianske Teplice">
            <a:extLst>
              <a:ext uri="{FF2B5EF4-FFF2-40B4-BE49-F238E27FC236}">
                <a16:creationId xmlns:a16="http://schemas.microsoft.com/office/drawing/2014/main" id="{45B09F9E-DAD3-4EC5-9991-85922472F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70" y="3990330"/>
            <a:ext cx="253078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41620E3-2F57-4197-B049-FC4A34BF8F33}"/>
              </a:ext>
            </a:extLst>
          </p:cNvPr>
          <p:cNvGrpSpPr/>
          <p:nvPr/>
        </p:nvGrpSpPr>
        <p:grpSpPr>
          <a:xfrm>
            <a:off x="6534468" y="5989604"/>
            <a:ext cx="2430019" cy="463732"/>
            <a:chOff x="360367" y="3532195"/>
            <a:chExt cx="2392280" cy="740115"/>
          </a:xfrm>
          <a:solidFill>
            <a:srgbClr val="00B0F0"/>
          </a:solidFill>
        </p:grpSpPr>
        <p:sp>
          <p:nvSpPr>
            <p:cNvPr id="26" name="Obdĺžnik: zaoblené horné rohy 25">
              <a:extLst>
                <a:ext uri="{FF2B5EF4-FFF2-40B4-BE49-F238E27FC236}">
                  <a16:creationId xmlns:a16="http://schemas.microsoft.com/office/drawing/2014/main" id="{C7BACAE1-F668-47EC-AF4B-CC6A59925AF3}"/>
                </a:ext>
              </a:extLst>
            </p:cNvPr>
            <p:cNvSpPr/>
            <p:nvPr/>
          </p:nvSpPr>
          <p:spPr>
            <a:xfrm rot="10800000">
              <a:off x="360367" y="3532196"/>
              <a:ext cx="2392280" cy="740114"/>
            </a:xfrm>
            <a:prstGeom prst="round2SameRect">
              <a:avLst>
                <a:gd name="adj1" fmla="val 10500"/>
                <a:gd name="adj2" fmla="val 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bdĺžnik: zaoblené horné rohy 4">
              <a:extLst>
                <a:ext uri="{FF2B5EF4-FFF2-40B4-BE49-F238E27FC236}">
                  <a16:creationId xmlns:a16="http://schemas.microsoft.com/office/drawing/2014/main" id="{9AE2E090-359A-44F3-B80F-D4225DF9422B}"/>
                </a:ext>
              </a:extLst>
            </p:cNvPr>
            <p:cNvSpPr txBox="1"/>
            <p:nvPr/>
          </p:nvSpPr>
          <p:spPr>
            <a:xfrm>
              <a:off x="383128" y="3532195"/>
              <a:ext cx="2346758" cy="71735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k-SK" sz="2000" dirty="0"/>
                <a:t>Trenčianske Teplice</a:t>
              </a:r>
              <a:endParaRPr lang="sk-SK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6624704"/>
      </p:ext>
    </p:extLst>
  </p:cSld>
  <p:clrMapOvr>
    <a:masterClrMapping/>
  </p:clrMapOvr>
  <p:transition spd="slow">
    <p:checke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8" name="WordArt 4">
            <a:extLst>
              <a:ext uri="{FF2B5EF4-FFF2-40B4-BE49-F238E27FC236}">
                <a16:creationId xmlns:a16="http://schemas.microsoft.com/office/drawing/2014/main" id="{11DD993D-6110-4695-8EBB-741E960067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413" y="333374"/>
            <a:ext cx="8135937" cy="16557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SLOVAK RIVE</a:t>
            </a:r>
            <a:r>
              <a:rPr lang="sk-SK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RS</a:t>
            </a:r>
          </a:p>
          <a:p>
            <a:pPr algn="ctr"/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water wealth </a:t>
            </a:r>
            <a:endParaRPr lang="sk-SK" sz="3600" b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2789" name="Text Box 5">
            <a:extLst>
              <a:ext uri="{FF2B5EF4-FFF2-40B4-BE49-F238E27FC236}">
                <a16:creationId xmlns:a16="http://schemas.microsoft.com/office/drawing/2014/main" id="{C1FABC5F-462F-4F1A-BBB4-2BA7F10D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1557338"/>
            <a:ext cx="4680099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sk-SK" altLang="sk-SK" sz="4000" b="1" dirty="0"/>
          </a:p>
          <a:p>
            <a:pPr algn="ctr"/>
            <a:r>
              <a:rPr lang="sk-SK" altLang="sk-SK" sz="4000" b="1" dirty="0">
                <a:solidFill>
                  <a:schemeClr val="bg2"/>
                </a:solidFill>
              </a:rPr>
              <a:t>Danube </a:t>
            </a:r>
            <a:r>
              <a:rPr lang="sk-SK" altLang="sk-SK" sz="3200" dirty="0">
                <a:solidFill>
                  <a:schemeClr val="bg2"/>
                </a:solidFill>
              </a:rPr>
              <a:t> – </a:t>
            </a:r>
            <a:r>
              <a:rPr lang="sk-SK" altLang="sk-SK" sz="3200" dirty="0" err="1">
                <a:solidFill>
                  <a:schemeClr val="bg2"/>
                </a:solidFill>
              </a:rPr>
              <a:t>the</a:t>
            </a:r>
            <a:r>
              <a:rPr lang="sk-SK" altLang="sk-SK" sz="3200" dirty="0">
                <a:solidFill>
                  <a:schemeClr val="bg2"/>
                </a:solidFill>
              </a:rPr>
              <a:t> </a:t>
            </a:r>
            <a:r>
              <a:rPr lang="sk-SK" altLang="sk-SK" sz="3200" dirty="0" err="1">
                <a:solidFill>
                  <a:schemeClr val="bg2"/>
                </a:solidFill>
              </a:rPr>
              <a:t>largest</a:t>
            </a:r>
            <a:r>
              <a:rPr lang="sk-SK" altLang="sk-SK" sz="3200" dirty="0">
                <a:solidFill>
                  <a:schemeClr val="bg2"/>
                </a:solidFill>
              </a:rPr>
              <a:t> </a:t>
            </a:r>
            <a:r>
              <a:rPr lang="sk-SK" altLang="sk-SK" sz="3200" dirty="0" err="1">
                <a:solidFill>
                  <a:schemeClr val="bg2"/>
                </a:solidFill>
              </a:rPr>
              <a:t>river</a:t>
            </a:r>
            <a:r>
              <a:rPr lang="sk-SK" altLang="sk-SK" sz="3200" dirty="0">
                <a:solidFill>
                  <a:schemeClr val="bg2"/>
                </a:solidFill>
              </a:rPr>
              <a:t>  </a:t>
            </a:r>
            <a:r>
              <a:rPr lang="sk-SK" altLang="sk-SK" sz="4000" dirty="0">
                <a:solidFill>
                  <a:schemeClr val="bg2"/>
                </a:solidFill>
                <a:latin typeface="Arial Black" panose="020B0A04020102020204" pitchFamily="34" charset="0"/>
              </a:rPr>
              <a:t>→</a:t>
            </a:r>
            <a:endParaRPr lang="sk-SK" altLang="sk-SK" dirty="0">
              <a:solidFill>
                <a:schemeClr val="bg2"/>
              </a:solidFill>
              <a:latin typeface="Arial Black" panose="020B0A040201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502790" name="Text Box 6">
            <a:extLst>
              <a:ext uri="{FF2B5EF4-FFF2-40B4-BE49-F238E27FC236}">
                <a16:creationId xmlns:a16="http://schemas.microsoft.com/office/drawing/2014/main" id="{5EDC784F-55D2-42B3-954E-9283A524F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949" y="3708093"/>
            <a:ext cx="41044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k-SK" altLang="sk-SK" sz="4000" b="1" dirty="0">
                <a:solidFill>
                  <a:schemeClr val="bg2"/>
                </a:solidFill>
                <a:latin typeface="Arial Black" panose="020B0A04020102020204" pitchFamily="34" charset="0"/>
              </a:rPr>
              <a:t>←</a:t>
            </a:r>
            <a:r>
              <a:rPr lang="sk-SK" altLang="sk-SK" sz="4000" b="1" dirty="0">
                <a:solidFill>
                  <a:schemeClr val="bg2"/>
                </a:solidFill>
              </a:rPr>
              <a:t>Váh</a:t>
            </a:r>
            <a:r>
              <a:rPr lang="sk-SK" altLang="sk-SK" sz="3200" dirty="0">
                <a:solidFill>
                  <a:schemeClr val="bg2"/>
                </a:solidFill>
              </a:rPr>
              <a:t> – </a:t>
            </a:r>
            <a:r>
              <a:rPr lang="sk-SK" altLang="sk-SK" sz="3200" dirty="0" err="1">
                <a:solidFill>
                  <a:schemeClr val="bg2"/>
                </a:solidFill>
              </a:rPr>
              <a:t>the</a:t>
            </a:r>
            <a:r>
              <a:rPr lang="sk-SK" altLang="sk-SK" sz="3200" dirty="0">
                <a:solidFill>
                  <a:schemeClr val="bg2"/>
                </a:solidFill>
              </a:rPr>
              <a:t> </a:t>
            </a:r>
            <a:r>
              <a:rPr lang="sk-SK" altLang="sk-SK" sz="3200" dirty="0" err="1">
                <a:solidFill>
                  <a:schemeClr val="bg2"/>
                </a:solidFill>
              </a:rPr>
              <a:t>longest</a:t>
            </a:r>
            <a:r>
              <a:rPr lang="sk-SK" altLang="sk-SK" sz="3200" dirty="0">
                <a:solidFill>
                  <a:schemeClr val="bg2"/>
                </a:solidFill>
              </a:rPr>
              <a:t> </a:t>
            </a:r>
            <a:r>
              <a:rPr lang="sk-SK" altLang="sk-SK" sz="3200" dirty="0" err="1">
                <a:solidFill>
                  <a:schemeClr val="bg2"/>
                </a:solidFill>
              </a:rPr>
              <a:t>river</a:t>
            </a:r>
            <a:endParaRPr lang="sk-SK" altLang="sk-SK" sz="3200" dirty="0">
              <a:solidFill>
                <a:schemeClr val="bg2"/>
              </a:solidFill>
            </a:endParaRPr>
          </a:p>
        </p:txBody>
      </p:sp>
      <p:sp>
        <p:nvSpPr>
          <p:cNvPr id="502791" name="Text Box 7">
            <a:extLst>
              <a:ext uri="{FF2B5EF4-FFF2-40B4-BE49-F238E27FC236}">
                <a16:creationId xmlns:a16="http://schemas.microsoft.com/office/drawing/2014/main" id="{2460D0A7-D77F-445A-BC1B-174EFC9E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868863"/>
            <a:ext cx="81359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33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3200" dirty="0" err="1">
                <a:solidFill>
                  <a:schemeClr val="bg2"/>
                </a:solidFill>
              </a:rPr>
              <a:t>Others</a:t>
            </a:r>
            <a:r>
              <a:rPr lang="sk-SK" altLang="sk-SK" sz="3200" dirty="0">
                <a:solidFill>
                  <a:schemeClr val="bg2"/>
                </a:solidFill>
              </a:rPr>
              <a:t>: </a:t>
            </a:r>
            <a:r>
              <a:rPr lang="sk-SK" altLang="sk-SK" sz="3200" b="1" dirty="0">
                <a:solidFill>
                  <a:schemeClr val="bg2"/>
                </a:solidFill>
              </a:rPr>
              <a:t>Hron, Hornád, Torysa, Latorica, Žitava, Laborec, Uh, Bodrog, Ondava, Nitra, Orava, Ipeľ, Poprad, Tisa</a:t>
            </a:r>
          </a:p>
        </p:txBody>
      </p:sp>
      <p:pic>
        <p:nvPicPr>
          <p:cNvPr id="502795" name="Picture 11">
            <a:extLst>
              <a:ext uri="{FF2B5EF4-FFF2-40B4-BE49-F238E27FC236}">
                <a16:creationId xmlns:a16="http://schemas.microsoft.com/office/drawing/2014/main" id="{B8F16E6B-0C00-4D10-A92A-DAFE08AD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" y="2924174"/>
            <a:ext cx="2745700" cy="18576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unaj má problém: Trpí nárastom plastového a farmaceutického odpadu |  Hydrotech">
            <a:extLst>
              <a:ext uri="{FF2B5EF4-FFF2-40B4-BE49-F238E27FC236}">
                <a16:creationId xmlns:a16="http://schemas.microsoft.com/office/drawing/2014/main" id="{8E62F32F-1371-4E27-BAA9-8A050C98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082744"/>
            <a:ext cx="2374339" cy="17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2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2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2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2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2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0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0" grpId="0"/>
      <p:bldP spid="5027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93" y="-54549"/>
            <a:ext cx="7678942" cy="1143000"/>
          </a:xfrm>
        </p:spPr>
        <p:txBody>
          <a:bodyPr>
            <a:normAutofit fontScale="90000"/>
          </a:bodyPr>
          <a:lstStyle/>
          <a:p>
            <a:r>
              <a:rPr lang="sk-SK" dirty="0"/>
              <a:t>THE LARGEST WATER POLLUTANTS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0"/>
            <a:ext cx="8024544" cy="43651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3900" dirty="0"/>
              <a:t>  </a:t>
            </a:r>
          </a:p>
          <a:p>
            <a:pPr>
              <a:buNone/>
            </a:pPr>
            <a:r>
              <a:rPr lang="sk-SK" sz="3900" dirty="0"/>
              <a:t>  </a:t>
            </a:r>
            <a:r>
              <a:rPr lang="en-US" sz="2400" dirty="0">
                <a:solidFill>
                  <a:schemeClr val="bg1"/>
                </a:solidFill>
              </a:rPr>
              <a:t>Water Is an Irreplaceable Natural Resource</a:t>
            </a:r>
            <a:r>
              <a:rPr lang="sk-SK" sz="2400" dirty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sk-SK" sz="2400" dirty="0">
                <a:solidFill>
                  <a:schemeClr val="bg1"/>
                </a:solidFill>
              </a:rPr>
              <a:t>   </a:t>
            </a:r>
            <a:r>
              <a:rPr lang="en-US" sz="2400" dirty="0">
                <a:solidFill>
                  <a:schemeClr val="bg1"/>
                </a:solidFill>
              </a:rPr>
              <a:t>Humans are the main cause of water pollution</a:t>
            </a:r>
            <a:r>
              <a:rPr lang="sk-SK" sz="2400" dirty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The biggest problems are industrial production,</a:t>
            </a:r>
          </a:p>
          <a:p>
            <a:pPr>
              <a:buNone/>
            </a:pPr>
            <a:r>
              <a:rPr lang="en-US" sz="2400" dirty="0">
                <a:solidFill>
                  <a:schemeClr val="bg1"/>
                </a:solidFill>
              </a:rPr>
              <a:t>   agriculture, human settlements and transport. </a:t>
            </a:r>
            <a:endParaRPr lang="sk-SK" sz="24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wep.sk/ovode/obrazky/Stavid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167" y="4474882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www.inforse.dk/europe/fae/OEZ/preco/wprodi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8436" y="4783099"/>
            <a:ext cx="3143272" cy="2125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://www.biospotrebitel.sk/foto-galeria/img/postrek-pesticid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500570"/>
            <a:ext cx="250029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 descr="slovnaft.jpg">
            <a:extLst>
              <a:ext uri="{FF2B5EF4-FFF2-40B4-BE49-F238E27FC236}">
                <a16:creationId xmlns:a16="http://schemas.microsoft.com/office/drawing/2014/main" id="{F026D8A5-2E2F-4AB4-8664-9BDE0870EA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8866" y="1844824"/>
            <a:ext cx="2005622" cy="3067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 descr="Mondi_SCP.jpg">
            <a:extLst>
              <a:ext uri="{FF2B5EF4-FFF2-40B4-BE49-F238E27FC236}">
                <a16:creationId xmlns:a16="http://schemas.microsoft.com/office/drawing/2014/main" id="{51917B74-8347-48C0-AA11-0F10595254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8078" b="11865"/>
          <a:stretch>
            <a:fillRect/>
          </a:stretch>
        </p:blipFill>
        <p:spPr>
          <a:xfrm>
            <a:off x="107504" y="2620145"/>
            <a:ext cx="3683934" cy="186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s://encrypted-tbn3.gstatic.com/images?q=tbn:ANd9GcTQ88yCdWqQf0hOI4ORxx46dITDt76WsWQ_9HJSrmzZdn9hUpar">
            <a:extLst>
              <a:ext uri="{FF2B5EF4-FFF2-40B4-BE49-F238E27FC236}">
                <a16:creationId xmlns:a16="http://schemas.microsoft.com/office/drawing/2014/main" id="{11825BC2-C68B-4EF4-A4CF-7CD9D39E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32" y="2655194"/>
            <a:ext cx="2897472" cy="200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latin typeface="Forte" panose="03060902040502070203" pitchFamily="66" charset="0"/>
              </a:rPr>
              <a:t>World</a:t>
            </a:r>
            <a:r>
              <a:rPr lang="sk-SK" b="1" dirty="0">
                <a:latin typeface="Forte" panose="03060902040502070203" pitchFamily="66" charset="0"/>
              </a:rPr>
              <a:t> </a:t>
            </a:r>
            <a:r>
              <a:rPr lang="sk-SK" b="1" dirty="0" err="1">
                <a:latin typeface="Forte" panose="03060902040502070203" pitchFamily="66" charset="0"/>
              </a:rPr>
              <a:t>Water</a:t>
            </a:r>
            <a:r>
              <a:rPr lang="sk-SK" b="1" dirty="0">
                <a:latin typeface="Forte" panose="03060902040502070203" pitchFamily="66" charset="0"/>
              </a:rPr>
              <a:t> </a:t>
            </a:r>
            <a:r>
              <a:rPr lang="sk-SK" b="1" dirty="0" err="1">
                <a:latin typeface="Forte" panose="03060902040502070203" pitchFamily="66" charset="0"/>
              </a:rPr>
              <a:t>Day</a:t>
            </a:r>
            <a:endParaRPr lang="sk-SK" b="1" dirty="0">
              <a:latin typeface="Forte" panose="03060902040502070203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4340" y="1556792"/>
            <a:ext cx="8795320" cy="4525963"/>
          </a:xfrm>
        </p:spPr>
        <p:txBody>
          <a:bodyPr>
            <a:normAutofit/>
          </a:bodyPr>
          <a:lstStyle/>
          <a:p>
            <a:r>
              <a:rPr lang="sk-SK" dirty="0" err="1">
                <a:solidFill>
                  <a:schemeClr val="bg1"/>
                </a:solidFill>
              </a:rPr>
              <a:t>World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Water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Day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held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annually</a:t>
            </a:r>
            <a:r>
              <a:rPr lang="sk-SK" dirty="0">
                <a:solidFill>
                  <a:schemeClr val="bg1"/>
                </a:solidFill>
              </a:rPr>
              <a:t> on 22, </a:t>
            </a:r>
            <a:r>
              <a:rPr lang="sk-SK" dirty="0" err="1">
                <a:solidFill>
                  <a:schemeClr val="bg1"/>
                </a:solidFill>
              </a:rPr>
              <a:t>March</a:t>
            </a:r>
            <a:r>
              <a:rPr lang="sk-SK" dirty="0">
                <a:solidFill>
                  <a:schemeClr val="bg1"/>
                </a:solidFill>
              </a:rPr>
              <a:t> as a </a:t>
            </a:r>
            <a:r>
              <a:rPr lang="sk-SK" dirty="0" err="1">
                <a:solidFill>
                  <a:schemeClr val="bg1"/>
                </a:solidFill>
              </a:rPr>
              <a:t>means</a:t>
            </a:r>
            <a:r>
              <a:rPr lang="sk-SK" dirty="0">
                <a:solidFill>
                  <a:schemeClr val="bg1"/>
                </a:solidFill>
              </a:rPr>
              <a:t> of </a:t>
            </a:r>
            <a:r>
              <a:rPr lang="sk-SK" dirty="0" err="1">
                <a:solidFill>
                  <a:schemeClr val="bg1"/>
                </a:solidFill>
              </a:rPr>
              <a:t>focusing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attention</a:t>
            </a:r>
            <a:r>
              <a:rPr lang="sk-SK" dirty="0">
                <a:solidFill>
                  <a:schemeClr val="bg1"/>
                </a:solidFill>
              </a:rPr>
              <a:t> on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importance</a:t>
            </a:r>
            <a:r>
              <a:rPr lang="sk-SK" dirty="0">
                <a:solidFill>
                  <a:schemeClr val="bg1"/>
                </a:solidFill>
              </a:rPr>
              <a:t> of </a:t>
            </a:r>
            <a:r>
              <a:rPr lang="sk-SK" dirty="0" err="1">
                <a:solidFill>
                  <a:schemeClr val="bg1"/>
                </a:solidFill>
              </a:rPr>
              <a:t>freshwater</a:t>
            </a:r>
            <a:r>
              <a:rPr lang="sk-SK" dirty="0">
                <a:solidFill>
                  <a:schemeClr val="bg1"/>
                </a:solidFill>
              </a:rPr>
              <a:t>. </a:t>
            </a:r>
            <a:r>
              <a:rPr lang="sk-SK" dirty="0" err="1">
                <a:solidFill>
                  <a:schemeClr val="bg1"/>
                </a:solidFill>
              </a:rPr>
              <a:t>Annual</a:t>
            </a:r>
            <a:r>
              <a:rPr lang="sk-SK" dirty="0">
                <a:solidFill>
                  <a:schemeClr val="bg1"/>
                </a:solidFill>
              </a:rPr>
              <a:t> event </a:t>
            </a:r>
            <a:r>
              <a:rPr lang="sk-SK" dirty="0" err="1">
                <a:solidFill>
                  <a:schemeClr val="bg1"/>
                </a:solidFill>
              </a:rPr>
              <a:t>reminds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us</a:t>
            </a:r>
            <a:r>
              <a:rPr lang="sk-SK" dirty="0">
                <a:solidFill>
                  <a:schemeClr val="bg1"/>
                </a:solidFill>
              </a:rPr>
              <a:t> to </a:t>
            </a:r>
            <a:r>
              <a:rPr lang="sk-SK" dirty="0" err="1">
                <a:solidFill>
                  <a:schemeClr val="bg1"/>
                </a:solidFill>
              </a:rPr>
              <a:t>respect</a:t>
            </a:r>
            <a:r>
              <a:rPr lang="sk-SK" dirty="0">
                <a:solidFill>
                  <a:schemeClr val="bg1"/>
                </a:solidFill>
              </a:rPr>
              <a:t> and </a:t>
            </a:r>
            <a:r>
              <a:rPr lang="sk-SK" dirty="0" err="1">
                <a:solidFill>
                  <a:schemeClr val="bg1"/>
                </a:solidFill>
              </a:rPr>
              <a:t>humble</a:t>
            </a:r>
            <a:r>
              <a:rPr lang="sk-SK" dirty="0">
                <a:solidFill>
                  <a:schemeClr val="bg1"/>
                </a:solidFill>
              </a:rPr>
              <a:t> to </a:t>
            </a:r>
            <a:r>
              <a:rPr lang="sk-SK" dirty="0" err="1">
                <a:solidFill>
                  <a:schemeClr val="bg1"/>
                </a:solidFill>
              </a:rPr>
              <a:t>this</a:t>
            </a:r>
            <a:r>
              <a:rPr lang="sk-SK" dirty="0">
                <a:solidFill>
                  <a:schemeClr val="bg1"/>
                </a:solidFill>
              </a:rPr>
              <a:t> element. </a:t>
            </a:r>
          </a:p>
          <a:p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resolution</a:t>
            </a:r>
            <a:r>
              <a:rPr lang="sk-SK" dirty="0">
                <a:solidFill>
                  <a:schemeClr val="bg1"/>
                </a:solidFill>
              </a:rPr>
              <a:t> to </a:t>
            </a:r>
            <a:r>
              <a:rPr lang="sk-SK" dirty="0" err="1">
                <a:solidFill>
                  <a:schemeClr val="bg1"/>
                </a:solidFill>
              </a:rPr>
              <a:t>observe</a:t>
            </a:r>
            <a:r>
              <a:rPr lang="sk-SK" dirty="0">
                <a:solidFill>
                  <a:schemeClr val="bg1"/>
                </a:solidFill>
              </a:rPr>
              <a:t> WWD </a:t>
            </a:r>
            <a:r>
              <a:rPr lang="sk-SK" dirty="0" err="1">
                <a:solidFill>
                  <a:schemeClr val="bg1"/>
                </a:solidFill>
              </a:rPr>
              <a:t>was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first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adopted</a:t>
            </a:r>
            <a:r>
              <a:rPr lang="sk-SK" dirty="0">
                <a:solidFill>
                  <a:schemeClr val="bg1"/>
                </a:solidFill>
              </a:rPr>
              <a:t> by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UN General </a:t>
            </a:r>
            <a:r>
              <a:rPr lang="sk-SK" dirty="0" err="1">
                <a:solidFill>
                  <a:schemeClr val="bg1"/>
                </a:solidFill>
              </a:rPr>
              <a:t>Assembly</a:t>
            </a:r>
            <a:r>
              <a:rPr lang="sk-SK" dirty="0">
                <a:solidFill>
                  <a:schemeClr val="bg1"/>
                </a:solidFill>
              </a:rPr>
              <a:t> on December 22, 1992, in Rio De Janeiro.</a:t>
            </a:r>
            <a:br>
              <a:rPr lang="sk-SK" dirty="0">
                <a:solidFill>
                  <a:schemeClr val="bg1"/>
                </a:solidFill>
              </a:rPr>
            </a:br>
            <a:endParaRPr lang="sk-SK" dirty="0">
              <a:solidFill>
                <a:schemeClr val="bg1"/>
              </a:solidFill>
            </a:endParaRPr>
          </a:p>
          <a:p>
            <a:endParaRPr lang="sk-SK" dirty="0"/>
          </a:p>
        </p:txBody>
      </p:sp>
      <p:pic>
        <p:nvPicPr>
          <p:cNvPr id="9218" name="Picture 2" descr="http://bbonline.sk/wp-content/uploads/2012/03/voda-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9503" y="5052773"/>
            <a:ext cx="2664296" cy="1778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Water pollution is very dangerous </a:t>
            </a:r>
            <a:r>
              <a:rPr lang="sk-SK" b="1" dirty="0"/>
              <a:t>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1783560"/>
            <a:ext cx="3228972" cy="4572000"/>
          </a:xfrm>
        </p:spPr>
        <p:txBody>
          <a:bodyPr>
            <a:normAutofit/>
          </a:bodyPr>
          <a:lstStyle/>
          <a:p>
            <a:r>
              <a:rPr lang="sk-SK" dirty="0" err="1">
                <a:solidFill>
                  <a:schemeClr val="bg1"/>
                </a:solidFill>
              </a:rPr>
              <a:t>chemicals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petroleum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products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heavy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metals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radioactive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waste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 err="1">
                <a:solidFill>
                  <a:schemeClr val="bg1"/>
                </a:solidFill>
              </a:rPr>
              <a:t>sewage</a:t>
            </a:r>
            <a:endParaRPr lang="sk-SK" dirty="0"/>
          </a:p>
        </p:txBody>
      </p:sp>
      <p:pic>
        <p:nvPicPr>
          <p:cNvPr id="7" name="Obrázok 6" descr="1175882309_odpadky-vo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83108">
            <a:off x="3808800" y="4140837"/>
            <a:ext cx="3239205" cy="2323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 descr="OIL_STAINSgeorgeosodi_b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1279" y="1174347"/>
            <a:ext cx="1785950" cy="1184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 descr="500px-Hazard_T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1844824"/>
            <a:ext cx="1785950" cy="1785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Lze udělat z odpadní vody pitnou? Jak ušetřit za vodu a chovat se  ekologicky - ESTAV.cz">
            <a:extLst>
              <a:ext uri="{FF2B5EF4-FFF2-40B4-BE49-F238E27FC236}">
                <a16:creationId xmlns:a16="http://schemas.microsoft.com/office/drawing/2014/main" id="{FB038379-AD34-456D-BF40-B2A5033C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00" y="2359027"/>
            <a:ext cx="2886900" cy="18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51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i="1" dirty="0"/>
          </a:p>
        </p:txBody>
      </p:sp>
      <p:pic>
        <p:nvPicPr>
          <p:cNvPr id="29700" name="Picture 4" descr="http://www.1sg.sk/www/data/as/projekty/2006_2007/champions/ropne_skvrny/ostranovanie_clip_image00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57200" y="314325"/>
            <a:ext cx="3781425" cy="27241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2" name="Picture 6" descr="http://aa.ecn.cz/img_upload/e6ffb6c50bc1424ab10ecf09e063cd63/ropa_niger_ru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352800"/>
            <a:ext cx="3657600" cy="27432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4" name="Picture 8" descr="http://euractiv.sk/wp-content/uploads/2012/02/voda_znecisteni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734" y="249265"/>
            <a:ext cx="4139117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 descr="http://img.topky.sk/1088267.jpg/Minie-sa-ludstvu-voda--V-Europe-jej-je-uz-nedostatok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362200"/>
            <a:ext cx="3149600" cy="23622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8" name="Picture 12" descr="http://media.novinky.cz/390/453907-original1-xjmfv.jpg"/>
          <p:cNvPicPr>
            <a:picLocks noChangeAspect="1" noChangeArrowheads="1"/>
          </p:cNvPicPr>
          <p:nvPr/>
        </p:nvPicPr>
        <p:blipFill>
          <a:blip r:embed="rId6" cstate="print"/>
          <a:srcRect l="8328"/>
          <a:stretch>
            <a:fillRect/>
          </a:stretch>
        </p:blipFill>
        <p:spPr bwMode="auto">
          <a:xfrm>
            <a:off x="304800" y="4038600"/>
            <a:ext cx="3355087" cy="2438400"/>
          </a:xfrm>
          <a:prstGeom prst="rect">
            <a:avLst/>
          </a:prstGeom>
          <a:noFill/>
        </p:spPr>
      </p:pic>
      <p:pic>
        <p:nvPicPr>
          <p:cNvPr id="29706" name="Picture 10" descr="http://us.123rf.com/450wm/joefoto123rf/joefoto123rf1309/joefoto123rf130900005/22004614-ilustrace-z-ryb-a-ryb%C3%ADch-kost%C3%AD-v-ve-zne%C4%8Di%C5%A1t%C4%9Bn%C3%A9-vod%C4%9B,-koncept-zne%C4%8Di%C5%A1t%C4%9Bn%C3%AD-vod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724400"/>
            <a:ext cx="21336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368152"/>
          </a:xfrm>
        </p:spPr>
        <p:txBody>
          <a:bodyPr>
            <a:noAutofit/>
          </a:bodyPr>
          <a:lstStyle/>
          <a:p>
            <a:r>
              <a:rPr lang="sk-SK" sz="4800" dirty="0" err="1"/>
              <a:t>Ecological</a:t>
            </a:r>
            <a:r>
              <a:rPr lang="sk-SK" sz="4800" dirty="0"/>
              <a:t> </a:t>
            </a:r>
            <a:br>
              <a:rPr lang="sk-SK" sz="4800" dirty="0"/>
            </a:br>
            <a:r>
              <a:rPr lang="sk-SK" sz="4800" dirty="0" err="1"/>
              <a:t>problems</a:t>
            </a:r>
            <a:endParaRPr lang="sk-SK" sz="4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dirty="0" err="1">
                <a:solidFill>
                  <a:schemeClr val="bg1"/>
                </a:solidFill>
              </a:rPr>
              <a:t>World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population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constantly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growing</a:t>
            </a:r>
            <a:r>
              <a:rPr lang="sk-SK" dirty="0">
                <a:solidFill>
                  <a:schemeClr val="bg1"/>
                </a:solidFill>
              </a:rPr>
              <a:t>, </a:t>
            </a:r>
            <a:r>
              <a:rPr lang="sk-SK" dirty="0" err="1">
                <a:solidFill>
                  <a:schemeClr val="bg1"/>
                </a:solidFill>
              </a:rPr>
              <a:t>what</a:t>
            </a:r>
            <a:r>
              <a:rPr lang="sk-SK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sk-SK" dirty="0" err="1">
                <a:solidFill>
                  <a:schemeClr val="bg1"/>
                </a:solidFill>
              </a:rPr>
              <a:t>causes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an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increase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amount</a:t>
            </a:r>
            <a:r>
              <a:rPr lang="sk-SK" dirty="0">
                <a:solidFill>
                  <a:schemeClr val="bg1"/>
                </a:solidFill>
              </a:rPr>
              <a:t> of </a:t>
            </a:r>
            <a:r>
              <a:rPr lang="sk-SK" dirty="0" err="1">
                <a:solidFill>
                  <a:schemeClr val="bg1"/>
                </a:solidFill>
              </a:rPr>
              <a:t>production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industry</a:t>
            </a:r>
            <a:r>
              <a:rPr lang="sk-SK" dirty="0">
                <a:solidFill>
                  <a:schemeClr val="bg1"/>
                </a:solidFill>
              </a:rPr>
              <a:t>. </a:t>
            </a:r>
            <a:r>
              <a:rPr lang="sk-SK" dirty="0" err="1">
                <a:solidFill>
                  <a:schemeClr val="bg1"/>
                </a:solidFill>
              </a:rPr>
              <a:t>Humans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impact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environment</a:t>
            </a:r>
            <a:r>
              <a:rPr lang="sk-SK" dirty="0">
                <a:solidFill>
                  <a:schemeClr val="bg1"/>
                </a:solidFill>
              </a:rPr>
              <a:t> in </a:t>
            </a:r>
            <a:r>
              <a:rPr lang="sk-SK" dirty="0" err="1">
                <a:solidFill>
                  <a:schemeClr val="bg1"/>
                </a:solidFill>
              </a:rPr>
              <a:t>many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ways</a:t>
            </a:r>
            <a:r>
              <a:rPr lang="sk-SK" dirty="0">
                <a:solidFill>
                  <a:schemeClr val="bg1"/>
                </a:solidFill>
              </a:rPr>
              <a:t>. </a:t>
            </a:r>
            <a:r>
              <a:rPr lang="sk-SK" dirty="0" err="1">
                <a:solidFill>
                  <a:schemeClr val="bg1"/>
                </a:solidFill>
              </a:rPr>
              <a:t>We</a:t>
            </a:r>
            <a:r>
              <a:rPr lang="sk-SK" dirty="0">
                <a:solidFill>
                  <a:schemeClr val="bg1"/>
                </a:solidFill>
              </a:rPr>
              <a:t> are </a:t>
            </a:r>
            <a:r>
              <a:rPr lang="sk-SK" dirty="0" err="1">
                <a:solidFill>
                  <a:schemeClr val="bg1"/>
                </a:solidFill>
              </a:rPr>
              <a:t>the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biggest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enviromental</a:t>
            </a:r>
            <a:r>
              <a:rPr lang="sk-SK" dirty="0">
                <a:solidFill>
                  <a:schemeClr val="bg1"/>
                </a:solidFill>
              </a:rPr>
              <a:t> </a:t>
            </a:r>
            <a:r>
              <a:rPr lang="sk-SK" dirty="0" err="1">
                <a:solidFill>
                  <a:schemeClr val="bg1"/>
                </a:solidFill>
              </a:rPr>
              <a:t>pollutants</a:t>
            </a:r>
            <a:r>
              <a:rPr lang="sk-SK" dirty="0">
                <a:solidFill>
                  <a:schemeClr val="bg1"/>
                </a:solidFill>
              </a:rPr>
              <a:t>. </a:t>
            </a:r>
          </a:p>
          <a:p>
            <a:pPr>
              <a:buNone/>
            </a:pPr>
            <a:r>
              <a:rPr lang="sk-SK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080" name="Picture 8" descr="http://www.synet.sk/images/cms/thumb-ecology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14078">
            <a:off x="6477124" y="512183"/>
            <a:ext cx="1946234" cy="2184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2" name="Picture 10" descr="http://us.cdn4.123rf.com/168nwm/cienpies/cienpies1110/cienpies111000072/10981462-srdce-s-ekologicka-mi-ikony-zelen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8173">
            <a:off x="617601" y="501498"/>
            <a:ext cx="2040316" cy="2112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0" name="Picture 2" descr="https://encrypted-tbn2.gstatic.com/images?q=tbn:ANd9GcQIKTaapGBfuVlpwc0cMjrqK5pRd2OA7rLqnFxFVMr-r3WTrOJ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758061"/>
            <a:ext cx="2606510" cy="17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861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C7C37-12B4-451C-A75B-DB75E3E9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>
                <a:solidFill>
                  <a:srgbClr val="002060"/>
                </a:solidFill>
              </a:rPr>
              <a:t>Report of </a:t>
            </a:r>
            <a:r>
              <a:rPr lang="sk-SK" dirty="0" err="1">
                <a:solidFill>
                  <a:srgbClr val="002060"/>
                </a:solidFill>
              </a:rPr>
              <a:t>the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sk-SK" dirty="0" err="1">
                <a:solidFill>
                  <a:srgbClr val="002060"/>
                </a:solidFill>
              </a:rPr>
              <a:t>Secretary</a:t>
            </a:r>
            <a:r>
              <a:rPr lang="sk-SK" dirty="0">
                <a:solidFill>
                  <a:srgbClr val="002060"/>
                </a:solidFill>
              </a:rPr>
              <a:t>-General </a:t>
            </a:r>
            <a:r>
              <a:rPr lang="sk-SK" dirty="0" err="1">
                <a:solidFill>
                  <a:srgbClr val="002060"/>
                </a:solidFill>
              </a:rPr>
              <a:t>from</a:t>
            </a:r>
            <a:r>
              <a:rPr lang="sk-SK" dirty="0">
                <a:solidFill>
                  <a:srgbClr val="002060"/>
                </a:solidFill>
              </a:rPr>
              <a:t> 2021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6E7CF05-CD5F-4BF1-A284-DD3AA3550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002060"/>
                </a:solidFill>
              </a:rPr>
              <a:t>Billions of people</a:t>
            </a:r>
            <a:r>
              <a:rPr lang="en-US" dirty="0">
                <a:solidFill>
                  <a:srgbClr val="002060"/>
                </a:solidFill>
              </a:rPr>
              <a:t> around the </a:t>
            </a:r>
            <a:r>
              <a:rPr lang="en-US" b="1" dirty="0">
                <a:solidFill>
                  <a:srgbClr val="002060"/>
                </a:solidFill>
              </a:rPr>
              <a:t>world are</a:t>
            </a:r>
            <a:r>
              <a:rPr lang="en-US" dirty="0">
                <a:solidFill>
                  <a:srgbClr val="002060"/>
                </a:solidFill>
              </a:rPr>
              <a:t> continuing to suffer from poor </a:t>
            </a:r>
            <a:r>
              <a:rPr lang="en-US" b="1" dirty="0">
                <a:solidFill>
                  <a:srgbClr val="002060"/>
                </a:solidFill>
              </a:rPr>
              <a:t>access</a:t>
            </a:r>
            <a:r>
              <a:rPr lang="en-US" dirty="0">
                <a:solidFill>
                  <a:srgbClr val="002060"/>
                </a:solidFill>
              </a:rPr>
              <a:t> to </a:t>
            </a:r>
            <a:r>
              <a:rPr lang="en-US" b="1" dirty="0">
                <a:solidFill>
                  <a:srgbClr val="002060"/>
                </a:solidFill>
              </a:rPr>
              <a:t>water</a:t>
            </a:r>
            <a:r>
              <a:rPr lang="en-US" dirty="0">
                <a:solidFill>
                  <a:srgbClr val="002060"/>
                </a:solidFill>
              </a:rPr>
              <a:t>, sanitation and hygiene</a:t>
            </a:r>
            <a:r>
              <a:rPr lang="sk-SK" dirty="0">
                <a:solidFill>
                  <a:srgbClr val="002060"/>
                </a:solidFill>
              </a:rPr>
              <a:t>. 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</a:rPr>
              <a:t>Poor sanitation, including poor hygiene, causes at least 120 million disease episodes and 50,000 premature deaths annually</a:t>
            </a:r>
            <a:r>
              <a:rPr lang="sk-SK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More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than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half</a:t>
            </a:r>
            <a:r>
              <a:rPr lang="en-US" dirty="0">
                <a:solidFill>
                  <a:srgbClr val="002060"/>
                </a:solidFill>
              </a:rPr>
              <a:t> of the</a:t>
            </a:r>
            <a:r>
              <a:rPr lang="sk-SK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global </a:t>
            </a:r>
            <a:r>
              <a:rPr lang="en-US" b="1" dirty="0">
                <a:solidFill>
                  <a:srgbClr val="002060"/>
                </a:solidFill>
              </a:rPr>
              <a:t>population</a:t>
            </a:r>
            <a:r>
              <a:rPr lang="en-US" dirty="0">
                <a:solidFill>
                  <a:srgbClr val="002060"/>
                </a:solidFill>
              </a:rPr>
              <a:t> lives in </a:t>
            </a:r>
            <a:r>
              <a:rPr lang="en-US" b="1" dirty="0">
                <a:solidFill>
                  <a:srgbClr val="002060"/>
                </a:solidFill>
              </a:rPr>
              <a:t>cities</a:t>
            </a:r>
            <a:r>
              <a:rPr lang="en-US" dirty="0">
                <a:solidFill>
                  <a:srgbClr val="002060"/>
                </a:solidFill>
              </a:rPr>
              <a:t>, and </a:t>
            </a:r>
            <a:r>
              <a:rPr lang="en-US" b="1" dirty="0">
                <a:solidFill>
                  <a:srgbClr val="002060"/>
                </a:solidFill>
              </a:rPr>
              <a:t>urban areas </a:t>
            </a:r>
            <a:r>
              <a:rPr lang="en-US" dirty="0">
                <a:solidFill>
                  <a:srgbClr val="002060"/>
                </a:solidFill>
              </a:rPr>
              <a:t>are still </a:t>
            </a:r>
            <a:r>
              <a:rPr lang="en-US" b="1" dirty="0">
                <a:solidFill>
                  <a:srgbClr val="002060"/>
                </a:solidFill>
              </a:rPr>
              <a:t>better</a:t>
            </a:r>
            <a:r>
              <a:rPr lang="en-US" dirty="0">
                <a:solidFill>
                  <a:srgbClr val="002060"/>
                </a:solidFill>
              </a:rPr>
              <a:t> supplied with improved water and sanitation than </a:t>
            </a:r>
            <a:r>
              <a:rPr lang="en-US" b="1" dirty="0">
                <a:solidFill>
                  <a:srgbClr val="002060"/>
                </a:solidFill>
              </a:rPr>
              <a:t>rural</a:t>
            </a:r>
            <a:r>
              <a:rPr lang="en-US" dirty="0">
                <a:solidFill>
                  <a:srgbClr val="002060"/>
                </a:solidFill>
              </a:rPr>
              <a:t> ones.</a:t>
            </a:r>
          </a:p>
          <a:p>
            <a:endParaRPr lang="sk-SK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20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40697" y="245105"/>
            <a:ext cx="6347048" cy="74379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sk-SK" altLang="sk-SK" sz="5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Life</a:t>
            </a:r>
            <a:r>
              <a:rPr lang="sk-SK" altLang="sk-SK" sz="5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5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without</a:t>
            </a:r>
            <a:r>
              <a:rPr lang="sk-SK" altLang="sk-SK" sz="5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5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water</a:t>
            </a:r>
            <a:r>
              <a:rPr lang="sk-SK" altLang="sk-SK" sz="5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5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sk-SK" altLang="sk-SK" sz="5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sz="5400" b="1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lost</a:t>
            </a:r>
            <a:endParaRPr lang="sk-SK" altLang="sk-SK" sz="5400" b="1" dirty="0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296" y="1205076"/>
            <a:ext cx="82296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areas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no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water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there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hunger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misery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and </a:t>
            </a:r>
            <a:r>
              <a:rPr lang="sk-SK" altLang="sk-SK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poverty</a:t>
            </a: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 </a:t>
            </a:r>
            <a:endParaRPr lang="sk-SK" altLang="sk-SK" b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979613" y="6021388"/>
            <a:ext cx="2087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sk-SK" altLang="sk-SK" sz="240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8613" name="Picture 5" descr="kvap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41" y="258481"/>
            <a:ext cx="1604422" cy="9465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suc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9" y="4605942"/>
            <a:ext cx="2797100" cy="19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 descr="hla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r="-2912" b="15474"/>
          <a:stretch/>
        </p:blipFill>
        <p:spPr bwMode="auto">
          <a:xfrm>
            <a:off x="179511" y="2298465"/>
            <a:ext cx="3062356" cy="209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4 dôvody, prečo ľudia v Afrike trpia nedostatkom čistej vody | Hydrotech">
            <a:extLst>
              <a:ext uri="{FF2B5EF4-FFF2-40B4-BE49-F238E27FC236}">
                <a16:creationId xmlns:a16="http://schemas.microsoft.com/office/drawing/2014/main" id="{88C8B001-6608-42BE-8FAA-71D4A8D7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8078" y="2275395"/>
            <a:ext cx="2916062" cy="206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4 dôvody, prečo ľudia v Afrike trpia nedostatkom čistej vody | Hydrotech">
            <a:extLst>
              <a:ext uri="{FF2B5EF4-FFF2-40B4-BE49-F238E27FC236}">
                <a16:creationId xmlns:a16="http://schemas.microsoft.com/office/drawing/2014/main" id="{D4C0BC29-6625-4C46-B458-CDC763A5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84" y="4539431"/>
            <a:ext cx="3286167" cy="20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inie sa ľudstvu voda? V Európe jej je už nedostatok! – galéria | Topky.sk">
            <a:extLst>
              <a:ext uri="{FF2B5EF4-FFF2-40B4-BE49-F238E27FC236}">
                <a16:creationId xmlns:a16="http://schemas.microsoft.com/office/drawing/2014/main" id="{D39F7117-B15B-4ECB-8DC1-68B592CD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51" y="2275395"/>
            <a:ext cx="2607701" cy="21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4400" y="2643182"/>
            <a:ext cx="7772400" cy="3929090"/>
          </a:xfrm>
        </p:spPr>
        <p:txBody>
          <a:bodyPr>
            <a:normAutofit lnSpcReduction="10000"/>
          </a:bodyPr>
          <a:lstStyle/>
          <a:p>
            <a:r>
              <a:rPr lang="sk-SK" dirty="0" err="1">
                <a:solidFill>
                  <a:srgbClr val="0070C0"/>
                </a:solidFill>
              </a:rPr>
              <a:t>shower</a:t>
            </a:r>
            <a:r>
              <a:rPr lang="sk-SK" dirty="0">
                <a:solidFill>
                  <a:srgbClr val="0070C0"/>
                </a:solidFill>
              </a:rPr>
              <a:t> and a </a:t>
            </a:r>
            <a:r>
              <a:rPr lang="sk-SK" dirty="0" err="1">
                <a:solidFill>
                  <a:srgbClr val="0070C0"/>
                </a:solidFill>
              </a:rPr>
              <a:t>bath</a:t>
            </a:r>
            <a:r>
              <a:rPr lang="sk-SK" dirty="0">
                <a:solidFill>
                  <a:srgbClr val="0070C0"/>
                </a:solidFill>
              </a:rPr>
              <a:t> 40 l </a:t>
            </a:r>
          </a:p>
          <a:p>
            <a:r>
              <a:rPr lang="sk-SK" dirty="0" err="1">
                <a:solidFill>
                  <a:srgbClr val="0070C0"/>
                </a:solidFill>
              </a:rPr>
              <a:t>laundry</a:t>
            </a:r>
            <a:r>
              <a:rPr lang="sk-SK" dirty="0">
                <a:solidFill>
                  <a:srgbClr val="0070C0"/>
                </a:solidFill>
              </a:rPr>
              <a:t> 40 l </a:t>
            </a:r>
          </a:p>
          <a:p>
            <a:r>
              <a:rPr lang="sk-SK" dirty="0" err="1">
                <a:solidFill>
                  <a:srgbClr val="0070C0"/>
                </a:solidFill>
              </a:rPr>
              <a:t>flushing</a:t>
            </a:r>
            <a:r>
              <a:rPr lang="sk-SK" dirty="0">
                <a:solidFill>
                  <a:srgbClr val="0070C0"/>
                </a:solidFill>
              </a:rPr>
              <a:t> a </a:t>
            </a:r>
            <a:r>
              <a:rPr lang="sk-SK" dirty="0" err="1">
                <a:solidFill>
                  <a:srgbClr val="0070C0"/>
                </a:solidFill>
              </a:rPr>
              <a:t>toilet</a:t>
            </a:r>
            <a:r>
              <a:rPr lang="sk-SK" dirty="0">
                <a:solidFill>
                  <a:srgbClr val="0070C0"/>
                </a:solidFill>
              </a:rPr>
              <a:t> 40 l</a:t>
            </a:r>
          </a:p>
          <a:p>
            <a:r>
              <a:rPr lang="sk-SK" dirty="0" err="1">
                <a:solidFill>
                  <a:srgbClr val="0070C0"/>
                </a:solidFill>
              </a:rPr>
              <a:t>Personal</a:t>
            </a:r>
            <a:r>
              <a:rPr lang="sk-SK" dirty="0">
                <a:solidFill>
                  <a:srgbClr val="0070C0"/>
                </a:solidFill>
              </a:rPr>
              <a:t> hygiene (</a:t>
            </a:r>
            <a:r>
              <a:rPr lang="sk-SK" dirty="0" err="1">
                <a:solidFill>
                  <a:srgbClr val="0070C0"/>
                </a:solidFill>
              </a:rPr>
              <a:t>without</a:t>
            </a:r>
            <a:r>
              <a:rPr lang="sk-SK" dirty="0">
                <a:solidFill>
                  <a:srgbClr val="0070C0"/>
                </a:solidFill>
              </a:rPr>
              <a:t> a </a:t>
            </a:r>
            <a:r>
              <a:rPr lang="sk-SK" dirty="0" err="1">
                <a:solidFill>
                  <a:srgbClr val="0070C0"/>
                </a:solidFill>
              </a:rPr>
              <a:t>bath</a:t>
            </a:r>
            <a:r>
              <a:rPr lang="sk-SK" dirty="0">
                <a:solidFill>
                  <a:srgbClr val="0070C0"/>
                </a:solidFill>
              </a:rPr>
              <a:t>) 15 l </a:t>
            </a:r>
          </a:p>
          <a:p>
            <a:r>
              <a:rPr lang="sk-SK" dirty="0" err="1">
                <a:solidFill>
                  <a:srgbClr val="0070C0"/>
                </a:solidFill>
              </a:rPr>
              <a:t>cleaning</a:t>
            </a:r>
            <a:r>
              <a:rPr lang="sk-SK" dirty="0">
                <a:solidFill>
                  <a:srgbClr val="0070C0"/>
                </a:solidFill>
              </a:rPr>
              <a:t> 10 l</a:t>
            </a:r>
          </a:p>
          <a:p>
            <a:r>
              <a:rPr lang="sk-SK" dirty="0" err="1">
                <a:solidFill>
                  <a:srgbClr val="0070C0"/>
                </a:solidFill>
              </a:rPr>
              <a:t>washing-up</a:t>
            </a:r>
            <a:r>
              <a:rPr lang="sk-SK" dirty="0">
                <a:solidFill>
                  <a:srgbClr val="0070C0"/>
                </a:solidFill>
              </a:rPr>
              <a:t> 7 l</a:t>
            </a:r>
          </a:p>
          <a:p>
            <a:r>
              <a:rPr lang="sk-SK" dirty="0" err="1">
                <a:solidFill>
                  <a:srgbClr val="0070C0"/>
                </a:solidFill>
              </a:rPr>
              <a:t>drinking</a:t>
            </a:r>
            <a:r>
              <a:rPr lang="sk-SK" dirty="0">
                <a:solidFill>
                  <a:srgbClr val="0070C0"/>
                </a:solidFill>
              </a:rPr>
              <a:t> and </a:t>
            </a:r>
            <a:r>
              <a:rPr lang="sk-SK" dirty="0" err="1">
                <a:solidFill>
                  <a:srgbClr val="0070C0"/>
                </a:solidFill>
              </a:rPr>
              <a:t>cooking</a:t>
            </a:r>
            <a:r>
              <a:rPr lang="sk-SK" dirty="0">
                <a:solidFill>
                  <a:srgbClr val="0070C0"/>
                </a:solidFill>
              </a:rPr>
              <a:t> 6 l</a:t>
            </a:r>
          </a:p>
          <a:p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 rot="21390659">
            <a:off x="676024" y="1550550"/>
            <a:ext cx="7558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How many </a:t>
            </a:r>
            <a:r>
              <a:rPr lang="en-US" sz="2400" dirty="0" err="1"/>
              <a:t>litres</a:t>
            </a:r>
            <a:r>
              <a:rPr lang="en-US" sz="2400" dirty="0"/>
              <a:t> of water does a person need </a:t>
            </a:r>
            <a:r>
              <a:rPr lang="en-US" sz="2400" b="1" dirty="0"/>
              <a:t>per day</a:t>
            </a:r>
            <a:r>
              <a:rPr lang="en-US" sz="2400" dirty="0"/>
              <a:t>?</a:t>
            </a:r>
          </a:p>
          <a:p>
            <a:r>
              <a:rPr lang="sk-SK" sz="2400" dirty="0"/>
              <a:t> </a:t>
            </a:r>
            <a:r>
              <a:rPr lang="sk-SK" sz="2400" b="1" dirty="0"/>
              <a:t>2,5-3 l per </a:t>
            </a:r>
            <a:r>
              <a:rPr lang="sk-SK" sz="2400" b="1" dirty="0" err="1"/>
              <a:t>day</a:t>
            </a:r>
            <a:endParaRPr lang="sk-SK" sz="2400" b="1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AE77BBC-BD30-4A16-A796-F2727DF07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/>
            </a:br>
            <a:r>
              <a:rPr lang="sk-SK" sz="4000" b="1" dirty="0" err="1">
                <a:solidFill>
                  <a:schemeClr val="bg2"/>
                </a:solidFill>
              </a:rPr>
              <a:t>Average</a:t>
            </a:r>
            <a:r>
              <a:rPr lang="sk-SK" sz="4000" b="1" dirty="0">
                <a:solidFill>
                  <a:schemeClr val="bg2"/>
                </a:solidFill>
              </a:rPr>
              <a:t> </a:t>
            </a:r>
            <a:r>
              <a:rPr lang="sk-SK" sz="4000" b="1" dirty="0" err="1">
                <a:solidFill>
                  <a:schemeClr val="bg2"/>
                </a:solidFill>
              </a:rPr>
              <a:t>daily</a:t>
            </a:r>
            <a:r>
              <a:rPr lang="sk-SK" sz="4000" b="1" dirty="0">
                <a:solidFill>
                  <a:schemeClr val="bg2"/>
                </a:solidFill>
              </a:rPr>
              <a:t> </a:t>
            </a:r>
            <a:r>
              <a:rPr lang="sk-SK" sz="4000" b="1" dirty="0" err="1">
                <a:solidFill>
                  <a:schemeClr val="bg2"/>
                </a:solidFill>
              </a:rPr>
              <a:t>water</a:t>
            </a:r>
            <a:r>
              <a:rPr lang="sk-SK" sz="4000" b="1" dirty="0">
                <a:solidFill>
                  <a:schemeClr val="bg2"/>
                </a:solidFill>
              </a:rPr>
              <a:t> </a:t>
            </a:r>
            <a:r>
              <a:rPr lang="sk-SK" sz="4000" b="1" dirty="0" err="1">
                <a:solidFill>
                  <a:schemeClr val="bg2"/>
                </a:solidFill>
              </a:rPr>
              <a:t>useage</a:t>
            </a:r>
            <a:r>
              <a:rPr lang="sk-SK" sz="4000" b="1" dirty="0">
                <a:solidFill>
                  <a:schemeClr val="bg2"/>
                </a:solidFill>
              </a:rPr>
              <a:t>: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7295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sk-SK" dirty="0"/>
          </a:p>
        </p:txBody>
      </p:sp>
      <p:pic>
        <p:nvPicPr>
          <p:cNvPr id="25606" name="Picture 6" descr="http://files.obedovemenu-sk3.webnode.sk/200000129-64458653f9/voda2.jpg"/>
          <p:cNvPicPr>
            <a:picLocks noChangeAspect="1" noChangeArrowheads="1"/>
          </p:cNvPicPr>
          <p:nvPr/>
        </p:nvPicPr>
        <p:blipFill>
          <a:blip r:embed="rId3" cstate="print"/>
          <a:srcRect l="36000" r="17333" b="18961"/>
          <a:stretch>
            <a:fillRect/>
          </a:stretch>
        </p:blipFill>
        <p:spPr bwMode="auto">
          <a:xfrm>
            <a:off x="7722117" y="128021"/>
            <a:ext cx="964683" cy="107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2F911FF-1375-42CF-9553-B45A5D97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22" y="1196752"/>
            <a:ext cx="8580556" cy="49405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47761" y="1135285"/>
            <a:ext cx="4038600" cy="4813995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drinking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washing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shower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laundry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watering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cooking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400" dirty="0" err="1">
                <a:solidFill>
                  <a:srgbClr val="0070C0"/>
                </a:solidFill>
              </a:rPr>
              <a:t>kitchen</a:t>
            </a:r>
            <a:endParaRPr lang="sk-SK" sz="2600" dirty="0">
              <a:solidFill>
                <a:srgbClr val="0070C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sk-SK" sz="2600" dirty="0" err="1">
                <a:solidFill>
                  <a:srgbClr val="0070C0"/>
                </a:solidFill>
              </a:rPr>
              <a:t>bathroom</a:t>
            </a:r>
            <a:r>
              <a:rPr lang="sk-SK" sz="2600" dirty="0">
                <a:solidFill>
                  <a:srgbClr val="0070C0"/>
                </a:solidFill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sk-SK" sz="2600" dirty="0">
                <a:solidFill>
                  <a:srgbClr val="0070C0"/>
                </a:solidFill>
              </a:rPr>
              <a:t>and </a:t>
            </a:r>
            <a:r>
              <a:rPr lang="sk-SK" sz="2600" dirty="0" err="1">
                <a:solidFill>
                  <a:srgbClr val="0070C0"/>
                </a:solidFill>
              </a:rPr>
              <a:t>other</a:t>
            </a:r>
            <a:endParaRPr lang="sk-SK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k-SK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How many </a:t>
            </a:r>
            <a:r>
              <a:rPr lang="en-US" sz="2400" b="1" dirty="0" err="1">
                <a:solidFill>
                  <a:srgbClr val="FF0000"/>
                </a:solidFill>
              </a:rPr>
              <a:t>litres</a:t>
            </a:r>
            <a:r>
              <a:rPr lang="en-US" sz="2400" b="1" dirty="0">
                <a:solidFill>
                  <a:srgbClr val="FF0000"/>
                </a:solidFill>
              </a:rPr>
              <a:t> of water do</a:t>
            </a:r>
            <a:endParaRPr lang="sk-SK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400" b="1" dirty="0" err="1">
                <a:solidFill>
                  <a:srgbClr val="FF0000"/>
                </a:solidFill>
              </a:rPr>
              <a:t>you</a:t>
            </a:r>
            <a:r>
              <a:rPr lang="en-US" sz="2400" b="1" dirty="0">
                <a:solidFill>
                  <a:srgbClr val="FF0000"/>
                </a:solidFill>
              </a:rPr>
              <a:t> need per day?</a:t>
            </a:r>
            <a:endParaRPr lang="sk-SK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400" b="1" dirty="0" err="1">
                <a:solidFill>
                  <a:srgbClr val="FF0000"/>
                </a:solidFill>
              </a:rPr>
              <a:t>Try</a:t>
            </a:r>
            <a:r>
              <a:rPr lang="sk-SK" sz="2400" b="1" dirty="0">
                <a:solidFill>
                  <a:srgbClr val="FF0000"/>
                </a:solidFill>
              </a:rPr>
              <a:t> to </a:t>
            </a:r>
            <a:r>
              <a:rPr lang="sk-SK" sz="2400" b="1" dirty="0" err="1">
                <a:solidFill>
                  <a:srgbClr val="FF0000"/>
                </a:solidFill>
              </a:rPr>
              <a:t>think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about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it</a:t>
            </a:r>
            <a:r>
              <a:rPr lang="sk-SK" sz="2400" b="1" dirty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endParaRPr lang="sk-SK" sz="2000" dirty="0">
              <a:solidFill>
                <a:srgbClr val="0070C0"/>
              </a:solidFill>
            </a:endParaRPr>
          </a:p>
        </p:txBody>
      </p:sp>
      <p:pic>
        <p:nvPicPr>
          <p:cNvPr id="6" name="Zástupný symbol obsahu 5" descr="akvarium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1440160" cy="1153275"/>
          </a:xfrm>
        </p:spPr>
      </p:pic>
      <p:sp>
        <p:nvSpPr>
          <p:cNvPr id="5" name="Obdĺžnik 4"/>
          <p:cNvSpPr/>
          <p:nvPr/>
        </p:nvSpPr>
        <p:spPr>
          <a:xfrm>
            <a:off x="2153932" y="260648"/>
            <a:ext cx="46630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Conclusion</a:t>
            </a:r>
            <a:r>
              <a:rPr lang="sk-SK" sz="2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of </a:t>
            </a:r>
            <a:r>
              <a:rPr lang="sk-SK" sz="2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water</a:t>
            </a:r>
            <a:r>
              <a:rPr lang="sk-SK" sz="2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2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using</a:t>
            </a:r>
            <a:r>
              <a:rPr lang="sk-SK" sz="2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:</a:t>
            </a:r>
            <a:endParaRPr lang="sk-SK" sz="2800" b="1" cap="none" spc="0" dirty="0">
              <a:ln w="24500" cmpd="dbl">
                <a:solidFill>
                  <a:srgbClr val="0070C0"/>
                </a:solidFill>
                <a:prstDash val="solid"/>
                <a:miter lim="800000"/>
              </a:ln>
              <a:blipFill>
                <a:blip r:embed="rId3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Obrázok 6" descr="kohuti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196752"/>
            <a:ext cx="1584176" cy="1584176"/>
          </a:xfrm>
          <a:prstGeom prst="rect">
            <a:avLst/>
          </a:prstGeom>
        </p:spPr>
      </p:pic>
      <p:pic>
        <p:nvPicPr>
          <p:cNvPr id="8" name="Obrázok 7" descr="kúpani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060848"/>
            <a:ext cx="1469156" cy="1368152"/>
          </a:xfrm>
          <a:prstGeom prst="rect">
            <a:avLst/>
          </a:prstGeom>
        </p:spPr>
      </p:pic>
      <p:pic>
        <p:nvPicPr>
          <p:cNvPr id="9" name="Obrázok 8" descr="piti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25709" y="2385196"/>
            <a:ext cx="1224136" cy="1224136"/>
          </a:xfrm>
          <a:prstGeom prst="rect">
            <a:avLst/>
          </a:prstGeom>
        </p:spPr>
      </p:pic>
      <p:pic>
        <p:nvPicPr>
          <p:cNvPr id="10" name="Obrázok 9" descr="polievani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3645024"/>
            <a:ext cx="1728192" cy="1294476"/>
          </a:xfrm>
          <a:prstGeom prst="rect">
            <a:avLst/>
          </a:prstGeom>
        </p:spPr>
      </p:pic>
      <p:pic>
        <p:nvPicPr>
          <p:cNvPr id="11" name="Obrázok 10" descr="prani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3140968"/>
            <a:ext cx="2575961" cy="1512168"/>
          </a:xfrm>
          <a:prstGeom prst="rect">
            <a:avLst/>
          </a:prstGeom>
        </p:spPr>
      </p:pic>
      <p:pic>
        <p:nvPicPr>
          <p:cNvPr id="12" name="Obrázok 11" descr="sprchovani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23928" y="980728"/>
            <a:ext cx="1368152" cy="1906862"/>
          </a:xfrm>
          <a:prstGeom prst="rect">
            <a:avLst/>
          </a:prstGeom>
        </p:spPr>
      </p:pic>
      <p:pic>
        <p:nvPicPr>
          <p:cNvPr id="13" name="Obrázok 12" descr="umývani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8" y="4869160"/>
            <a:ext cx="2389249" cy="1584176"/>
          </a:xfrm>
          <a:prstGeom prst="rect">
            <a:avLst/>
          </a:prstGeom>
        </p:spPr>
      </p:pic>
      <p:pic>
        <p:nvPicPr>
          <p:cNvPr id="14" name="Obrázok 13" descr="varenie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5085184"/>
            <a:ext cx="1800200" cy="1350150"/>
          </a:xfrm>
          <a:prstGeom prst="rect">
            <a:avLst/>
          </a:prstGeom>
        </p:spPr>
      </p:pic>
      <p:pic>
        <p:nvPicPr>
          <p:cNvPr id="15" name="Obrázok 14" descr="kvapka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60975" y="330405"/>
            <a:ext cx="1224136" cy="130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19A71-9795-4869-92FB-F4C168AB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chemeClr val="bg1"/>
                </a:solidFill>
              </a:rPr>
              <a:t>Conclusion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CC01D4-A5ED-4B39-8E6C-81AC7527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World Water Day (March 22) theme is '</a:t>
            </a:r>
            <a:r>
              <a:rPr lang="en-US" sz="2000" b="1" dirty="0">
                <a:solidFill>
                  <a:schemeClr val="bg1"/>
                </a:solidFill>
              </a:rPr>
              <a:t>Valuing Water‘</a:t>
            </a:r>
            <a:endParaRPr lang="sk-SK" sz="2000" b="1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value of water is about much more than its price – water has enormous and complex value for our households, food, culture, health, education, economics and the integrity of our natural environment.</a:t>
            </a:r>
            <a:endParaRPr lang="sk-SK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If we overlook any of these values, we risk mismanaging this </a:t>
            </a:r>
            <a:r>
              <a:rPr lang="sk-SK" sz="2000" dirty="0" err="1">
                <a:solidFill>
                  <a:schemeClr val="bg1"/>
                </a:solidFill>
              </a:rPr>
              <a:t>limited</a:t>
            </a:r>
            <a:r>
              <a:rPr lang="sk-SK" sz="2000" dirty="0">
                <a:solidFill>
                  <a:schemeClr val="bg1"/>
                </a:solidFill>
              </a:rPr>
              <a:t> and</a:t>
            </a:r>
            <a:r>
              <a:rPr lang="en-US" sz="2000" dirty="0">
                <a:solidFill>
                  <a:schemeClr val="bg1"/>
                </a:solidFill>
              </a:rPr>
              <a:t> irreplaceable resource. </a:t>
            </a:r>
            <a:endParaRPr lang="sk-SK" sz="2000" dirty="0">
              <a:solidFill>
                <a:schemeClr val="bg1"/>
              </a:solidFill>
            </a:endParaRPr>
          </a:p>
          <a:p>
            <a:r>
              <a:rPr lang="sk-SK" sz="2000" dirty="0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urther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development of the global </a:t>
            </a:r>
            <a:r>
              <a:rPr lang="sk-SK" sz="2000" dirty="0">
                <a:solidFill>
                  <a:schemeClr val="bg1"/>
                </a:solidFill>
                <a:cs typeface="Arial" panose="020B0604020202020204" pitchFamily="34" charset="0"/>
              </a:rPr>
              <a:t>and l</a:t>
            </a: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ocal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economy will be decided </a:t>
            </a:r>
            <a:r>
              <a:rPr lang="sk-SK" sz="2000" dirty="0">
                <a:solidFill>
                  <a:schemeClr val="bg1"/>
                </a:solidFill>
                <a:cs typeface="Arial" panose="020B0604020202020204" pitchFamily="34" charset="0"/>
              </a:rPr>
              <a:t>by 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the most common and most widespread liquid on our planet - water</a:t>
            </a:r>
            <a:r>
              <a:rPr lang="sk-SK" sz="20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abundance of liquid water on Earth clearly distinguishes our unique planet </a:t>
            </a:r>
            <a:r>
              <a:rPr lang="sk-SK" sz="20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Without water, life as we know it would not exist. And life exists wherever there is water.</a:t>
            </a:r>
            <a:endParaRPr lang="sk-SK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72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2">
            <a:hlinkClick r:id="rId3"/>
            <a:extLst>
              <a:ext uri="{FF2B5EF4-FFF2-40B4-BE49-F238E27FC236}">
                <a16:creationId xmlns:a16="http://schemas.microsoft.com/office/drawing/2014/main" id="{E1879F2A-9C10-41A1-BD34-79DD5159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Text Box 18">
            <a:extLst>
              <a:ext uri="{FF2B5EF4-FFF2-40B4-BE49-F238E27FC236}">
                <a16:creationId xmlns:a16="http://schemas.microsoft.com/office/drawing/2014/main" id="{53732E9B-4820-4DE4-B374-2ACB3EE9C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6250"/>
            <a:ext cx="3329758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altLang="sk-SK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Daily</a:t>
            </a:r>
            <a:r>
              <a:rPr lang="sk-SK" altLang="sk-SK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k-SK" altLang="sk-SK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water</a:t>
            </a:r>
            <a:endParaRPr lang="cs-CZ" altLang="sk-SK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973" name="Picture 37">
            <a:extLst>
              <a:ext uri="{FF2B5EF4-FFF2-40B4-BE49-F238E27FC236}">
                <a16:creationId xmlns:a16="http://schemas.microsoft.com/office/drawing/2014/main" id="{014296ED-32BE-4512-87FD-6DF9F113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57338"/>
            <a:ext cx="42465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38">
            <a:extLst>
              <a:ext uri="{FF2B5EF4-FFF2-40B4-BE49-F238E27FC236}">
                <a16:creationId xmlns:a16="http://schemas.microsoft.com/office/drawing/2014/main" id="{BE9821AD-30E0-4A64-AC38-D75FE274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22375"/>
            <a:ext cx="6265862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39">
            <a:extLst>
              <a:ext uri="{FF2B5EF4-FFF2-40B4-BE49-F238E27FC236}">
                <a16:creationId xmlns:a16="http://schemas.microsoft.com/office/drawing/2014/main" id="{4136E9AC-FE4F-4836-A9B0-24B76A58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40">
            <a:extLst>
              <a:ext uri="{FF2B5EF4-FFF2-40B4-BE49-F238E27FC236}">
                <a16:creationId xmlns:a16="http://schemas.microsoft.com/office/drawing/2014/main" id="{1B6E3D14-0D2A-4F30-A10D-4AC0BCE25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6327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41">
            <a:extLst>
              <a:ext uri="{FF2B5EF4-FFF2-40B4-BE49-F238E27FC236}">
                <a16:creationId xmlns:a16="http://schemas.microsoft.com/office/drawing/2014/main" id="{0250302F-57F1-4A3B-8773-F1E5EABD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6696075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8" name="Picture 42">
            <a:extLst>
              <a:ext uri="{FF2B5EF4-FFF2-40B4-BE49-F238E27FC236}">
                <a16:creationId xmlns:a16="http://schemas.microsoft.com/office/drawing/2014/main" id="{E4BA39FB-FEF3-47DA-9F53-56C4CFE7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96975"/>
            <a:ext cx="38893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9" name="Picture 43">
            <a:extLst>
              <a:ext uri="{FF2B5EF4-FFF2-40B4-BE49-F238E27FC236}">
                <a16:creationId xmlns:a16="http://schemas.microsoft.com/office/drawing/2014/main" id="{6F4F3873-36E0-4E3B-A029-3796190F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2009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0" name="Picture 44">
            <a:extLst>
              <a:ext uri="{FF2B5EF4-FFF2-40B4-BE49-F238E27FC236}">
                <a16:creationId xmlns:a16="http://schemas.microsoft.com/office/drawing/2014/main" id="{19AB4590-3FBE-43AD-97B9-CCD85A61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1438"/>
            <a:ext cx="31797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1" name="Text Box 45">
            <a:extLst>
              <a:ext uri="{FF2B5EF4-FFF2-40B4-BE49-F238E27FC236}">
                <a16:creationId xmlns:a16="http://schemas.microsoft.com/office/drawing/2014/main" id="{39490AD4-4E79-4CBF-9948-1B43AF1B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997200"/>
            <a:ext cx="4521200" cy="1938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sk-SK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Every drop of water is </a:t>
            </a:r>
            <a:r>
              <a:rPr lang="sk-SK" altLang="sk-SK" sz="40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precious</a:t>
            </a:r>
            <a:r>
              <a:rPr lang="sk-SK" altLang="sk-SK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člup 2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9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4" grpId="0"/>
      <p:bldP spid="399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204FB-72DF-425F-BC42-209E4568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err="1">
                <a:solidFill>
                  <a:schemeClr val="bg2"/>
                </a:solidFill>
              </a:rPr>
              <a:t>World</a:t>
            </a:r>
            <a:r>
              <a:rPr lang="sk-SK" b="1" dirty="0">
                <a:solidFill>
                  <a:schemeClr val="bg2"/>
                </a:solidFill>
              </a:rPr>
              <a:t> </a:t>
            </a:r>
            <a:r>
              <a:rPr lang="sk-SK" b="1" dirty="0" err="1">
                <a:solidFill>
                  <a:schemeClr val="bg2"/>
                </a:solidFill>
              </a:rPr>
              <a:t>Water</a:t>
            </a:r>
            <a:r>
              <a:rPr lang="sk-SK" b="1" dirty="0">
                <a:solidFill>
                  <a:schemeClr val="bg2"/>
                </a:solidFill>
              </a:rPr>
              <a:t> </a:t>
            </a:r>
            <a:r>
              <a:rPr lang="sk-SK" b="1" dirty="0" err="1">
                <a:solidFill>
                  <a:schemeClr val="bg2"/>
                </a:solidFill>
              </a:rPr>
              <a:t>Day</a:t>
            </a:r>
            <a:r>
              <a:rPr lang="sk-SK" b="1" dirty="0">
                <a:solidFill>
                  <a:schemeClr val="bg2"/>
                </a:solidFill>
              </a:rPr>
              <a:t> </a:t>
            </a:r>
            <a:r>
              <a:rPr lang="sk-SK" b="1" dirty="0" err="1">
                <a:solidFill>
                  <a:schemeClr val="bg2"/>
                </a:solidFill>
              </a:rPr>
              <a:t>is</a:t>
            </a:r>
            <a:r>
              <a:rPr lang="sk-SK" b="1" dirty="0">
                <a:solidFill>
                  <a:schemeClr val="bg2"/>
                </a:solidFill>
              </a:rPr>
              <a:t> </a:t>
            </a:r>
            <a:r>
              <a:rPr lang="sk-SK" b="1" dirty="0" err="1">
                <a:solidFill>
                  <a:schemeClr val="bg2"/>
                </a:solidFill>
              </a:rPr>
              <a:t>focused</a:t>
            </a:r>
            <a:r>
              <a:rPr lang="sk-SK" b="1" dirty="0">
                <a:solidFill>
                  <a:schemeClr val="bg2"/>
                </a:solidFill>
              </a:rPr>
              <a:t> on:</a:t>
            </a:r>
            <a:br>
              <a:rPr lang="sk-SK" b="1" dirty="0">
                <a:solidFill>
                  <a:schemeClr val="bg2"/>
                </a:solidFill>
              </a:rPr>
            </a:br>
            <a:endParaRPr lang="sk-SK" b="1" dirty="0">
              <a:solidFill>
                <a:schemeClr val="bg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9563E4-5D52-4EEF-BB2F-FDC2BE175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k-SK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k-SK" dirty="0">
                <a:solidFill>
                  <a:schemeClr val="bg2"/>
                </a:solidFill>
              </a:rPr>
              <a:t>• </a:t>
            </a:r>
            <a:r>
              <a:rPr lang="sk-SK" sz="3600" dirty="0" err="1">
                <a:solidFill>
                  <a:schemeClr val="bg2"/>
                </a:solidFill>
              </a:rPr>
              <a:t>drinking</a:t>
            </a:r>
            <a:r>
              <a:rPr lang="sk-SK" sz="3600" dirty="0">
                <a:solidFill>
                  <a:schemeClr val="bg2"/>
                </a:solidFill>
              </a:rPr>
              <a:t> </a:t>
            </a:r>
            <a:r>
              <a:rPr lang="sk-SK" sz="3600" dirty="0" err="1">
                <a:solidFill>
                  <a:schemeClr val="bg2"/>
                </a:solidFill>
              </a:rPr>
              <a:t>water</a:t>
            </a:r>
            <a:r>
              <a:rPr lang="sk-SK" sz="3600" dirty="0">
                <a:solidFill>
                  <a:schemeClr val="bg2"/>
                </a:solidFill>
              </a:rPr>
              <a:t> </a:t>
            </a:r>
            <a:r>
              <a:rPr lang="sk-SK" sz="3600" dirty="0" err="1">
                <a:solidFill>
                  <a:schemeClr val="bg2"/>
                </a:solidFill>
              </a:rPr>
              <a:t>supply</a:t>
            </a:r>
            <a:endParaRPr lang="sk-SK" sz="3600" dirty="0">
              <a:solidFill>
                <a:schemeClr val="bg2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k-SK" dirty="0">
                <a:solidFill>
                  <a:schemeClr val="bg2"/>
                </a:solidFill>
              </a:rPr>
              <a:t>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k-SK" sz="3600" dirty="0">
                <a:solidFill>
                  <a:schemeClr val="bg2"/>
                </a:solidFill>
              </a:rPr>
              <a:t>• </a:t>
            </a:r>
            <a:r>
              <a:rPr lang="sk-SK" sz="3600" dirty="0" err="1">
                <a:solidFill>
                  <a:schemeClr val="bg2"/>
                </a:solidFill>
              </a:rPr>
              <a:t>importance</a:t>
            </a:r>
            <a:r>
              <a:rPr lang="sk-SK" sz="3600" dirty="0">
                <a:solidFill>
                  <a:schemeClr val="bg2"/>
                </a:solidFill>
              </a:rPr>
              <a:t> of </a:t>
            </a:r>
            <a:r>
              <a:rPr lang="sk-SK" sz="3600" dirty="0" err="1">
                <a:solidFill>
                  <a:schemeClr val="bg2"/>
                </a:solidFill>
              </a:rPr>
              <a:t>water</a:t>
            </a:r>
            <a:r>
              <a:rPr lang="sk-SK" sz="3600" dirty="0">
                <a:solidFill>
                  <a:schemeClr val="bg2"/>
                </a:solidFill>
              </a:rPr>
              <a:t> </a:t>
            </a:r>
            <a:r>
              <a:rPr lang="sk-SK" sz="3600" dirty="0" err="1">
                <a:solidFill>
                  <a:schemeClr val="bg2"/>
                </a:solidFill>
              </a:rPr>
              <a:t>conservation</a:t>
            </a:r>
            <a:endParaRPr lang="sk-SK" sz="3600" dirty="0">
              <a:solidFill>
                <a:schemeClr val="bg2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k-SK" dirty="0"/>
          </a:p>
        </p:txBody>
      </p:sp>
      <p:pic>
        <p:nvPicPr>
          <p:cNvPr id="4" name="Picture 2" descr="C:\Users\evka\Pictures\sklenice_vody.jpg">
            <a:extLst>
              <a:ext uri="{FF2B5EF4-FFF2-40B4-BE49-F238E27FC236}">
                <a16:creationId xmlns:a16="http://schemas.microsoft.com/office/drawing/2014/main" id="{91A3C5B3-4008-49C1-83E8-5D333841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54187"/>
            <a:ext cx="2195735" cy="249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30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66653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3" name="Picture 2" descr="http://files.zmena-zacina-u-teba.webnode.sk/200001037-755bb7655b/voda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566133" cy="45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66653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3" name="Picture 2" descr="http://files.zmena-zacina-u-teba.webnode.sk/200001037-755bb7655b/voda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566133" cy="45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557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44824"/>
            <a:ext cx="8686800" cy="4281339"/>
          </a:xfrm>
        </p:spPr>
        <p:txBody>
          <a:bodyPr/>
          <a:lstStyle/>
          <a:p>
            <a:pPr>
              <a:buNone/>
            </a:pPr>
            <a:r>
              <a:rPr lang="sk-SK" dirty="0" err="1">
                <a:solidFill>
                  <a:srgbClr val="0070C0"/>
                </a:solidFill>
                <a:latin typeface="Forte" panose="03060902040502070203" pitchFamily="66" charset="0"/>
              </a:rPr>
              <a:t>Follow</a:t>
            </a:r>
            <a:r>
              <a:rPr lang="sk-SK" dirty="0">
                <a:solidFill>
                  <a:srgbClr val="0070C0"/>
                </a:solidFill>
                <a:latin typeface="Forte" panose="03060902040502070203" pitchFamily="66" charset="0"/>
              </a:rPr>
              <a:t> </a:t>
            </a:r>
            <a:r>
              <a:rPr lang="sk-SK" dirty="0" err="1">
                <a:solidFill>
                  <a:srgbClr val="0070C0"/>
                </a:solidFill>
                <a:latin typeface="Forte" panose="03060902040502070203" pitchFamily="66" charset="0"/>
              </a:rPr>
              <a:t>these</a:t>
            </a:r>
            <a:r>
              <a:rPr lang="sk-SK" dirty="0">
                <a:solidFill>
                  <a:srgbClr val="0070C0"/>
                </a:solidFill>
                <a:latin typeface="Forte" panose="03060902040502070203" pitchFamily="66" charset="0"/>
              </a:rPr>
              <a:t> </a:t>
            </a:r>
            <a:r>
              <a:rPr lang="sk-SK" dirty="0" err="1">
                <a:solidFill>
                  <a:srgbClr val="0070C0"/>
                </a:solidFill>
                <a:latin typeface="Forte" panose="03060902040502070203" pitchFamily="66" charset="0"/>
              </a:rPr>
              <a:t>rules</a:t>
            </a:r>
            <a:r>
              <a:rPr lang="sk-SK" dirty="0">
                <a:solidFill>
                  <a:srgbClr val="0070C0"/>
                </a:solidFill>
                <a:latin typeface="Forte" panose="03060902040502070203" pitchFamily="66" charset="0"/>
              </a:rPr>
              <a:t>: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619672" y="620688"/>
            <a:ext cx="56394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4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Protect</a:t>
            </a:r>
            <a:r>
              <a:rPr lang="sk-SK" sz="4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our</a:t>
            </a:r>
            <a:r>
              <a:rPr lang="sk-SK" sz="4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sk-SK" sz="4400" b="1" dirty="0" err="1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water</a:t>
            </a:r>
            <a:endParaRPr lang="sk-SK" sz="4400" b="1" dirty="0">
              <a:ln w="24500" cmpd="dbl">
                <a:solidFill>
                  <a:srgbClr val="0070C0"/>
                </a:solidFill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sk-SK" sz="4400" b="1" dirty="0">
                <a:ln w="24500" cmpd="dbl">
                  <a:solidFill>
                    <a:srgbClr val="0070C0"/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sk-SK" sz="4400" b="1" cap="none" spc="0" dirty="0">
              <a:ln w="24500" cmpd="dbl">
                <a:solidFill>
                  <a:srgbClr val="0070C0"/>
                </a:solidFill>
                <a:prstDash val="solid"/>
                <a:miter lim="800000"/>
              </a:ln>
              <a:blipFill>
                <a:blip r:embed="rId2"/>
                <a:tile tx="0" ty="0" sx="100000" sy="100000" flip="none" algn="tl"/>
              </a:blip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Slza 4"/>
          <p:cNvSpPr/>
          <p:nvPr/>
        </p:nvSpPr>
        <p:spPr>
          <a:xfrm rot="18941879">
            <a:off x="123577" y="4311735"/>
            <a:ext cx="2204180" cy="2070939"/>
          </a:xfrm>
          <a:prstGeom prst="teardrop">
            <a:avLst>
              <a:gd name="adj" fmla="val 130171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 err="1">
                <a:solidFill>
                  <a:srgbClr val="002060"/>
                </a:solidFill>
              </a:rPr>
              <a:t>Appreciate</a:t>
            </a:r>
            <a:r>
              <a:rPr lang="sk-SK" sz="3200" b="1" dirty="0">
                <a:solidFill>
                  <a:srgbClr val="002060"/>
                </a:solidFill>
              </a:rPr>
              <a:t> </a:t>
            </a:r>
            <a:r>
              <a:rPr lang="sk-SK" sz="3200" b="1" dirty="0" err="1">
                <a:solidFill>
                  <a:srgbClr val="002060"/>
                </a:solidFill>
              </a:rPr>
              <a:t>it</a:t>
            </a:r>
            <a:r>
              <a:rPr lang="sk-SK" sz="32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6" name="Slza 5"/>
          <p:cNvSpPr/>
          <p:nvPr/>
        </p:nvSpPr>
        <p:spPr>
          <a:xfrm rot="18941879">
            <a:off x="6517257" y="3001765"/>
            <a:ext cx="2597549" cy="2501016"/>
          </a:xfrm>
          <a:prstGeom prst="teardrop">
            <a:avLst>
              <a:gd name="adj" fmla="val 130171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err="1">
                <a:solidFill>
                  <a:srgbClr val="002060"/>
                </a:solidFill>
              </a:rPr>
              <a:t>Protect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your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water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resources</a:t>
            </a:r>
            <a:r>
              <a:rPr lang="sk-SK" sz="28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7" name="Slza 6"/>
          <p:cNvSpPr/>
          <p:nvPr/>
        </p:nvSpPr>
        <p:spPr>
          <a:xfrm rot="18941879">
            <a:off x="4368202" y="4124331"/>
            <a:ext cx="2345707" cy="2305470"/>
          </a:xfrm>
          <a:prstGeom prst="teardrop">
            <a:avLst>
              <a:gd name="adj" fmla="val 130171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err="1">
                <a:solidFill>
                  <a:srgbClr val="002060"/>
                </a:solidFill>
              </a:rPr>
              <a:t>Don't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pollute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it</a:t>
            </a:r>
            <a:r>
              <a:rPr lang="sk-SK" sz="32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8" name="Slza 7"/>
          <p:cNvSpPr/>
          <p:nvPr/>
        </p:nvSpPr>
        <p:spPr>
          <a:xfrm rot="18941879">
            <a:off x="2230443" y="3433722"/>
            <a:ext cx="2328109" cy="2125984"/>
          </a:xfrm>
          <a:prstGeom prst="teardrop">
            <a:avLst>
              <a:gd name="adj" fmla="val 130171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err="1">
                <a:solidFill>
                  <a:srgbClr val="002060"/>
                </a:solidFill>
              </a:rPr>
              <a:t>Don't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waste</a:t>
            </a:r>
            <a:r>
              <a:rPr lang="sk-SK" sz="2800" b="1" dirty="0">
                <a:solidFill>
                  <a:srgbClr val="002060"/>
                </a:solidFill>
              </a:rPr>
              <a:t> </a:t>
            </a:r>
            <a:r>
              <a:rPr lang="sk-SK" sz="2800" b="1" dirty="0" err="1">
                <a:solidFill>
                  <a:srgbClr val="002060"/>
                </a:solidFill>
              </a:rPr>
              <a:t>it</a:t>
            </a:r>
            <a:r>
              <a:rPr lang="sk-SK" sz="2800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9" name="Obrázok 8" descr="kvapk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332656"/>
            <a:ext cx="1224136" cy="1300645"/>
          </a:xfrm>
          <a:prstGeom prst="rect">
            <a:avLst/>
          </a:prstGeom>
        </p:spPr>
      </p:pic>
      <p:pic>
        <p:nvPicPr>
          <p:cNvPr id="10" name="Obrázok 9" descr="kvapk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1224136" cy="130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00"/>
                            </p:stCondLst>
                            <p:childTnLst>
                              <p:par>
                                <p:cTn id="3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9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8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4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9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800"/>
                            </p:stCondLst>
                            <p:childTnLst>
                              <p:par>
                                <p:cTn id="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800"/>
                            </p:stCondLst>
                            <p:childTnLst>
                              <p:par>
                                <p:cTn id="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9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800"/>
                            </p:stCondLst>
                            <p:childTnLst>
                              <p:par>
                                <p:cTn id="5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5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9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evka\Pictures\voda3.jpg">
            <a:extLst>
              <a:ext uri="{FF2B5EF4-FFF2-40B4-BE49-F238E27FC236}">
                <a16:creationId xmlns:a16="http://schemas.microsoft.com/office/drawing/2014/main" id="{1600261D-99CF-4D2B-89C9-39F5646E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6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C:\Users\evka\Pictures\OBRZEK~1.JPG">
            <a:extLst>
              <a:ext uri="{FF2B5EF4-FFF2-40B4-BE49-F238E27FC236}">
                <a16:creationId xmlns:a16="http://schemas.microsoft.com/office/drawing/2014/main" id="{5F441C76-5DC8-425E-A2C1-27C827796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9" y="2852936"/>
            <a:ext cx="7319962" cy="381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Nadpis 1">
            <a:extLst>
              <a:ext uri="{FF2B5EF4-FFF2-40B4-BE49-F238E27FC236}">
                <a16:creationId xmlns:a16="http://schemas.microsoft.com/office/drawing/2014/main" id="{2767D402-F2E2-4908-9FF0-492D8439C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altLang="sk-SK" b="1" dirty="0" err="1">
                <a:solidFill>
                  <a:schemeClr val="bg2"/>
                </a:solidFill>
              </a:rPr>
              <a:t>Water</a:t>
            </a:r>
            <a:r>
              <a:rPr lang="sk-SK" altLang="sk-SK" b="1" dirty="0">
                <a:solidFill>
                  <a:schemeClr val="bg2"/>
                </a:solidFill>
              </a:rPr>
              <a:t> </a:t>
            </a:r>
            <a:r>
              <a:rPr lang="sk-SK" altLang="sk-SK" b="1" dirty="0" err="1">
                <a:solidFill>
                  <a:schemeClr val="bg2"/>
                </a:solidFill>
              </a:rPr>
              <a:t>is</a:t>
            </a:r>
            <a:r>
              <a:rPr lang="sk-SK" altLang="sk-SK" b="1" dirty="0">
                <a:solidFill>
                  <a:schemeClr val="bg2"/>
                </a:solidFill>
              </a:rPr>
              <a:t> </a:t>
            </a:r>
            <a:r>
              <a:rPr lang="sk-SK" altLang="sk-SK" b="1" dirty="0" err="1">
                <a:solidFill>
                  <a:schemeClr val="bg2"/>
                </a:solidFill>
              </a:rPr>
              <a:t>all</a:t>
            </a:r>
            <a:r>
              <a:rPr lang="sk-SK" altLang="sk-SK" b="1" dirty="0">
                <a:solidFill>
                  <a:schemeClr val="bg2"/>
                </a:solidFill>
              </a:rPr>
              <a:t> </a:t>
            </a:r>
            <a:r>
              <a:rPr lang="sk-SK" altLang="sk-SK" b="1" dirty="0" err="1">
                <a:solidFill>
                  <a:schemeClr val="bg2"/>
                </a:solidFill>
              </a:rPr>
              <a:t>around</a:t>
            </a:r>
            <a:r>
              <a:rPr lang="sk-SK" altLang="sk-SK" b="1" dirty="0">
                <a:solidFill>
                  <a:schemeClr val="bg2"/>
                </a:solidFill>
              </a:rPr>
              <a:t> </a:t>
            </a:r>
            <a:r>
              <a:rPr lang="sk-SK" altLang="sk-SK" b="1" dirty="0" err="1">
                <a:solidFill>
                  <a:schemeClr val="bg2"/>
                </a:solidFill>
              </a:rPr>
              <a:t>us</a:t>
            </a:r>
            <a:endParaRPr lang="sk-SK" altLang="sk-SK" b="1" dirty="0">
              <a:solidFill>
                <a:schemeClr val="bg2"/>
              </a:solidFill>
            </a:endParaRPr>
          </a:p>
        </p:txBody>
      </p:sp>
      <p:sp>
        <p:nvSpPr>
          <p:cNvPr id="5125" name="Zástupný symbol obsahu 2">
            <a:extLst>
              <a:ext uri="{FF2B5EF4-FFF2-40B4-BE49-F238E27FC236}">
                <a16:creationId xmlns:a16="http://schemas.microsoft.com/office/drawing/2014/main" id="{EA48FDFC-796B-4CD7-BD03-B2F470F99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86610"/>
          </a:xfrm>
        </p:spPr>
        <p:txBody>
          <a:bodyPr/>
          <a:lstStyle/>
          <a:p>
            <a:r>
              <a:rPr lang="sk-SK" altLang="sk-SK" dirty="0" err="1">
                <a:solidFill>
                  <a:schemeClr val="bg2"/>
                </a:solidFill>
              </a:rPr>
              <a:t>Covers</a:t>
            </a:r>
            <a:r>
              <a:rPr lang="sk-SK" altLang="sk-SK" dirty="0">
                <a:solidFill>
                  <a:schemeClr val="bg2"/>
                </a:solidFill>
              </a:rPr>
              <a:t> 70% of </a:t>
            </a:r>
            <a:r>
              <a:rPr lang="sk-SK" altLang="sk-SK" dirty="0" err="1">
                <a:solidFill>
                  <a:schemeClr val="bg2"/>
                </a:solidFill>
              </a:rPr>
              <a:t>Earth´s</a:t>
            </a:r>
            <a:r>
              <a:rPr lang="sk-SK" altLang="sk-SK" dirty="0">
                <a:solidFill>
                  <a:schemeClr val="bg2"/>
                </a:solidFill>
              </a:rPr>
              <a:t> </a:t>
            </a:r>
            <a:r>
              <a:rPr lang="sk-SK" altLang="sk-SK" dirty="0" err="1">
                <a:solidFill>
                  <a:schemeClr val="bg2"/>
                </a:solidFill>
              </a:rPr>
              <a:t>surface</a:t>
            </a:r>
            <a:r>
              <a:rPr lang="sk-SK" altLang="sk-SK" dirty="0">
                <a:solidFill>
                  <a:schemeClr val="bg2"/>
                </a:solidFill>
              </a:rPr>
              <a:t> and </a:t>
            </a:r>
            <a:r>
              <a:rPr lang="sk-SK" altLang="sk-SK" dirty="0" err="1">
                <a:solidFill>
                  <a:schemeClr val="bg2"/>
                </a:solidFill>
              </a:rPr>
              <a:t>it</a:t>
            </a:r>
            <a:r>
              <a:rPr lang="sk-SK" altLang="sk-SK" dirty="0">
                <a:solidFill>
                  <a:schemeClr val="bg2"/>
                </a:solidFill>
              </a:rPr>
              <a:t> has </a:t>
            </a:r>
            <a:r>
              <a:rPr lang="sk-SK" altLang="sk-SK" dirty="0" err="1">
                <a:solidFill>
                  <a:schemeClr val="bg2"/>
                </a:solidFill>
              </a:rPr>
              <a:t>immense</a:t>
            </a:r>
            <a:r>
              <a:rPr lang="sk-SK" altLang="sk-SK" dirty="0">
                <a:solidFill>
                  <a:schemeClr val="bg2"/>
                </a:solidFill>
              </a:rPr>
              <a:t> </a:t>
            </a:r>
            <a:r>
              <a:rPr lang="sk-SK" altLang="sk-SK" dirty="0" err="1">
                <a:solidFill>
                  <a:schemeClr val="bg2"/>
                </a:solidFill>
              </a:rPr>
              <a:t>importance</a:t>
            </a:r>
            <a:r>
              <a:rPr lang="sk-SK" altLang="sk-SK" dirty="0">
                <a:solidFill>
                  <a:schemeClr val="bg2"/>
                </a:solidFill>
              </a:rPr>
              <a:t> </a:t>
            </a:r>
            <a:r>
              <a:rPr lang="sk-SK" altLang="sk-SK" dirty="0" err="1">
                <a:solidFill>
                  <a:schemeClr val="bg2"/>
                </a:solidFill>
              </a:rPr>
              <a:t>for</a:t>
            </a:r>
            <a:r>
              <a:rPr lang="sk-SK" altLang="sk-SK" dirty="0">
                <a:solidFill>
                  <a:schemeClr val="bg2"/>
                </a:solidFill>
              </a:rPr>
              <a:t> </a:t>
            </a:r>
            <a:r>
              <a:rPr lang="sk-SK" altLang="sk-SK" dirty="0" err="1">
                <a:solidFill>
                  <a:schemeClr val="bg2"/>
                </a:solidFill>
              </a:rPr>
              <a:t>Earth</a:t>
            </a:r>
            <a:r>
              <a:rPr lang="sk-SK" altLang="sk-SK" dirty="0">
                <a:solidFill>
                  <a:schemeClr val="bg2"/>
                </a:solidFill>
              </a:rPr>
              <a:t> and </a:t>
            </a:r>
            <a:r>
              <a:rPr lang="sk-SK" altLang="sk-SK" dirty="0" err="1">
                <a:solidFill>
                  <a:schemeClr val="bg2"/>
                </a:solidFill>
              </a:rPr>
              <a:t>human</a:t>
            </a:r>
            <a:r>
              <a:rPr lang="sk-SK" altLang="sk-SK" dirty="0">
                <a:solidFill>
                  <a:schemeClr val="bg2"/>
                </a:solidFill>
              </a:rPr>
              <a:t> </a:t>
            </a:r>
            <a:r>
              <a:rPr lang="sk-SK" altLang="sk-SK" dirty="0" err="1">
                <a:solidFill>
                  <a:schemeClr val="bg2"/>
                </a:solidFill>
              </a:rPr>
              <a:t>beings</a:t>
            </a:r>
            <a:r>
              <a:rPr lang="sk-SK" altLang="sk-SK" dirty="0">
                <a:solidFill>
                  <a:schemeClr val="bg2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68313" y="5445125"/>
            <a:ext cx="7777162" cy="719138"/>
          </a:xfrm>
          <a:prstGeom prst="rect">
            <a:avLst/>
          </a:prstGeom>
          <a:solidFill>
            <a:srgbClr val="FFFF00"/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b="1" dirty="0" err="1">
                <a:highlight>
                  <a:srgbClr val="000080"/>
                </a:highlight>
              </a:rPr>
              <a:t>The</a:t>
            </a:r>
            <a:r>
              <a:rPr lang="en-US" b="1" dirty="0">
                <a:highlight>
                  <a:srgbClr val="000080"/>
                </a:highlight>
              </a:rPr>
              <a:t> ocean</a:t>
            </a:r>
            <a:r>
              <a:rPr lang="en-US" dirty="0">
                <a:highlight>
                  <a:srgbClr val="000080"/>
                </a:highlight>
              </a:rPr>
              <a:t> covers three quarters of the Earth's surface</a:t>
            </a:r>
            <a:endParaRPr lang="sk-SK" altLang="sk-SK" sz="2800" b="1" dirty="0">
              <a:solidFill>
                <a:srgbClr val="FF0066"/>
              </a:solidFill>
              <a:highlight>
                <a:srgbClr val="000080"/>
              </a:highlight>
            </a:endParaRPr>
          </a:p>
        </p:txBody>
      </p:sp>
      <p:pic>
        <p:nvPicPr>
          <p:cNvPr id="73734" name="Picture 6" descr="worldwaterdr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3357563"/>
            <a:ext cx="1776413" cy="1962150"/>
          </a:xfr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8" name="Picture 10" descr="Obráze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11150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p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311150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1" name="Picture 13" descr="vizual_06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2411413" cy="177800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2" name="Picture 14" descr="BS150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29000"/>
            <a:ext cx="2232025" cy="1674813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4" name="Picture 16" descr="zeme05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44512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k-SK" altLang="sk-SK"/>
          </a:p>
        </p:txBody>
      </p:sp>
      <p:pic>
        <p:nvPicPr>
          <p:cNvPr id="6147" name="Picture 6" descr="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8888"/>
            <a:ext cx="262731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oce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0"/>
            <a:ext cx="6516687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3276600" y="2205038"/>
            <a:ext cx="2627313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dirty="0">
                <a:solidFill>
                  <a:srgbClr val="FF0066"/>
                </a:solidFill>
              </a:rPr>
              <a:t>97 % </a:t>
            </a:r>
            <a:r>
              <a:rPr lang="sk-SK" altLang="sk-SK" sz="2400" b="1" dirty="0" err="1">
                <a:solidFill>
                  <a:srgbClr val="FF0066"/>
                </a:solidFill>
              </a:rPr>
              <a:t>salt</a:t>
            </a:r>
            <a:r>
              <a:rPr lang="sk-SK" altLang="sk-SK" sz="2400" b="1" dirty="0">
                <a:solidFill>
                  <a:srgbClr val="FF0066"/>
                </a:solidFill>
              </a:rPr>
              <a:t> </a:t>
            </a:r>
            <a:r>
              <a:rPr lang="sk-SK" altLang="sk-SK" sz="2400" b="1" dirty="0" err="1">
                <a:solidFill>
                  <a:srgbClr val="FF0066"/>
                </a:solidFill>
              </a:rPr>
              <a:t>water</a:t>
            </a:r>
            <a:endParaRPr lang="sk-SK" altLang="sk-SK" sz="2400" b="1" dirty="0">
              <a:solidFill>
                <a:srgbClr val="FF0066"/>
              </a:solidFill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3276599" y="3284538"/>
            <a:ext cx="3329575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dirty="0">
                <a:solidFill>
                  <a:srgbClr val="FF0066"/>
                </a:solidFill>
              </a:rPr>
              <a:t>   3 % </a:t>
            </a:r>
            <a:r>
              <a:rPr lang="sk-SK" altLang="sk-SK" sz="2400" b="1" dirty="0" err="1">
                <a:solidFill>
                  <a:srgbClr val="FF0066"/>
                </a:solidFill>
              </a:rPr>
              <a:t>freshwater</a:t>
            </a:r>
            <a:endParaRPr lang="sk-SK" altLang="sk-SK" sz="2400" b="1" dirty="0">
              <a:solidFill>
                <a:srgbClr val="FF0066"/>
              </a:solidFill>
            </a:endParaRPr>
          </a:p>
        </p:txBody>
      </p:sp>
      <p:pic>
        <p:nvPicPr>
          <p:cNvPr id="6151" name="Picture 13" descr="10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ľadov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89363"/>
            <a:ext cx="65166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 descr="053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350"/>
            <a:ext cx="26273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763713" y="4076700"/>
            <a:ext cx="1655762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dirty="0">
                <a:solidFill>
                  <a:srgbClr val="FF0066"/>
                </a:solidFill>
              </a:rPr>
              <a:t>2%  </a:t>
            </a:r>
            <a:r>
              <a:rPr lang="sk-SK" altLang="sk-SK" sz="2400" b="1" dirty="0" err="1">
                <a:solidFill>
                  <a:srgbClr val="FF0066"/>
                </a:solidFill>
              </a:rPr>
              <a:t>glaciers</a:t>
            </a:r>
            <a:endParaRPr lang="sk-SK" altLang="sk-SK" sz="2400" b="1" dirty="0">
              <a:solidFill>
                <a:srgbClr val="FF0066"/>
              </a:solidFill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219700" y="4005263"/>
            <a:ext cx="1666875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2400" b="1" dirty="0">
                <a:solidFill>
                  <a:srgbClr val="FF0066"/>
                </a:solidFill>
              </a:rPr>
              <a:t>1%  </a:t>
            </a:r>
            <a:r>
              <a:rPr lang="sk-SK" altLang="sk-SK" sz="2400" b="1" dirty="0" err="1">
                <a:solidFill>
                  <a:srgbClr val="FF0066"/>
                </a:solidFill>
              </a:rPr>
              <a:t>cycle</a:t>
            </a:r>
            <a:endParaRPr lang="sk-SK" altLang="sk-SK" sz="2400" b="1" dirty="0">
              <a:solidFill>
                <a:srgbClr val="FF0066"/>
              </a:solidFill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5219700" y="3644900"/>
            <a:ext cx="431800" cy="3603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 flipH="1">
            <a:off x="3132138" y="3644900"/>
            <a:ext cx="719137" cy="431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pic>
        <p:nvPicPr>
          <p:cNvPr id="14" name="Picture 8" descr="MPj04372760000[1]">
            <a:extLst>
              <a:ext uri="{FF2B5EF4-FFF2-40B4-BE49-F238E27FC236}">
                <a16:creationId xmlns:a16="http://schemas.microsoft.com/office/drawing/2014/main" id="{1A14456F-9E20-41E7-AAD8-A0F3B5D1A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4678" y="3284538"/>
            <a:ext cx="1960819" cy="272702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42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8" grpId="0" animBg="1"/>
      <p:bldP spid="66571" grpId="0" animBg="1"/>
      <p:bldP spid="66569" grpId="0" animBg="1"/>
      <p:bldP spid="66576" grpId="0" animBg="1"/>
      <p:bldP spid="66577" grpId="0" animBg="1"/>
      <p:bldP spid="665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B84F7B2-20BE-408A-BE38-2DEE5107CB23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 rtlCol="0"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Hydrosphere</a:t>
            </a:r>
            <a:r>
              <a:rPr lang="sk-SK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– </a:t>
            </a:r>
            <a:r>
              <a:rPr lang="sk-SK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total</a:t>
            </a:r>
            <a:r>
              <a:rPr lang="sk-SK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</a:t>
            </a:r>
            <a:r>
              <a:rPr lang="sk-SK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amount</a:t>
            </a:r>
            <a:r>
              <a:rPr lang="sk-SK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of </a:t>
            </a:r>
            <a:r>
              <a:rPr lang="sk-SK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water</a:t>
            </a:r>
            <a:r>
              <a:rPr lang="sk-SK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 on </a:t>
            </a:r>
            <a:r>
              <a:rPr lang="sk-SK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Earth</a:t>
            </a:r>
            <a:endParaRPr lang="sk-SK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25E801C-1545-400C-8885-374D7C74AB05}"/>
              </a:ext>
            </a:extLst>
          </p:cNvPr>
          <p:cNvSpPr txBox="1">
            <a:spLocks/>
          </p:cNvSpPr>
          <p:nvPr/>
        </p:nvSpPr>
        <p:spPr>
          <a:xfrm>
            <a:off x="500063" y="2357438"/>
            <a:ext cx="3614737" cy="3400425"/>
          </a:xfrm>
          <a:prstGeom prst="rect">
            <a:avLst/>
          </a:prstGeo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FF05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Oceans</a:t>
            </a:r>
            <a:endParaRPr lang="sk-SK" sz="3200" b="1" dirty="0">
              <a:solidFill>
                <a:srgbClr val="FF05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FF05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Seas</a:t>
            </a:r>
            <a:endParaRPr lang="sk-SK" sz="3200" b="1" dirty="0">
              <a:solidFill>
                <a:srgbClr val="FF05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Rivers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Lakes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Glaciers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roundwater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The</a:t>
            </a:r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ratio</a:t>
            </a:r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land</a:t>
            </a:r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to 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water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29% 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land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sk-SK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71% </a:t>
            </a:r>
            <a:r>
              <a:rPr lang="sk-SK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oceans</a:t>
            </a:r>
            <a:endParaRPr lang="sk-SK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sk-SK" sz="3200" b="1" dirty="0">
              <a:solidFill>
                <a:srgbClr val="003217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63D198D-386B-4FE4-9A2A-450C8AE70CA4}"/>
              </a:ext>
            </a:extLst>
          </p:cNvPr>
          <p:cNvSpPr txBox="1"/>
          <p:nvPr/>
        </p:nvSpPr>
        <p:spPr>
          <a:xfrm>
            <a:off x="2602036" y="2489200"/>
            <a:ext cx="2357438" cy="584200"/>
          </a:xfrm>
          <a:prstGeom prst="rect">
            <a:avLst/>
          </a:prstGeom>
          <a:solidFill>
            <a:srgbClr val="FF3FBF"/>
          </a:solidFill>
          <a:ln w="38100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Salt</a:t>
            </a:r>
            <a:r>
              <a:rPr lang="sk-SK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sk-SK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water</a:t>
            </a:r>
            <a:endParaRPr lang="sk-S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E258CF-55BA-4332-82B6-63500CD8DF15}"/>
              </a:ext>
            </a:extLst>
          </p:cNvPr>
          <p:cNvSpPr txBox="1"/>
          <p:nvPr/>
        </p:nvSpPr>
        <p:spPr>
          <a:xfrm>
            <a:off x="2602036" y="3429000"/>
            <a:ext cx="2357437" cy="584200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Freshwater</a:t>
            </a:r>
            <a:endParaRPr lang="sk-SK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10247" name="Obrázok 8" descr="kvapko.png">
            <a:extLst>
              <a:ext uri="{FF2B5EF4-FFF2-40B4-BE49-F238E27FC236}">
                <a16:creationId xmlns:a16="http://schemas.microsoft.com/office/drawing/2014/main" id="{7DD25277-F251-4BDF-AA45-4495D899C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95438"/>
            <a:ext cx="1143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EA5CA62E-59DB-460B-9D3B-D3AB6C8F6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219" y="3284984"/>
            <a:ext cx="3878932" cy="27954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7149E729C0AB4FB66A9ADE3BB9D92B" ma:contentTypeVersion="2" ma:contentTypeDescription="Umožňuje vytvoriť nový dokument." ma:contentTypeScope="" ma:versionID="2c4200298ebc2b4a3e3dc9a667925f21">
  <xsd:schema xmlns:xsd="http://www.w3.org/2001/XMLSchema" xmlns:xs="http://www.w3.org/2001/XMLSchema" xmlns:p="http://schemas.microsoft.com/office/2006/metadata/properties" xmlns:ns3="9edd683e-d869-4831-a703-815750afda39" targetNamespace="http://schemas.microsoft.com/office/2006/metadata/properties" ma:root="true" ma:fieldsID="4137ce8d72bad10d232abfadaee21f46" ns3:_="">
    <xsd:import namespace="9edd683e-d869-4831-a703-815750afda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d683e-d869-4831-a703-815750afd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A683D0-EDA4-4B12-AFC6-F4B74B86DB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78151A-38AF-48A1-B80C-7003AD6A99DB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purl.org/dc/elements/1.1/"/>
    <ds:schemaRef ds:uri="9edd683e-d869-4831-a703-815750afda39"/>
    <ds:schemaRef ds:uri="http://purl.org/dc/dcmitype/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04BC915-543C-4AF7-AE2E-1C07DCDB5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dd683e-d869-4831-a703-815750afda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7647</TotalTime>
  <Words>1434</Words>
  <Application>Microsoft Office PowerPoint</Application>
  <PresentationFormat>Prezentácia na obrazovke (4:3)</PresentationFormat>
  <Paragraphs>245</Paragraphs>
  <Slides>52</Slides>
  <Notes>9</Notes>
  <HiddenSlides>0</HiddenSlides>
  <MMClips>0</MMClips>
  <ScaleCrop>false</ScaleCrop>
  <HeadingPairs>
    <vt:vector size="6" baseType="variant">
      <vt:variant>
        <vt:lpstr>Použité písma</vt:lpstr>
      </vt:variant>
      <vt:variant>
        <vt:i4>14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67" baseType="lpstr">
      <vt:lpstr>Andalus</vt:lpstr>
      <vt:lpstr>Arial</vt:lpstr>
      <vt:lpstr>Arial Black</vt:lpstr>
      <vt:lpstr>Arial Narrow</vt:lpstr>
      <vt:lpstr>Berlin Sans FB Demi</vt:lpstr>
      <vt:lpstr>Bernard MT Condensed</vt:lpstr>
      <vt:lpstr>Calibri</vt:lpstr>
      <vt:lpstr>Cambria</vt:lpstr>
      <vt:lpstr>Comic Sans MS</vt:lpstr>
      <vt:lpstr>Courier New</vt:lpstr>
      <vt:lpstr>Footlight MT Light</vt:lpstr>
      <vt:lpstr>Forte</vt:lpstr>
      <vt:lpstr>Monotype Corsiva</vt:lpstr>
      <vt:lpstr>Wingdings</vt:lpstr>
      <vt:lpstr>Motív Office</vt:lpstr>
      <vt:lpstr>WATER THE BASIS OF ALL LIFE </vt:lpstr>
      <vt:lpstr>Prezentácia programu PowerPoint</vt:lpstr>
      <vt:lpstr>Prezentácia programu PowerPoint</vt:lpstr>
      <vt:lpstr>World Water Day</vt:lpstr>
      <vt:lpstr>World Water Day is focused on: </vt:lpstr>
      <vt:lpstr>Water is all around us</vt:lpstr>
      <vt:lpstr>Prezentácia programu PowerPoint</vt:lpstr>
      <vt:lpstr>Prezentácia programu PowerPoint</vt:lpstr>
      <vt:lpstr>Hydrosphere – total amount of water on Earth</vt:lpstr>
      <vt:lpstr>Water is essential for life :</vt:lpstr>
      <vt:lpstr>Prezentácia programu PowerPoint</vt:lpstr>
      <vt:lpstr>Prezentácia programu PowerPoint</vt:lpstr>
      <vt:lpstr>The states of water </vt:lpstr>
      <vt:lpstr>      Properties of water</vt:lpstr>
      <vt:lpstr>Prezentácia programu PowerPoint</vt:lpstr>
      <vt:lpstr>Prezentácia programu PowerPoint</vt:lpstr>
      <vt:lpstr>Worldwide water supply</vt:lpstr>
      <vt:lpstr>Water occurence:</vt:lpstr>
      <vt:lpstr>Types of water</vt:lpstr>
      <vt:lpstr>Drinking water</vt:lpstr>
      <vt:lpstr>Prezentácia programu PowerPoint</vt:lpstr>
      <vt:lpstr>Water treatment scheme:</vt:lpstr>
      <vt:lpstr>Water treatment</vt:lpstr>
      <vt:lpstr>Domestic water</vt:lpstr>
      <vt:lpstr>Wastewater</vt:lpstr>
      <vt:lpstr> Distilled water</vt:lpstr>
      <vt:lpstr>Distillation apparatus In our studying classroom we are able to prepare treated water</vt:lpstr>
      <vt:lpstr>The importance of water :</vt:lpstr>
      <vt:lpstr>Prezentácia programu PowerPoint</vt:lpstr>
      <vt:lpstr>Prezentácia programu PowerPoint</vt:lpstr>
      <vt:lpstr>Prezentácia programu PowerPoint</vt:lpstr>
      <vt:lpstr>Gabčíkovo waterworks</vt:lpstr>
      <vt:lpstr>Great Rye Island-Žitný ostrov</vt:lpstr>
      <vt:lpstr>  Do you know that small Slovakia is one of the water superpowers? Yes, it is. and thanks to that we can choose between the waters. Take a look - Slovakia is literally littered with water!</vt:lpstr>
      <vt:lpstr>Prezentácia programu PowerPoint</vt:lpstr>
      <vt:lpstr>Prezentácia programu PowerPoint</vt:lpstr>
      <vt:lpstr>Thermal spas in Slovakia</vt:lpstr>
      <vt:lpstr>Prezentácia programu PowerPoint</vt:lpstr>
      <vt:lpstr>THE LARGEST WATER POLLUTANTS</vt:lpstr>
      <vt:lpstr>Water pollution is very dangerous :</vt:lpstr>
      <vt:lpstr>Prezentácia programu PowerPoint</vt:lpstr>
      <vt:lpstr>Ecological  problems</vt:lpstr>
      <vt:lpstr>Report of the Secretary-General from 2021</vt:lpstr>
      <vt:lpstr>Life without water is lost</vt:lpstr>
      <vt:lpstr> Average daily water useage: </vt:lpstr>
      <vt:lpstr>Prezentácia programu PowerPoint</vt:lpstr>
      <vt:lpstr>Prezentácia programu PowerPoint</vt:lpstr>
      <vt:lpstr>Conclusion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Svetový deň vody</dc:title>
  <dc:creator>ucitel</dc:creator>
  <cp:lastModifiedBy>Magdaléna Kocúrková</cp:lastModifiedBy>
  <cp:revision>230</cp:revision>
  <dcterms:created xsi:type="dcterms:W3CDTF">2016-03-07T12:28:33Z</dcterms:created>
  <dcterms:modified xsi:type="dcterms:W3CDTF">2022-02-24T07:50:15Z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0x010100997149E729C0AB4FB66A9ADE3BB9D92B</vt:lpwstr>
  </property>
</Properties>
</file>