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69" r:id="rId5"/>
    <p:sldId id="263" r:id="rId6"/>
    <p:sldId id="258" r:id="rId7"/>
    <p:sldId id="260" r:id="rId8"/>
    <p:sldId id="259" r:id="rId9"/>
    <p:sldId id="261" r:id="rId10"/>
    <p:sldId id="264" r:id="rId11"/>
    <p:sldId id="272" r:id="rId12"/>
    <p:sldId id="262" r:id="rId13"/>
    <p:sldId id="266" r:id="rId14"/>
    <p:sldId id="270" r:id="rId15"/>
    <p:sldId id="267"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sk-SK"/>
              <a:t>Kliknutím upravte štýl predlohy nadpisu</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sk-SK"/>
              <a:t>Kliknutím upravte štýl predlohy nadpisu</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48A87A34-81AB-432B-8DAE-1953F412C126}"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1447191" y="2824269"/>
            <a:ext cx="4645152" cy="2644457"/>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412362" y="2821491"/>
            <a:ext cx="4645152" cy="2637371"/>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sk-SK"/>
              <a:t>Kliknutím upravte štýl predlohy nadpisu</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9/9/2022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9/9/2022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ED0A81-10D7-0D70-C293-B6639311DB19}"/>
              </a:ext>
            </a:extLst>
          </p:cNvPr>
          <p:cNvSpPr>
            <a:spLocks noGrp="1"/>
          </p:cNvSpPr>
          <p:nvPr>
            <p:ph type="ctrTitle"/>
          </p:nvPr>
        </p:nvSpPr>
        <p:spPr>
          <a:xfrm>
            <a:off x="258418" y="1338470"/>
            <a:ext cx="11675164" cy="1263138"/>
          </a:xfrm>
        </p:spPr>
        <p:txBody>
          <a:bodyPr/>
          <a:lstStyle/>
          <a:p>
            <a:r>
              <a:rPr lang="sk-SK" dirty="0" err="1"/>
              <a:t>One</a:t>
            </a:r>
            <a:r>
              <a:rPr lang="sk-SK" dirty="0"/>
              <a:t> of </a:t>
            </a:r>
            <a:r>
              <a:rPr lang="sk-SK" dirty="0" err="1"/>
              <a:t>our</a:t>
            </a:r>
            <a:r>
              <a:rPr lang="sk-SK" dirty="0"/>
              <a:t> </a:t>
            </a:r>
            <a:r>
              <a:rPr lang="sk-SK" dirty="0" err="1"/>
              <a:t>local</a:t>
            </a:r>
            <a:r>
              <a:rPr lang="sk-SK" dirty="0"/>
              <a:t> </a:t>
            </a:r>
            <a:r>
              <a:rPr lang="sk-SK" dirty="0" err="1"/>
              <a:t>artists</a:t>
            </a:r>
            <a:endParaRPr lang="sk-SK" dirty="0"/>
          </a:p>
        </p:txBody>
      </p:sp>
      <p:sp>
        <p:nvSpPr>
          <p:cNvPr id="3" name="Podnadpis 2">
            <a:extLst>
              <a:ext uri="{FF2B5EF4-FFF2-40B4-BE49-F238E27FC236}">
                <a16:creationId xmlns:a16="http://schemas.microsoft.com/office/drawing/2014/main" id="{8C935A68-3C1E-37EA-D29B-EA2451175329}"/>
              </a:ext>
            </a:extLst>
          </p:cNvPr>
          <p:cNvSpPr>
            <a:spLocks noGrp="1"/>
          </p:cNvSpPr>
          <p:nvPr>
            <p:ph type="subTitle" idx="1"/>
          </p:nvPr>
        </p:nvSpPr>
        <p:spPr>
          <a:xfrm>
            <a:off x="1777464" y="3650474"/>
            <a:ext cx="8637072" cy="977621"/>
          </a:xfrm>
        </p:spPr>
        <p:txBody>
          <a:bodyPr>
            <a:normAutofit fontScale="62500" lnSpcReduction="20000"/>
          </a:bodyPr>
          <a:lstStyle/>
          <a:p>
            <a:pPr algn="ctr"/>
            <a:r>
              <a:rPr lang="sk-SK" sz="4800" dirty="0"/>
              <a:t>Eva Švorcová</a:t>
            </a:r>
          </a:p>
          <a:p>
            <a:pPr algn="ctr"/>
            <a:r>
              <a:rPr lang="sk-SK" dirty="0"/>
              <a:t>(</a:t>
            </a:r>
            <a:r>
              <a:rPr lang="sk-SK" dirty="0" err="1"/>
              <a:t>specialist</a:t>
            </a:r>
            <a:r>
              <a:rPr lang="sk-SK" dirty="0"/>
              <a:t> in </a:t>
            </a:r>
            <a:r>
              <a:rPr lang="sk-SK" dirty="0" err="1"/>
              <a:t>production</a:t>
            </a:r>
            <a:r>
              <a:rPr lang="sk-SK" dirty="0"/>
              <a:t> </a:t>
            </a:r>
            <a:r>
              <a:rPr lang="sk-SK" dirty="0" err="1"/>
              <a:t>from</a:t>
            </a:r>
            <a:r>
              <a:rPr lang="sk-SK" dirty="0"/>
              <a:t> </a:t>
            </a:r>
            <a:r>
              <a:rPr lang="sk-SK" dirty="0" err="1"/>
              <a:t>husk</a:t>
            </a:r>
            <a:r>
              <a:rPr lang="sk-SK" dirty="0"/>
              <a:t>)</a:t>
            </a:r>
          </a:p>
        </p:txBody>
      </p:sp>
    </p:spTree>
    <p:extLst>
      <p:ext uri="{BB962C8B-B14F-4D97-AF65-F5344CB8AC3E}">
        <p14:creationId xmlns:p14="http://schemas.microsoft.com/office/powerpoint/2010/main" val="3864197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AEA89-FC6B-B2AB-EBD2-18AAC43EC3F4}"/>
              </a:ext>
            </a:extLst>
          </p:cNvPr>
          <p:cNvSpPr>
            <a:spLocks noGrp="1"/>
          </p:cNvSpPr>
          <p:nvPr>
            <p:ph type="title"/>
          </p:nvPr>
        </p:nvSpPr>
        <p:spPr/>
        <p:txBody>
          <a:bodyPr/>
          <a:lstStyle/>
          <a:p>
            <a:r>
              <a:rPr lang="sk-SK" dirty="0" err="1"/>
              <a:t>What</a:t>
            </a:r>
            <a:r>
              <a:rPr lang="sk-SK" dirty="0"/>
              <a:t> </a:t>
            </a:r>
            <a:r>
              <a:rPr lang="sk-SK" dirty="0" err="1"/>
              <a:t>does</a:t>
            </a:r>
            <a:r>
              <a:rPr lang="sk-SK" dirty="0"/>
              <a:t> </a:t>
            </a:r>
            <a:r>
              <a:rPr lang="sk-SK" dirty="0" err="1"/>
              <a:t>uĽÚv</a:t>
            </a:r>
            <a:r>
              <a:rPr lang="sk-SK" dirty="0"/>
              <a:t> </a:t>
            </a:r>
            <a:r>
              <a:rPr lang="sk-SK" dirty="0" err="1"/>
              <a:t>means</a:t>
            </a:r>
            <a:r>
              <a:rPr lang="sk-SK" dirty="0"/>
              <a:t>? </a:t>
            </a:r>
            <a:r>
              <a:rPr lang="sk-SK" dirty="0" err="1"/>
              <a:t>What</a:t>
            </a:r>
            <a:r>
              <a:rPr lang="sk-SK" dirty="0"/>
              <a:t> </a:t>
            </a:r>
            <a:r>
              <a:rPr lang="sk-SK" dirty="0" err="1"/>
              <a:t>is</a:t>
            </a:r>
            <a:r>
              <a:rPr lang="sk-SK" dirty="0"/>
              <a:t> </a:t>
            </a:r>
            <a:r>
              <a:rPr lang="sk-SK" dirty="0" err="1"/>
              <a:t>it</a:t>
            </a:r>
            <a:r>
              <a:rPr lang="sk-SK" dirty="0"/>
              <a:t>? </a:t>
            </a:r>
          </a:p>
        </p:txBody>
      </p:sp>
      <p:sp>
        <p:nvSpPr>
          <p:cNvPr id="3" name="Zástupný objekt pre obsah 2">
            <a:extLst>
              <a:ext uri="{FF2B5EF4-FFF2-40B4-BE49-F238E27FC236}">
                <a16:creationId xmlns:a16="http://schemas.microsoft.com/office/drawing/2014/main" id="{B14F67FF-2714-F59B-C207-ADC15B7CF118}"/>
              </a:ext>
            </a:extLst>
          </p:cNvPr>
          <p:cNvSpPr>
            <a:spLocks noGrp="1"/>
          </p:cNvSpPr>
          <p:nvPr>
            <p:ph idx="1"/>
          </p:nvPr>
        </p:nvSpPr>
        <p:spPr/>
        <p:txBody>
          <a:bodyPr/>
          <a:lstStyle/>
          <a:p>
            <a:r>
              <a:rPr lang="en-US" dirty="0"/>
              <a:t>ÚĽUV organizes courses and creative workshops for children and adults in its regional craft centers in Bratislava, </a:t>
            </a:r>
            <a:r>
              <a:rPr lang="en-US" dirty="0" err="1"/>
              <a:t>Banská</a:t>
            </a:r>
            <a:r>
              <a:rPr lang="en-US" dirty="0"/>
              <a:t> </a:t>
            </a:r>
            <a:r>
              <a:rPr lang="en-US" dirty="0" err="1"/>
              <a:t>Bystrica</a:t>
            </a:r>
            <a:r>
              <a:rPr lang="en-US" dirty="0"/>
              <a:t> and </a:t>
            </a:r>
            <a:r>
              <a:rPr lang="en-US" dirty="0" err="1"/>
              <a:t>Košice.In</a:t>
            </a:r>
            <a:r>
              <a:rPr lang="en-US" dirty="0"/>
              <a:t> addition to the School of Crafts, the Regional Centers also offer other activities: excursions, lectures, exhibitions, competitions, a specialist library, sale of folk art products, consulting for producers, but also organized meetings of masters and enthusiasts of folk art production.</a:t>
            </a:r>
            <a:endParaRPr lang="sk-SK" dirty="0"/>
          </a:p>
          <a:p>
            <a:endParaRPr lang="sk-SK" dirty="0"/>
          </a:p>
        </p:txBody>
      </p:sp>
      <p:pic>
        <p:nvPicPr>
          <p:cNvPr id="5" name="Obrázok 4">
            <a:extLst>
              <a:ext uri="{FF2B5EF4-FFF2-40B4-BE49-F238E27FC236}">
                <a16:creationId xmlns:a16="http://schemas.microsoft.com/office/drawing/2014/main" id="{0AF17C65-E849-173A-BD2F-5D1996492CA3}"/>
              </a:ext>
            </a:extLst>
          </p:cNvPr>
          <p:cNvPicPr>
            <a:picLocks noChangeAspect="1"/>
          </p:cNvPicPr>
          <p:nvPr/>
        </p:nvPicPr>
        <p:blipFill>
          <a:blip r:embed="rId2"/>
          <a:stretch>
            <a:fillRect/>
          </a:stretch>
        </p:blipFill>
        <p:spPr>
          <a:xfrm>
            <a:off x="9575886" y="3681226"/>
            <a:ext cx="2329070" cy="2329070"/>
          </a:xfrm>
          <a:prstGeom prst="rect">
            <a:avLst/>
          </a:prstGeom>
        </p:spPr>
      </p:pic>
    </p:spTree>
    <p:extLst>
      <p:ext uri="{BB962C8B-B14F-4D97-AF65-F5344CB8AC3E}">
        <p14:creationId xmlns:p14="http://schemas.microsoft.com/office/powerpoint/2010/main" val="184535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objekt pre obsah 4">
            <a:extLst>
              <a:ext uri="{FF2B5EF4-FFF2-40B4-BE49-F238E27FC236}">
                <a16:creationId xmlns:a16="http://schemas.microsoft.com/office/drawing/2014/main" id="{E41BE70D-2539-31B2-523E-09EA5AC1D6C7}"/>
              </a:ext>
            </a:extLst>
          </p:cNvPr>
          <p:cNvPicPr>
            <a:picLocks noGrp="1" noChangeAspect="1"/>
          </p:cNvPicPr>
          <p:nvPr>
            <p:ph idx="1"/>
          </p:nvPr>
        </p:nvPicPr>
        <p:blipFill>
          <a:blip r:embed="rId2"/>
          <a:stretch>
            <a:fillRect/>
          </a:stretch>
        </p:blipFill>
        <p:spPr>
          <a:xfrm>
            <a:off x="331925" y="2411895"/>
            <a:ext cx="5103604" cy="2858018"/>
          </a:xfrm>
        </p:spPr>
      </p:pic>
      <p:pic>
        <p:nvPicPr>
          <p:cNvPr id="7" name="Obrázok 6">
            <a:extLst>
              <a:ext uri="{FF2B5EF4-FFF2-40B4-BE49-F238E27FC236}">
                <a16:creationId xmlns:a16="http://schemas.microsoft.com/office/drawing/2014/main" id="{68E0364A-0CB4-D15F-FEC5-C51A3F89F804}"/>
              </a:ext>
            </a:extLst>
          </p:cNvPr>
          <p:cNvPicPr>
            <a:picLocks noChangeAspect="1"/>
          </p:cNvPicPr>
          <p:nvPr/>
        </p:nvPicPr>
        <p:blipFill>
          <a:blip r:embed="rId3"/>
          <a:stretch>
            <a:fillRect/>
          </a:stretch>
        </p:blipFill>
        <p:spPr>
          <a:xfrm>
            <a:off x="5956851" y="2196173"/>
            <a:ext cx="5413513" cy="3289461"/>
          </a:xfrm>
          <a:prstGeom prst="rect">
            <a:avLst/>
          </a:prstGeom>
        </p:spPr>
      </p:pic>
    </p:spTree>
    <p:extLst>
      <p:ext uri="{BB962C8B-B14F-4D97-AF65-F5344CB8AC3E}">
        <p14:creationId xmlns:p14="http://schemas.microsoft.com/office/powerpoint/2010/main" val="1173808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15C147-9525-E1F0-842B-0AC89DB9EBBE}"/>
              </a:ext>
            </a:extLst>
          </p:cNvPr>
          <p:cNvSpPr>
            <a:spLocks noGrp="1"/>
          </p:cNvSpPr>
          <p:nvPr>
            <p:ph type="title"/>
          </p:nvPr>
        </p:nvSpPr>
        <p:spPr>
          <a:xfrm>
            <a:off x="490331" y="804519"/>
            <a:ext cx="10564524" cy="1049235"/>
          </a:xfrm>
        </p:spPr>
        <p:txBody>
          <a:bodyPr>
            <a:normAutofit fontScale="90000"/>
          </a:bodyPr>
          <a:lstStyle/>
          <a:p>
            <a:r>
              <a:rPr lang="sk-SK" dirty="0" err="1"/>
              <a:t>We</a:t>
            </a:r>
            <a:r>
              <a:rPr lang="sk-SK" dirty="0"/>
              <a:t> </a:t>
            </a:r>
            <a:r>
              <a:rPr lang="sk-SK" dirty="0" err="1"/>
              <a:t>have</a:t>
            </a:r>
            <a:r>
              <a:rPr lang="sk-SK" dirty="0"/>
              <a:t> </a:t>
            </a:r>
            <a:r>
              <a:rPr lang="sk-SK" dirty="0" err="1"/>
              <a:t>heard</a:t>
            </a:r>
            <a:r>
              <a:rPr lang="sk-SK" dirty="0"/>
              <a:t> </a:t>
            </a:r>
            <a:r>
              <a:rPr lang="sk-SK" dirty="0" err="1"/>
              <a:t>that</a:t>
            </a:r>
            <a:r>
              <a:rPr lang="sk-SK" dirty="0"/>
              <a:t> </a:t>
            </a:r>
            <a:r>
              <a:rPr lang="sk-SK" dirty="0" err="1"/>
              <a:t>you</a:t>
            </a:r>
            <a:r>
              <a:rPr lang="sk-SK" dirty="0"/>
              <a:t> </a:t>
            </a:r>
            <a:r>
              <a:rPr lang="sk-SK" dirty="0" err="1"/>
              <a:t>have</a:t>
            </a:r>
            <a:r>
              <a:rPr lang="sk-SK" dirty="0"/>
              <a:t> a </a:t>
            </a:r>
            <a:r>
              <a:rPr lang="sk-SK" dirty="0" err="1"/>
              <a:t>nickname</a:t>
            </a:r>
            <a:r>
              <a:rPr lang="sk-SK" dirty="0"/>
              <a:t>: </a:t>
            </a:r>
            <a:r>
              <a:rPr lang="sk-SK" dirty="0" err="1"/>
              <a:t>Elorian</a:t>
            </a:r>
            <a:r>
              <a:rPr lang="sk-SK" dirty="0"/>
              <a:t>. </a:t>
            </a:r>
            <a:r>
              <a:rPr lang="sk-SK" dirty="0" err="1"/>
              <a:t>Could</a:t>
            </a:r>
            <a:r>
              <a:rPr lang="sk-SK" dirty="0"/>
              <a:t> </a:t>
            </a:r>
            <a:r>
              <a:rPr lang="sk-SK" dirty="0" err="1"/>
              <a:t>you</a:t>
            </a:r>
            <a:r>
              <a:rPr lang="sk-SK" dirty="0"/>
              <a:t> </a:t>
            </a:r>
            <a:r>
              <a:rPr lang="sk-SK" dirty="0" err="1"/>
              <a:t>tell</a:t>
            </a:r>
            <a:r>
              <a:rPr lang="sk-SK" dirty="0"/>
              <a:t> </a:t>
            </a:r>
            <a:r>
              <a:rPr lang="sk-SK" dirty="0" err="1"/>
              <a:t>us</a:t>
            </a:r>
            <a:r>
              <a:rPr lang="sk-SK" dirty="0"/>
              <a:t> </a:t>
            </a:r>
            <a:r>
              <a:rPr lang="sk-SK" dirty="0" err="1"/>
              <a:t>somethings</a:t>
            </a:r>
            <a:r>
              <a:rPr lang="sk-SK" dirty="0"/>
              <a:t> </a:t>
            </a:r>
            <a:r>
              <a:rPr lang="sk-SK" dirty="0" err="1"/>
              <a:t>about</a:t>
            </a:r>
            <a:r>
              <a:rPr lang="sk-SK" dirty="0"/>
              <a:t> </a:t>
            </a:r>
            <a:r>
              <a:rPr lang="sk-SK" dirty="0" err="1"/>
              <a:t>that</a:t>
            </a:r>
            <a:r>
              <a:rPr lang="sk-SK" dirty="0"/>
              <a:t>? </a:t>
            </a:r>
          </a:p>
        </p:txBody>
      </p:sp>
      <p:sp>
        <p:nvSpPr>
          <p:cNvPr id="3" name="Zástupný objekt pre obsah 2">
            <a:extLst>
              <a:ext uri="{FF2B5EF4-FFF2-40B4-BE49-F238E27FC236}">
                <a16:creationId xmlns:a16="http://schemas.microsoft.com/office/drawing/2014/main" id="{BFA046CA-14AA-DB24-F6D4-FFB159FD06AC}"/>
              </a:ext>
            </a:extLst>
          </p:cNvPr>
          <p:cNvSpPr>
            <a:spLocks noGrp="1"/>
          </p:cNvSpPr>
          <p:nvPr>
            <p:ph idx="1"/>
          </p:nvPr>
        </p:nvSpPr>
        <p:spPr>
          <a:xfrm>
            <a:off x="821635" y="2015732"/>
            <a:ext cx="10233219" cy="3762216"/>
          </a:xfrm>
        </p:spPr>
        <p:txBody>
          <a:bodyPr>
            <a:normAutofit/>
          </a:bodyPr>
          <a:lstStyle/>
          <a:p>
            <a:r>
              <a:rPr lang="en-US" dirty="0" err="1"/>
              <a:t>Elorien</a:t>
            </a:r>
            <a:r>
              <a:rPr lang="en-US" dirty="0"/>
              <a:t> is a relatively unusual name that </a:t>
            </a:r>
            <a:r>
              <a:rPr lang="sk-SK" dirty="0"/>
              <a:t>I</a:t>
            </a:r>
            <a:r>
              <a:rPr lang="en-US" dirty="0"/>
              <a:t> received during the summer camp in </a:t>
            </a:r>
            <a:r>
              <a:rPr lang="en-US" dirty="0" err="1"/>
              <a:t>Katarínka</a:t>
            </a:r>
            <a:r>
              <a:rPr lang="en-US" dirty="0"/>
              <a:t>. Since then, </a:t>
            </a:r>
            <a:r>
              <a:rPr lang="sk-SK" dirty="0"/>
              <a:t>I</a:t>
            </a:r>
            <a:r>
              <a:rPr lang="en-US" dirty="0"/>
              <a:t> adopted this name, and people still call </a:t>
            </a:r>
            <a:r>
              <a:rPr lang="sk-SK" dirty="0" err="1"/>
              <a:t>me</a:t>
            </a:r>
            <a:r>
              <a:rPr lang="en-US" dirty="0"/>
              <a:t> this way today.</a:t>
            </a:r>
            <a:r>
              <a:rPr lang="sk-SK" dirty="0"/>
              <a:t> </a:t>
            </a:r>
          </a:p>
          <a:p>
            <a:r>
              <a:rPr lang="en-US" dirty="0"/>
              <a:t>Under the name </a:t>
            </a:r>
            <a:r>
              <a:rPr lang="en-US" dirty="0" err="1"/>
              <a:t>Katarínka</a:t>
            </a:r>
            <a:r>
              <a:rPr lang="en-US" dirty="0"/>
              <a:t>, we can imagine the ruins of the ancient Church and Monastery of St. Catherine of Alexandria, located in western Slovakia. This life experience marked </a:t>
            </a:r>
            <a:r>
              <a:rPr lang="sk-SK" dirty="0" err="1"/>
              <a:t>me</a:t>
            </a:r>
            <a:r>
              <a:rPr lang="en-US" dirty="0"/>
              <a:t> so deeply that </a:t>
            </a:r>
            <a:r>
              <a:rPr lang="sk-SK" dirty="0"/>
              <a:t>I</a:t>
            </a:r>
            <a:r>
              <a:rPr lang="en-US" dirty="0"/>
              <a:t> decided to work there as a volunteer. This time, which lasted 10 years, completely changed </a:t>
            </a:r>
            <a:r>
              <a:rPr lang="sk-SK" dirty="0"/>
              <a:t>my</a:t>
            </a:r>
            <a:r>
              <a:rPr lang="en-US" dirty="0"/>
              <a:t> life and she still considers it one of the best decisions. </a:t>
            </a:r>
            <a:endParaRPr lang="sk-SK" dirty="0"/>
          </a:p>
          <a:p>
            <a:endParaRPr lang="sk-SK" dirty="0"/>
          </a:p>
          <a:p>
            <a:pPr marL="0" indent="0">
              <a:buNone/>
            </a:pPr>
            <a:r>
              <a:rPr lang="en-US" dirty="0"/>
              <a:t>"It left a lot in me. I owe who I am now to the people at </a:t>
            </a:r>
            <a:r>
              <a:rPr lang="en-US" dirty="0" err="1"/>
              <a:t>Katarínka</a:t>
            </a:r>
            <a:r>
              <a:rPr lang="en-US" dirty="0"/>
              <a:t> who influenced me and to the project as such, where I was able to participate in various activities and learn a lot. "</a:t>
            </a:r>
            <a:endParaRPr lang="sk-SK" dirty="0"/>
          </a:p>
        </p:txBody>
      </p:sp>
    </p:spTree>
    <p:extLst>
      <p:ext uri="{BB962C8B-B14F-4D97-AF65-F5344CB8AC3E}">
        <p14:creationId xmlns:p14="http://schemas.microsoft.com/office/powerpoint/2010/main" val="3436957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760B23-AB88-0C51-FA15-D19CBC985925}"/>
              </a:ext>
            </a:extLst>
          </p:cNvPr>
          <p:cNvSpPr>
            <a:spLocks noGrp="1"/>
          </p:cNvSpPr>
          <p:nvPr>
            <p:ph type="title"/>
          </p:nvPr>
        </p:nvSpPr>
        <p:spPr/>
        <p:txBody>
          <a:bodyPr/>
          <a:lstStyle/>
          <a:p>
            <a:r>
              <a:rPr lang="sk-SK" dirty="0"/>
              <a:t>Do </a:t>
            </a:r>
            <a:r>
              <a:rPr lang="sk-SK" dirty="0" err="1"/>
              <a:t>you</a:t>
            </a:r>
            <a:r>
              <a:rPr lang="sk-SK" dirty="0"/>
              <a:t> </a:t>
            </a:r>
            <a:r>
              <a:rPr lang="sk-SK" dirty="0" err="1"/>
              <a:t>like</a:t>
            </a:r>
            <a:r>
              <a:rPr lang="sk-SK" dirty="0"/>
              <a:t> </a:t>
            </a:r>
            <a:r>
              <a:rPr lang="sk-SK" dirty="0" err="1"/>
              <a:t>any</a:t>
            </a:r>
            <a:r>
              <a:rPr lang="sk-SK" dirty="0"/>
              <a:t> </a:t>
            </a:r>
            <a:r>
              <a:rPr lang="sk-SK" dirty="0" err="1"/>
              <a:t>other</a:t>
            </a:r>
            <a:r>
              <a:rPr lang="sk-SK" dirty="0"/>
              <a:t> </a:t>
            </a:r>
            <a:r>
              <a:rPr lang="sk-SK" dirty="0" err="1"/>
              <a:t>activities</a:t>
            </a:r>
            <a:r>
              <a:rPr lang="sk-SK" dirty="0"/>
              <a:t>? </a:t>
            </a:r>
          </a:p>
        </p:txBody>
      </p:sp>
      <p:sp>
        <p:nvSpPr>
          <p:cNvPr id="3" name="Zástupný objekt pre obsah 2">
            <a:extLst>
              <a:ext uri="{FF2B5EF4-FFF2-40B4-BE49-F238E27FC236}">
                <a16:creationId xmlns:a16="http://schemas.microsoft.com/office/drawing/2014/main" id="{46265A74-BA03-4B09-2671-26DC0F96C53F}"/>
              </a:ext>
            </a:extLst>
          </p:cNvPr>
          <p:cNvSpPr>
            <a:spLocks noGrp="1"/>
          </p:cNvSpPr>
          <p:nvPr>
            <p:ph idx="1"/>
          </p:nvPr>
        </p:nvSpPr>
        <p:spPr/>
        <p:txBody>
          <a:bodyPr>
            <a:normAutofit/>
          </a:bodyPr>
          <a:lstStyle/>
          <a:p>
            <a:pPr marL="0" indent="0">
              <a:buNone/>
            </a:pPr>
            <a:r>
              <a:rPr lang="sk-SK" dirty="0"/>
              <a:t>I</a:t>
            </a:r>
            <a:r>
              <a:rPr lang="en-US" dirty="0"/>
              <a:t> like to take pictures, make videos and </a:t>
            </a:r>
            <a:r>
              <a:rPr lang="sk-SK" dirty="0"/>
              <a:t>I </a:t>
            </a:r>
            <a:r>
              <a:rPr lang="en-US" dirty="0"/>
              <a:t>can play four musical instruments. </a:t>
            </a:r>
            <a:r>
              <a:rPr lang="sk-SK" dirty="0"/>
              <a:t>I</a:t>
            </a:r>
            <a:r>
              <a:rPr lang="en-US" dirty="0"/>
              <a:t> learned to play the flute as a fourth grader in elementary school, took piano lessons for 8 years during elementary school, and learned to play the violin and guitar as an adult. </a:t>
            </a:r>
            <a:endParaRPr lang="sk-SK" dirty="0"/>
          </a:p>
        </p:txBody>
      </p:sp>
    </p:spTree>
    <p:extLst>
      <p:ext uri="{BB962C8B-B14F-4D97-AF65-F5344CB8AC3E}">
        <p14:creationId xmlns:p14="http://schemas.microsoft.com/office/powerpoint/2010/main" val="1414867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13166-E4B6-00C2-BA88-08F9C00E1096}"/>
              </a:ext>
            </a:extLst>
          </p:cNvPr>
          <p:cNvSpPr>
            <a:spLocks noGrp="1"/>
          </p:cNvSpPr>
          <p:nvPr>
            <p:ph type="title"/>
          </p:nvPr>
        </p:nvSpPr>
        <p:spPr/>
        <p:txBody>
          <a:bodyPr/>
          <a:lstStyle/>
          <a:p>
            <a:r>
              <a:rPr lang="sk-SK" dirty="0" err="1"/>
              <a:t>Did</a:t>
            </a:r>
            <a:r>
              <a:rPr lang="sk-SK" dirty="0"/>
              <a:t> </a:t>
            </a:r>
            <a:r>
              <a:rPr lang="sk-SK" dirty="0" err="1"/>
              <a:t>something</a:t>
            </a:r>
            <a:r>
              <a:rPr lang="sk-SK" dirty="0"/>
              <a:t> </a:t>
            </a:r>
            <a:r>
              <a:rPr lang="sk-SK" dirty="0" err="1"/>
              <a:t>chang</a:t>
            </a:r>
            <a:r>
              <a:rPr lang="sk-SK" dirty="0"/>
              <a:t> </a:t>
            </a:r>
            <a:r>
              <a:rPr lang="sk-SK" dirty="0" err="1"/>
              <a:t>your</a:t>
            </a:r>
            <a:r>
              <a:rPr lang="sk-SK" dirty="0"/>
              <a:t> </a:t>
            </a:r>
            <a:r>
              <a:rPr lang="sk-SK" dirty="0" err="1"/>
              <a:t>life</a:t>
            </a:r>
            <a:r>
              <a:rPr lang="sk-SK" dirty="0"/>
              <a:t> </a:t>
            </a:r>
            <a:r>
              <a:rPr lang="sk-SK" dirty="0" err="1"/>
              <a:t>dramatically</a:t>
            </a:r>
            <a:r>
              <a:rPr lang="sk-SK" dirty="0"/>
              <a:t>?</a:t>
            </a:r>
          </a:p>
        </p:txBody>
      </p:sp>
      <p:sp>
        <p:nvSpPr>
          <p:cNvPr id="3" name="Zástupný objekt pre obsah 2">
            <a:extLst>
              <a:ext uri="{FF2B5EF4-FFF2-40B4-BE49-F238E27FC236}">
                <a16:creationId xmlns:a16="http://schemas.microsoft.com/office/drawing/2014/main" id="{4C1DECAE-F288-47F4-5484-6406957D0090}"/>
              </a:ext>
            </a:extLst>
          </p:cNvPr>
          <p:cNvSpPr>
            <a:spLocks noGrp="1"/>
          </p:cNvSpPr>
          <p:nvPr>
            <p:ph idx="1"/>
          </p:nvPr>
        </p:nvSpPr>
        <p:spPr/>
        <p:txBody>
          <a:bodyPr/>
          <a:lstStyle/>
          <a:p>
            <a:pPr marL="0" indent="0">
              <a:buNone/>
            </a:pPr>
            <a:r>
              <a:rPr lang="sk-SK" dirty="0"/>
              <a:t>In </a:t>
            </a:r>
            <a:r>
              <a:rPr lang="sk-SK" dirty="0" err="1"/>
              <a:t>the</a:t>
            </a:r>
            <a:r>
              <a:rPr lang="sk-SK" dirty="0"/>
              <a:t> </a:t>
            </a:r>
            <a:r>
              <a:rPr lang="sk-SK" dirty="0" err="1"/>
              <a:t>past</a:t>
            </a:r>
            <a:r>
              <a:rPr lang="sk-SK" dirty="0"/>
              <a:t> </a:t>
            </a:r>
            <a:r>
              <a:rPr lang="en-US" dirty="0"/>
              <a:t>I didn't enjoy making things and selling them as much as passing on my experience to others so that they could enjoy what they make. It was always important for me to pass on what I learned. It was often practical advice or knowledge. </a:t>
            </a:r>
            <a:endParaRPr lang="sk-SK" dirty="0"/>
          </a:p>
          <a:p>
            <a:pPr marL="0" indent="0">
              <a:buNone/>
            </a:pPr>
            <a:r>
              <a:rPr lang="en-US" dirty="0"/>
              <a:t>On </a:t>
            </a:r>
            <a:r>
              <a:rPr lang="en-US" dirty="0" err="1"/>
              <a:t>Katarínka</a:t>
            </a:r>
            <a:r>
              <a:rPr lang="en-US" dirty="0"/>
              <a:t>, for example, I really liked accompanying tourists. Although it was sometimes ten times a day, it made me very happy to always see new people who are happy that they learned something new and that they leave satisfied."</a:t>
            </a:r>
            <a:endParaRPr lang="sk-SK" dirty="0"/>
          </a:p>
          <a:p>
            <a:pPr marL="0" indent="0">
              <a:buNone/>
            </a:pPr>
            <a:endParaRPr lang="sk-SK" dirty="0"/>
          </a:p>
        </p:txBody>
      </p:sp>
    </p:spTree>
    <p:extLst>
      <p:ext uri="{BB962C8B-B14F-4D97-AF65-F5344CB8AC3E}">
        <p14:creationId xmlns:p14="http://schemas.microsoft.com/office/powerpoint/2010/main" val="379838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BAFB45-EA13-F9FE-1D20-D6B58C426853}"/>
              </a:ext>
            </a:extLst>
          </p:cNvPr>
          <p:cNvSpPr>
            <a:spLocks noGrp="1"/>
          </p:cNvSpPr>
          <p:nvPr>
            <p:ph type="title"/>
          </p:nvPr>
        </p:nvSpPr>
        <p:spPr/>
        <p:txBody>
          <a:bodyPr/>
          <a:lstStyle/>
          <a:p>
            <a:r>
              <a:rPr lang="sk-SK" dirty="0" err="1"/>
              <a:t>How</a:t>
            </a:r>
            <a:r>
              <a:rPr lang="sk-SK" dirty="0"/>
              <a:t> </a:t>
            </a:r>
            <a:r>
              <a:rPr lang="sk-SK" dirty="0" err="1"/>
              <a:t>would</a:t>
            </a:r>
            <a:r>
              <a:rPr lang="sk-SK" dirty="0"/>
              <a:t> </a:t>
            </a:r>
            <a:r>
              <a:rPr lang="sk-SK" dirty="0" err="1"/>
              <a:t>you</a:t>
            </a:r>
            <a:r>
              <a:rPr lang="sk-SK" dirty="0"/>
              <a:t> </a:t>
            </a:r>
            <a:r>
              <a:rPr lang="sk-SK" dirty="0" err="1"/>
              <a:t>finish</a:t>
            </a:r>
            <a:r>
              <a:rPr lang="sk-SK" dirty="0"/>
              <a:t> </a:t>
            </a:r>
            <a:r>
              <a:rPr lang="sk-SK" dirty="0" err="1"/>
              <a:t>our</a:t>
            </a:r>
            <a:r>
              <a:rPr lang="sk-SK" dirty="0"/>
              <a:t> interview?</a:t>
            </a:r>
          </a:p>
        </p:txBody>
      </p:sp>
      <p:sp>
        <p:nvSpPr>
          <p:cNvPr id="3" name="Zástupný objekt pre obsah 2">
            <a:extLst>
              <a:ext uri="{FF2B5EF4-FFF2-40B4-BE49-F238E27FC236}">
                <a16:creationId xmlns:a16="http://schemas.microsoft.com/office/drawing/2014/main" id="{0B2A5471-4808-C3E9-743A-D983B783FD77}"/>
              </a:ext>
            </a:extLst>
          </p:cNvPr>
          <p:cNvSpPr>
            <a:spLocks noGrp="1"/>
          </p:cNvSpPr>
          <p:nvPr>
            <p:ph idx="1"/>
          </p:nvPr>
        </p:nvSpPr>
        <p:spPr/>
        <p:txBody>
          <a:bodyPr>
            <a:normAutofit/>
          </a:bodyPr>
          <a:lstStyle/>
          <a:p>
            <a:r>
              <a:rPr lang="en-US" dirty="0">
                <a:solidFill>
                  <a:srgbClr val="000000"/>
                </a:solidFill>
                <a:effectLst/>
                <a:ea typeface="Times New Roman" panose="02020603050405020304" pitchFamily="18" charset="0"/>
              </a:rPr>
              <a:t>Thanks to </a:t>
            </a:r>
            <a:r>
              <a:rPr lang="en-US" dirty="0" err="1">
                <a:solidFill>
                  <a:srgbClr val="000000"/>
                </a:solidFill>
                <a:effectLst/>
                <a:ea typeface="Times New Roman" panose="02020603050405020304" pitchFamily="18" charset="0"/>
              </a:rPr>
              <a:t>Katarínka</a:t>
            </a:r>
            <a:r>
              <a:rPr lang="en-US" dirty="0">
                <a:solidFill>
                  <a:srgbClr val="000000"/>
                </a:solidFill>
                <a:effectLst/>
                <a:ea typeface="Times New Roman" panose="02020603050405020304" pitchFamily="18" charset="0"/>
              </a:rPr>
              <a:t> and volunteering, I found a job, outside of my field, and I do what I learned thanks to volunteering. If I were a doctor, I might not have gotten to </a:t>
            </a:r>
            <a:r>
              <a:rPr lang="en-US" dirty="0" err="1">
                <a:solidFill>
                  <a:srgbClr val="000000"/>
                </a:solidFill>
                <a:effectLst/>
                <a:ea typeface="Times New Roman" panose="02020603050405020304" pitchFamily="18" charset="0"/>
              </a:rPr>
              <a:t>Katarínka</a:t>
            </a:r>
            <a:r>
              <a:rPr lang="en-US" dirty="0">
                <a:solidFill>
                  <a:srgbClr val="000000"/>
                </a:solidFill>
                <a:effectLst/>
                <a:ea typeface="Times New Roman" panose="02020603050405020304" pitchFamily="18" charset="0"/>
              </a:rPr>
              <a:t>, ZKSM, the Commission, and I might never have even met my husband. My life would definitely have a different direction."</a:t>
            </a:r>
            <a:endParaRPr lang="sk-SK" dirty="0"/>
          </a:p>
        </p:txBody>
      </p:sp>
    </p:spTree>
    <p:extLst>
      <p:ext uri="{BB962C8B-B14F-4D97-AF65-F5344CB8AC3E}">
        <p14:creationId xmlns:p14="http://schemas.microsoft.com/office/powerpoint/2010/main" val="215806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9BF332-01AA-66C7-E88D-93E54F6317D5}"/>
              </a:ext>
            </a:extLst>
          </p:cNvPr>
          <p:cNvSpPr>
            <a:spLocks noGrp="1"/>
          </p:cNvSpPr>
          <p:nvPr>
            <p:ph type="title"/>
          </p:nvPr>
        </p:nvSpPr>
        <p:spPr/>
        <p:txBody>
          <a:bodyPr/>
          <a:lstStyle/>
          <a:p>
            <a:r>
              <a:rPr lang="sk-SK" dirty="0" err="1"/>
              <a:t>She</a:t>
            </a:r>
            <a:r>
              <a:rPr lang="sk-SK" dirty="0"/>
              <a:t> </a:t>
            </a:r>
            <a:r>
              <a:rPr lang="sk-SK" dirty="0" err="1"/>
              <a:t>also</a:t>
            </a:r>
            <a:r>
              <a:rPr lang="sk-SK" dirty="0"/>
              <a:t> </a:t>
            </a:r>
            <a:r>
              <a:rPr lang="sk-SK" dirty="0" err="1"/>
              <a:t>sells</a:t>
            </a:r>
            <a:r>
              <a:rPr lang="sk-SK" dirty="0"/>
              <a:t> </a:t>
            </a:r>
            <a:r>
              <a:rPr lang="sk-SK" dirty="0" err="1"/>
              <a:t>her</a:t>
            </a:r>
            <a:r>
              <a:rPr lang="sk-SK" dirty="0"/>
              <a:t> </a:t>
            </a:r>
            <a:r>
              <a:rPr lang="sk-SK" dirty="0" err="1"/>
              <a:t>things</a:t>
            </a:r>
            <a:r>
              <a:rPr lang="sk-SK" dirty="0"/>
              <a:t> on </a:t>
            </a:r>
            <a:r>
              <a:rPr lang="sk-SK" dirty="0" err="1"/>
              <a:t>various</a:t>
            </a:r>
            <a:r>
              <a:rPr lang="sk-SK" dirty="0"/>
              <a:t> </a:t>
            </a:r>
            <a:r>
              <a:rPr lang="sk-SK" dirty="0" err="1"/>
              <a:t>events</a:t>
            </a:r>
            <a:r>
              <a:rPr lang="sk-SK" dirty="0"/>
              <a:t>: </a:t>
            </a:r>
          </a:p>
        </p:txBody>
      </p:sp>
      <p:pic>
        <p:nvPicPr>
          <p:cNvPr id="5" name="Zástupný objekt pre obsah 4">
            <a:extLst>
              <a:ext uri="{FF2B5EF4-FFF2-40B4-BE49-F238E27FC236}">
                <a16:creationId xmlns:a16="http://schemas.microsoft.com/office/drawing/2014/main" id="{EF52928C-A568-4367-44E9-9C0F6833BE91}"/>
              </a:ext>
            </a:extLst>
          </p:cNvPr>
          <p:cNvPicPr>
            <a:picLocks noGrp="1" noChangeAspect="1"/>
          </p:cNvPicPr>
          <p:nvPr>
            <p:ph idx="1"/>
          </p:nvPr>
        </p:nvPicPr>
        <p:blipFill>
          <a:blip r:embed="rId2"/>
          <a:stretch>
            <a:fillRect/>
          </a:stretch>
        </p:blipFill>
        <p:spPr>
          <a:xfrm>
            <a:off x="2743201" y="1499289"/>
            <a:ext cx="6353060" cy="4764795"/>
          </a:xfrm>
        </p:spPr>
      </p:pic>
    </p:spTree>
    <p:extLst>
      <p:ext uri="{BB962C8B-B14F-4D97-AF65-F5344CB8AC3E}">
        <p14:creationId xmlns:p14="http://schemas.microsoft.com/office/powerpoint/2010/main" val="244405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22549E-B25F-F15E-2BB0-666EFAEB97DE}"/>
              </a:ext>
            </a:extLst>
          </p:cNvPr>
          <p:cNvSpPr>
            <a:spLocks noGrp="1"/>
          </p:cNvSpPr>
          <p:nvPr>
            <p:ph type="title"/>
          </p:nvPr>
        </p:nvSpPr>
        <p:spPr/>
        <p:txBody>
          <a:bodyPr/>
          <a:lstStyle/>
          <a:p>
            <a:r>
              <a:rPr lang="sk-SK" dirty="0" err="1"/>
              <a:t>Reasons</a:t>
            </a:r>
            <a:endParaRPr lang="sk-SK" dirty="0"/>
          </a:p>
        </p:txBody>
      </p:sp>
      <p:sp>
        <p:nvSpPr>
          <p:cNvPr id="3" name="Zástupný objekt pre obsah 2">
            <a:extLst>
              <a:ext uri="{FF2B5EF4-FFF2-40B4-BE49-F238E27FC236}">
                <a16:creationId xmlns:a16="http://schemas.microsoft.com/office/drawing/2014/main" id="{B378FA12-970A-87EB-AB72-2970E5682122}"/>
              </a:ext>
            </a:extLst>
          </p:cNvPr>
          <p:cNvSpPr>
            <a:spLocks noGrp="1"/>
          </p:cNvSpPr>
          <p:nvPr>
            <p:ph idx="1"/>
          </p:nvPr>
        </p:nvSpPr>
        <p:spPr>
          <a:xfrm>
            <a:off x="356557" y="2139909"/>
            <a:ext cx="9603275" cy="3450613"/>
          </a:xfrm>
        </p:spPr>
        <p:txBody>
          <a:bodyPr/>
          <a:lstStyle/>
          <a:p>
            <a:r>
              <a:rPr lang="sk-SK" dirty="0" err="1"/>
              <a:t>We</a:t>
            </a:r>
            <a:r>
              <a:rPr lang="sk-SK" dirty="0"/>
              <a:t> </a:t>
            </a:r>
            <a:r>
              <a:rPr lang="sk-SK" dirty="0" err="1"/>
              <a:t>choose</a:t>
            </a:r>
            <a:r>
              <a:rPr lang="sk-SK" dirty="0"/>
              <a:t> </a:t>
            </a:r>
            <a:r>
              <a:rPr lang="sk-SK" dirty="0" err="1"/>
              <a:t>her</a:t>
            </a:r>
            <a:r>
              <a:rPr lang="sk-SK" dirty="0"/>
              <a:t> </a:t>
            </a:r>
            <a:r>
              <a:rPr lang="sk-SK" dirty="0" err="1"/>
              <a:t>because</a:t>
            </a:r>
            <a:r>
              <a:rPr lang="sk-SK" dirty="0"/>
              <a:t> </a:t>
            </a:r>
            <a:r>
              <a:rPr lang="sk-SK" dirty="0" err="1"/>
              <a:t>she</a:t>
            </a:r>
            <a:r>
              <a:rPr lang="sk-SK" dirty="0"/>
              <a:t> </a:t>
            </a:r>
            <a:r>
              <a:rPr lang="sk-SK" dirty="0" err="1"/>
              <a:t>is</a:t>
            </a:r>
            <a:r>
              <a:rPr lang="sk-SK" dirty="0"/>
              <a:t> </a:t>
            </a:r>
            <a:r>
              <a:rPr lang="sk-SK" dirty="0" err="1"/>
              <a:t>one</a:t>
            </a:r>
            <a:r>
              <a:rPr lang="sk-SK" dirty="0"/>
              <a:t> of </a:t>
            </a:r>
            <a:r>
              <a:rPr lang="sk-SK" dirty="0" err="1"/>
              <a:t>our</a:t>
            </a:r>
            <a:r>
              <a:rPr lang="sk-SK" dirty="0"/>
              <a:t> </a:t>
            </a:r>
            <a:r>
              <a:rPr lang="sk-SK" dirty="0" err="1"/>
              <a:t>teachers</a:t>
            </a:r>
            <a:r>
              <a:rPr lang="sk-SK" dirty="0"/>
              <a:t>, and </a:t>
            </a:r>
            <a:r>
              <a:rPr lang="sk-SK" dirty="0" err="1"/>
              <a:t>she</a:t>
            </a:r>
            <a:r>
              <a:rPr lang="sk-SK" dirty="0"/>
              <a:t> has </a:t>
            </a:r>
            <a:r>
              <a:rPr lang="sk-SK" dirty="0" err="1"/>
              <a:t>taught</a:t>
            </a:r>
            <a:r>
              <a:rPr lang="sk-SK" dirty="0"/>
              <a:t> </a:t>
            </a:r>
            <a:r>
              <a:rPr lang="sk-SK" dirty="0" err="1"/>
              <a:t>many</a:t>
            </a:r>
            <a:r>
              <a:rPr lang="sk-SK" dirty="0"/>
              <a:t> </a:t>
            </a:r>
            <a:r>
              <a:rPr lang="sk-SK" dirty="0" err="1"/>
              <a:t>things</a:t>
            </a:r>
            <a:r>
              <a:rPr lang="sk-SK" dirty="0"/>
              <a:t> to </a:t>
            </a:r>
            <a:r>
              <a:rPr lang="sk-SK" dirty="0" err="1"/>
              <a:t>us</a:t>
            </a:r>
            <a:r>
              <a:rPr lang="sk-SK" dirty="0"/>
              <a:t>.</a:t>
            </a:r>
          </a:p>
          <a:p>
            <a:endParaRPr lang="sk-SK" dirty="0"/>
          </a:p>
          <a:p>
            <a:r>
              <a:rPr lang="sk-SK" dirty="0" err="1"/>
              <a:t>She</a:t>
            </a:r>
            <a:r>
              <a:rPr lang="sk-SK" dirty="0"/>
              <a:t> </a:t>
            </a:r>
            <a:r>
              <a:rPr lang="sk-SK" dirty="0" err="1"/>
              <a:t>is</a:t>
            </a:r>
            <a:r>
              <a:rPr lang="sk-SK" dirty="0"/>
              <a:t> </a:t>
            </a:r>
            <a:r>
              <a:rPr lang="sk-SK" dirty="0" err="1"/>
              <a:t>always</a:t>
            </a:r>
            <a:r>
              <a:rPr lang="sk-SK" dirty="0"/>
              <a:t> </a:t>
            </a:r>
            <a:r>
              <a:rPr lang="sk-SK" dirty="0" err="1"/>
              <a:t>motivates</a:t>
            </a:r>
            <a:r>
              <a:rPr lang="sk-SK" dirty="0"/>
              <a:t> </a:t>
            </a:r>
            <a:r>
              <a:rPr lang="sk-SK" dirty="0" err="1"/>
              <a:t>us</a:t>
            </a:r>
            <a:r>
              <a:rPr lang="sk-SK" dirty="0"/>
              <a:t> to </a:t>
            </a:r>
            <a:r>
              <a:rPr lang="sk-SK" dirty="0" err="1"/>
              <a:t>try</a:t>
            </a:r>
            <a:r>
              <a:rPr lang="sk-SK" dirty="0"/>
              <a:t> new </a:t>
            </a:r>
            <a:r>
              <a:rPr lang="sk-SK" dirty="0" err="1"/>
              <a:t>things</a:t>
            </a:r>
            <a:r>
              <a:rPr lang="sk-SK" dirty="0"/>
              <a:t> and to </a:t>
            </a:r>
            <a:r>
              <a:rPr lang="sk-SK" dirty="0" err="1"/>
              <a:t>develop</a:t>
            </a:r>
            <a:r>
              <a:rPr lang="sk-SK" dirty="0"/>
              <a:t> </a:t>
            </a:r>
            <a:r>
              <a:rPr lang="sk-SK" dirty="0" err="1"/>
              <a:t>ourselves</a:t>
            </a:r>
            <a:r>
              <a:rPr lang="sk-SK" dirty="0"/>
              <a:t>. </a:t>
            </a:r>
          </a:p>
          <a:p>
            <a:endParaRPr lang="sk-SK" dirty="0"/>
          </a:p>
          <a:p>
            <a:r>
              <a:rPr lang="sk-SK" dirty="0" err="1"/>
              <a:t>She</a:t>
            </a:r>
            <a:r>
              <a:rPr lang="sk-SK" dirty="0"/>
              <a:t> </a:t>
            </a:r>
            <a:r>
              <a:rPr lang="sk-SK" dirty="0" err="1"/>
              <a:t>is</a:t>
            </a:r>
            <a:r>
              <a:rPr lang="sk-SK" dirty="0"/>
              <a:t> </a:t>
            </a:r>
            <a:r>
              <a:rPr lang="sk-SK" dirty="0" err="1"/>
              <a:t>very</a:t>
            </a:r>
            <a:r>
              <a:rPr lang="sk-SK" dirty="0"/>
              <a:t> </a:t>
            </a:r>
            <a:r>
              <a:rPr lang="sk-SK" dirty="0" err="1"/>
              <a:t>clever</a:t>
            </a:r>
            <a:r>
              <a:rPr lang="sk-SK" dirty="0"/>
              <a:t> and </a:t>
            </a:r>
            <a:r>
              <a:rPr lang="sk-SK" dirty="0" err="1"/>
              <a:t>nice</a:t>
            </a:r>
            <a:r>
              <a:rPr lang="sk-SK" dirty="0"/>
              <a:t> person. </a:t>
            </a:r>
          </a:p>
        </p:txBody>
      </p:sp>
      <p:pic>
        <p:nvPicPr>
          <p:cNvPr id="4" name="Obrázok 3" descr="UMELCI V PRÁCI S MLÁDEŽOU - Umenie dávať - Eva Švorcová (Elorien) - Som  Umelec - Umenie milovať | Moja Komunita">
            <a:extLst>
              <a:ext uri="{FF2B5EF4-FFF2-40B4-BE49-F238E27FC236}">
                <a16:creationId xmlns:a16="http://schemas.microsoft.com/office/drawing/2014/main" id="{E2C13A11-547A-58BE-008F-F14E4CF3D0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4395" y="3635960"/>
            <a:ext cx="4104861" cy="2736574"/>
          </a:xfrm>
          <a:prstGeom prst="rect">
            <a:avLst/>
          </a:prstGeom>
          <a:noFill/>
          <a:ln>
            <a:noFill/>
          </a:ln>
        </p:spPr>
      </p:pic>
    </p:spTree>
    <p:extLst>
      <p:ext uri="{BB962C8B-B14F-4D97-AF65-F5344CB8AC3E}">
        <p14:creationId xmlns:p14="http://schemas.microsoft.com/office/powerpoint/2010/main" val="191700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FE5DAD-CE60-BF6F-2D5F-094496CB59F5}"/>
              </a:ext>
            </a:extLst>
          </p:cNvPr>
          <p:cNvSpPr>
            <a:spLocks noGrp="1"/>
          </p:cNvSpPr>
          <p:nvPr>
            <p:ph type="title"/>
          </p:nvPr>
        </p:nvSpPr>
        <p:spPr>
          <a:xfrm>
            <a:off x="1060174" y="2904382"/>
            <a:ext cx="9981428" cy="1680870"/>
          </a:xfrm>
        </p:spPr>
        <p:txBody>
          <a:bodyPr>
            <a:normAutofit/>
          </a:bodyPr>
          <a:lstStyle/>
          <a:p>
            <a:pPr algn="ctr"/>
            <a:r>
              <a:rPr lang="sk-SK" dirty="0"/>
              <a:t>On </a:t>
            </a:r>
            <a:r>
              <a:rPr lang="sk-SK" dirty="0" err="1"/>
              <a:t>the</a:t>
            </a:r>
            <a:r>
              <a:rPr lang="sk-SK" dirty="0"/>
              <a:t> </a:t>
            </a:r>
            <a:r>
              <a:rPr lang="sk-SK" dirty="0" err="1"/>
              <a:t>following</a:t>
            </a:r>
            <a:r>
              <a:rPr lang="sk-SK" dirty="0"/>
              <a:t> </a:t>
            </a:r>
            <a:r>
              <a:rPr lang="sk-SK" dirty="0" err="1"/>
              <a:t>slides</a:t>
            </a:r>
            <a:r>
              <a:rPr lang="sk-SK" dirty="0"/>
              <a:t> </a:t>
            </a:r>
            <a:r>
              <a:rPr lang="sk-SK" dirty="0" err="1"/>
              <a:t>you</a:t>
            </a:r>
            <a:r>
              <a:rPr lang="sk-SK" dirty="0"/>
              <a:t> </a:t>
            </a:r>
            <a:r>
              <a:rPr lang="sk-SK" dirty="0" err="1"/>
              <a:t>will</a:t>
            </a:r>
            <a:r>
              <a:rPr lang="sk-SK" dirty="0"/>
              <a:t> </a:t>
            </a:r>
            <a:r>
              <a:rPr lang="sk-SK" dirty="0" err="1"/>
              <a:t>find</a:t>
            </a:r>
            <a:r>
              <a:rPr lang="sk-SK" dirty="0"/>
              <a:t> </a:t>
            </a:r>
            <a:r>
              <a:rPr lang="sk-SK" dirty="0" err="1"/>
              <a:t>the</a:t>
            </a:r>
            <a:r>
              <a:rPr lang="sk-SK" dirty="0"/>
              <a:t> </a:t>
            </a:r>
            <a:r>
              <a:rPr lang="sk-SK" dirty="0" err="1"/>
              <a:t>questions</a:t>
            </a:r>
            <a:r>
              <a:rPr lang="sk-SK" dirty="0"/>
              <a:t> </a:t>
            </a:r>
            <a:r>
              <a:rPr lang="sk-SK" dirty="0" err="1"/>
              <a:t>that</a:t>
            </a:r>
            <a:r>
              <a:rPr lang="sk-SK" dirty="0"/>
              <a:t> </a:t>
            </a:r>
            <a:r>
              <a:rPr lang="sk-SK" dirty="0" err="1"/>
              <a:t>were</a:t>
            </a:r>
            <a:r>
              <a:rPr lang="sk-SK" dirty="0"/>
              <a:t> </a:t>
            </a:r>
            <a:r>
              <a:rPr lang="sk-SK" dirty="0" err="1"/>
              <a:t>asked</a:t>
            </a:r>
            <a:r>
              <a:rPr lang="sk-SK" dirty="0"/>
              <a:t> and HER </a:t>
            </a:r>
            <a:r>
              <a:rPr lang="sk-SK" dirty="0" err="1"/>
              <a:t>answers</a:t>
            </a:r>
            <a:br>
              <a:rPr lang="sk-SK" dirty="0"/>
            </a:br>
            <a:r>
              <a:rPr lang="sk-SK" dirty="0"/>
              <a:t>... </a:t>
            </a:r>
          </a:p>
        </p:txBody>
      </p:sp>
    </p:spTree>
    <p:extLst>
      <p:ext uri="{BB962C8B-B14F-4D97-AF65-F5344CB8AC3E}">
        <p14:creationId xmlns:p14="http://schemas.microsoft.com/office/powerpoint/2010/main" val="279505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009AD-4CB8-1A1B-BE6A-AC19B79D65DD}"/>
              </a:ext>
            </a:extLst>
          </p:cNvPr>
          <p:cNvSpPr>
            <a:spLocks noGrp="1"/>
          </p:cNvSpPr>
          <p:nvPr>
            <p:ph type="title"/>
          </p:nvPr>
        </p:nvSpPr>
        <p:spPr/>
        <p:txBody>
          <a:bodyPr/>
          <a:lstStyle/>
          <a:p>
            <a:r>
              <a:rPr lang="sk-SK" dirty="0" err="1"/>
              <a:t>Where</a:t>
            </a:r>
            <a:r>
              <a:rPr lang="sk-SK" dirty="0"/>
              <a:t> are </a:t>
            </a:r>
            <a:r>
              <a:rPr lang="sk-SK" dirty="0" err="1"/>
              <a:t>you</a:t>
            </a:r>
            <a:r>
              <a:rPr lang="sk-SK" dirty="0"/>
              <a:t> </a:t>
            </a:r>
            <a:r>
              <a:rPr lang="sk-SK" dirty="0" err="1"/>
              <a:t>from</a:t>
            </a:r>
            <a:r>
              <a:rPr lang="sk-SK" dirty="0"/>
              <a:t>?</a:t>
            </a:r>
          </a:p>
        </p:txBody>
      </p:sp>
      <p:sp>
        <p:nvSpPr>
          <p:cNvPr id="3" name="Zástupný objekt pre obsah 2">
            <a:extLst>
              <a:ext uri="{FF2B5EF4-FFF2-40B4-BE49-F238E27FC236}">
                <a16:creationId xmlns:a16="http://schemas.microsoft.com/office/drawing/2014/main" id="{FD81D5A8-6F3F-260C-5DF1-001405510743}"/>
              </a:ext>
            </a:extLst>
          </p:cNvPr>
          <p:cNvSpPr>
            <a:spLocks noGrp="1"/>
          </p:cNvSpPr>
          <p:nvPr>
            <p:ph idx="1"/>
          </p:nvPr>
        </p:nvSpPr>
        <p:spPr/>
        <p:txBody>
          <a:bodyPr/>
          <a:lstStyle/>
          <a:p>
            <a:r>
              <a:rPr lang="en-US" dirty="0"/>
              <a:t>I </a:t>
            </a:r>
            <a:r>
              <a:rPr lang="sk-SK" dirty="0" err="1"/>
              <a:t>am</a:t>
            </a:r>
            <a:r>
              <a:rPr lang="en-US" dirty="0"/>
              <a:t> from </a:t>
            </a:r>
            <a:r>
              <a:rPr lang="en-US" dirty="0" err="1"/>
              <a:t>Ružomberok</a:t>
            </a:r>
            <a:r>
              <a:rPr lang="en-US" dirty="0"/>
              <a:t>.</a:t>
            </a:r>
            <a:endParaRPr lang="sk-SK" dirty="0"/>
          </a:p>
        </p:txBody>
      </p:sp>
    </p:spTree>
    <p:extLst>
      <p:ext uri="{BB962C8B-B14F-4D97-AF65-F5344CB8AC3E}">
        <p14:creationId xmlns:p14="http://schemas.microsoft.com/office/powerpoint/2010/main" val="354297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E7A7D0-2EF5-9523-59A0-928790CDB92A}"/>
              </a:ext>
            </a:extLst>
          </p:cNvPr>
          <p:cNvSpPr>
            <a:spLocks noGrp="1"/>
          </p:cNvSpPr>
          <p:nvPr>
            <p:ph type="title"/>
          </p:nvPr>
        </p:nvSpPr>
        <p:spPr/>
        <p:txBody>
          <a:bodyPr/>
          <a:lstStyle/>
          <a:p>
            <a:r>
              <a:rPr lang="sk-SK" dirty="0" err="1"/>
              <a:t>Tell</a:t>
            </a:r>
            <a:r>
              <a:rPr lang="sk-SK" dirty="0"/>
              <a:t> </a:t>
            </a:r>
            <a:r>
              <a:rPr lang="sk-SK" dirty="0" err="1"/>
              <a:t>us</a:t>
            </a:r>
            <a:r>
              <a:rPr lang="sk-SK" dirty="0"/>
              <a:t> </a:t>
            </a:r>
            <a:r>
              <a:rPr lang="sk-SK" dirty="0" err="1"/>
              <a:t>something</a:t>
            </a:r>
            <a:r>
              <a:rPr lang="sk-SK" dirty="0"/>
              <a:t> </a:t>
            </a:r>
            <a:r>
              <a:rPr lang="sk-SK" dirty="0" err="1"/>
              <a:t>about</a:t>
            </a:r>
            <a:r>
              <a:rPr lang="sk-SK" dirty="0"/>
              <a:t> </a:t>
            </a:r>
            <a:r>
              <a:rPr lang="sk-SK" dirty="0" err="1"/>
              <a:t>your</a:t>
            </a:r>
            <a:r>
              <a:rPr lang="sk-SK" dirty="0"/>
              <a:t> </a:t>
            </a:r>
            <a:r>
              <a:rPr lang="sk-SK" dirty="0" err="1"/>
              <a:t>school</a:t>
            </a:r>
            <a:r>
              <a:rPr lang="sk-SK" dirty="0"/>
              <a:t> </a:t>
            </a:r>
            <a:r>
              <a:rPr lang="sk-SK" dirty="0" err="1"/>
              <a:t>life</a:t>
            </a:r>
            <a:r>
              <a:rPr lang="sk-SK" dirty="0"/>
              <a:t>.</a:t>
            </a:r>
          </a:p>
        </p:txBody>
      </p:sp>
      <p:sp>
        <p:nvSpPr>
          <p:cNvPr id="3" name="Zástupný objekt pre obsah 2">
            <a:extLst>
              <a:ext uri="{FF2B5EF4-FFF2-40B4-BE49-F238E27FC236}">
                <a16:creationId xmlns:a16="http://schemas.microsoft.com/office/drawing/2014/main" id="{953CB522-2F73-C88E-57D0-351A13A75BA9}"/>
              </a:ext>
            </a:extLst>
          </p:cNvPr>
          <p:cNvSpPr>
            <a:spLocks noGrp="1"/>
          </p:cNvSpPr>
          <p:nvPr>
            <p:ph idx="1"/>
          </p:nvPr>
        </p:nvSpPr>
        <p:spPr/>
        <p:txBody>
          <a:bodyPr/>
          <a:lstStyle/>
          <a:p>
            <a:r>
              <a:rPr lang="en-US" dirty="0"/>
              <a:t>I studied biochemistry and microbiology in Bratislava</a:t>
            </a:r>
            <a:r>
              <a:rPr lang="sk-SK" dirty="0"/>
              <a:t>.</a:t>
            </a:r>
          </a:p>
          <a:p>
            <a:endParaRPr lang="sk-SK" dirty="0"/>
          </a:p>
          <a:p>
            <a:endParaRPr lang="sk-SK" dirty="0"/>
          </a:p>
        </p:txBody>
      </p:sp>
      <p:pic>
        <p:nvPicPr>
          <p:cNvPr id="5" name="Obrázok 4">
            <a:extLst>
              <a:ext uri="{FF2B5EF4-FFF2-40B4-BE49-F238E27FC236}">
                <a16:creationId xmlns:a16="http://schemas.microsoft.com/office/drawing/2014/main" id="{639F741F-718A-C4BC-1409-187D190CD75F}"/>
              </a:ext>
            </a:extLst>
          </p:cNvPr>
          <p:cNvPicPr>
            <a:picLocks noChangeAspect="1"/>
          </p:cNvPicPr>
          <p:nvPr/>
        </p:nvPicPr>
        <p:blipFill rotWithShape="1">
          <a:blip r:embed="rId2"/>
          <a:srcRect b="8019"/>
          <a:stretch/>
        </p:blipFill>
        <p:spPr>
          <a:xfrm>
            <a:off x="7655201" y="2015732"/>
            <a:ext cx="3847686" cy="3826084"/>
          </a:xfrm>
          <a:prstGeom prst="rect">
            <a:avLst/>
          </a:prstGeom>
        </p:spPr>
      </p:pic>
    </p:spTree>
    <p:extLst>
      <p:ext uri="{BB962C8B-B14F-4D97-AF65-F5344CB8AC3E}">
        <p14:creationId xmlns:p14="http://schemas.microsoft.com/office/powerpoint/2010/main" val="3960152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8417B6-60A2-5688-7E4B-232F8951B62E}"/>
              </a:ext>
            </a:extLst>
          </p:cNvPr>
          <p:cNvSpPr>
            <a:spLocks noGrp="1"/>
          </p:cNvSpPr>
          <p:nvPr>
            <p:ph type="title"/>
          </p:nvPr>
        </p:nvSpPr>
        <p:spPr/>
        <p:txBody>
          <a:bodyPr/>
          <a:lstStyle/>
          <a:p>
            <a:r>
              <a:rPr lang="sk-SK" dirty="0" err="1"/>
              <a:t>Where</a:t>
            </a:r>
            <a:r>
              <a:rPr lang="sk-SK" dirty="0"/>
              <a:t> do </a:t>
            </a:r>
            <a:r>
              <a:rPr lang="sk-SK" dirty="0" err="1"/>
              <a:t>you</a:t>
            </a:r>
            <a:r>
              <a:rPr lang="sk-SK" dirty="0"/>
              <a:t> </a:t>
            </a:r>
            <a:r>
              <a:rPr lang="sk-SK" dirty="0" err="1"/>
              <a:t>work</a:t>
            </a:r>
            <a:r>
              <a:rPr lang="sk-SK" dirty="0"/>
              <a:t>? </a:t>
            </a:r>
          </a:p>
        </p:txBody>
      </p:sp>
      <p:sp>
        <p:nvSpPr>
          <p:cNvPr id="3" name="Zástupný objekt pre obsah 2">
            <a:extLst>
              <a:ext uri="{FF2B5EF4-FFF2-40B4-BE49-F238E27FC236}">
                <a16:creationId xmlns:a16="http://schemas.microsoft.com/office/drawing/2014/main" id="{A149E064-E364-6429-3D16-19C68A94AEAB}"/>
              </a:ext>
            </a:extLst>
          </p:cNvPr>
          <p:cNvSpPr>
            <a:spLocks noGrp="1"/>
          </p:cNvSpPr>
          <p:nvPr>
            <p:ph idx="1"/>
          </p:nvPr>
        </p:nvSpPr>
        <p:spPr/>
        <p:txBody>
          <a:bodyPr/>
          <a:lstStyle/>
          <a:p>
            <a:r>
              <a:rPr lang="sk-SK" dirty="0" err="1"/>
              <a:t>Currently</a:t>
            </a:r>
            <a:r>
              <a:rPr lang="sk-SK" dirty="0"/>
              <a:t> I </a:t>
            </a:r>
            <a:r>
              <a:rPr lang="sk-SK" dirty="0" err="1"/>
              <a:t>am</a:t>
            </a:r>
            <a:r>
              <a:rPr lang="sk-SK" dirty="0"/>
              <a:t> a </a:t>
            </a:r>
            <a:r>
              <a:rPr lang="sk-SK" dirty="0" err="1"/>
              <a:t>teacher</a:t>
            </a:r>
            <a:r>
              <a:rPr lang="sk-SK" dirty="0"/>
              <a:t> of </a:t>
            </a:r>
            <a:r>
              <a:rPr lang="sk-SK" dirty="0" err="1"/>
              <a:t>Chemisty</a:t>
            </a:r>
            <a:r>
              <a:rPr lang="sk-SK" dirty="0"/>
              <a:t> and </a:t>
            </a:r>
            <a:r>
              <a:rPr lang="sk-SK" dirty="0" err="1"/>
              <a:t>Biology</a:t>
            </a:r>
            <a:r>
              <a:rPr lang="sk-SK" dirty="0"/>
              <a:t> and </a:t>
            </a:r>
            <a:r>
              <a:rPr lang="en-US" dirty="0"/>
              <a:t>now I </a:t>
            </a:r>
            <a:r>
              <a:rPr lang="sk-SK" dirty="0" err="1"/>
              <a:t>also</a:t>
            </a:r>
            <a:r>
              <a:rPr lang="sk-SK" dirty="0"/>
              <a:t> </a:t>
            </a:r>
            <a:r>
              <a:rPr lang="en-US" dirty="0"/>
              <a:t>work in the Association of Christian Youth Communities as a coordinator for the central and western part of Slovakia.</a:t>
            </a:r>
            <a:endParaRPr lang="sk-SK" dirty="0"/>
          </a:p>
        </p:txBody>
      </p:sp>
    </p:spTree>
    <p:extLst>
      <p:ext uri="{BB962C8B-B14F-4D97-AF65-F5344CB8AC3E}">
        <p14:creationId xmlns:p14="http://schemas.microsoft.com/office/powerpoint/2010/main" val="1288297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436607-52C1-1A19-D823-4811D4091F2E}"/>
              </a:ext>
            </a:extLst>
          </p:cNvPr>
          <p:cNvSpPr>
            <a:spLocks noGrp="1"/>
          </p:cNvSpPr>
          <p:nvPr>
            <p:ph type="title"/>
          </p:nvPr>
        </p:nvSpPr>
        <p:spPr/>
        <p:txBody>
          <a:bodyPr/>
          <a:lstStyle/>
          <a:p>
            <a:r>
              <a:rPr lang="sk-SK" dirty="0" err="1"/>
              <a:t>What</a:t>
            </a:r>
            <a:r>
              <a:rPr lang="sk-SK" dirty="0"/>
              <a:t> </a:t>
            </a:r>
            <a:r>
              <a:rPr lang="sk-SK" dirty="0" err="1"/>
              <a:t>about</a:t>
            </a:r>
            <a:r>
              <a:rPr lang="sk-SK" dirty="0"/>
              <a:t> </a:t>
            </a:r>
            <a:r>
              <a:rPr lang="sk-SK" dirty="0" err="1"/>
              <a:t>your</a:t>
            </a:r>
            <a:r>
              <a:rPr lang="sk-SK" dirty="0"/>
              <a:t> </a:t>
            </a:r>
            <a:r>
              <a:rPr lang="sk-SK" dirty="0" err="1"/>
              <a:t>family</a:t>
            </a:r>
            <a:r>
              <a:rPr lang="sk-SK" dirty="0"/>
              <a:t> </a:t>
            </a:r>
            <a:r>
              <a:rPr lang="sk-SK" dirty="0" err="1"/>
              <a:t>life</a:t>
            </a:r>
            <a:r>
              <a:rPr lang="sk-SK" dirty="0"/>
              <a:t>? </a:t>
            </a:r>
          </a:p>
        </p:txBody>
      </p:sp>
      <p:sp>
        <p:nvSpPr>
          <p:cNvPr id="3" name="Zástupný objekt pre obsah 2">
            <a:extLst>
              <a:ext uri="{FF2B5EF4-FFF2-40B4-BE49-F238E27FC236}">
                <a16:creationId xmlns:a16="http://schemas.microsoft.com/office/drawing/2014/main" id="{E9DE56FD-A537-F78B-9DED-62405A1A7F93}"/>
              </a:ext>
            </a:extLst>
          </p:cNvPr>
          <p:cNvSpPr>
            <a:spLocks noGrp="1"/>
          </p:cNvSpPr>
          <p:nvPr>
            <p:ph idx="1"/>
          </p:nvPr>
        </p:nvSpPr>
        <p:spPr/>
        <p:txBody>
          <a:bodyPr/>
          <a:lstStyle/>
          <a:p>
            <a:r>
              <a:rPr lang="sk-SK" dirty="0"/>
              <a:t>My </a:t>
            </a:r>
            <a:r>
              <a:rPr lang="sk-SK" dirty="0" err="1"/>
              <a:t>husband</a:t>
            </a:r>
            <a:r>
              <a:rPr lang="sk-SK" dirty="0"/>
              <a:t> </a:t>
            </a:r>
            <a:r>
              <a:rPr lang="sk-SK" dirty="0" err="1"/>
              <a:t>is</a:t>
            </a:r>
            <a:r>
              <a:rPr lang="sk-SK" dirty="0"/>
              <a:t> </a:t>
            </a:r>
            <a:r>
              <a:rPr lang="en-US" dirty="0" err="1"/>
              <a:t>Ľubomír</a:t>
            </a:r>
            <a:r>
              <a:rPr lang="en-US" dirty="0"/>
              <a:t> </a:t>
            </a:r>
            <a:r>
              <a:rPr lang="en-US" dirty="0" err="1"/>
              <a:t>Švorca</a:t>
            </a:r>
            <a:r>
              <a:rPr lang="en-US" dirty="0"/>
              <a:t>, </a:t>
            </a:r>
            <a:r>
              <a:rPr lang="sk-SK" dirty="0" err="1"/>
              <a:t>with</a:t>
            </a:r>
            <a:r>
              <a:rPr lang="sk-SK" dirty="0"/>
              <a:t> </a:t>
            </a:r>
            <a:r>
              <a:rPr lang="en-US" dirty="0"/>
              <a:t>whom </a:t>
            </a:r>
            <a:r>
              <a:rPr lang="sk-SK" dirty="0"/>
              <a:t>I</a:t>
            </a:r>
            <a:r>
              <a:rPr lang="en-US" dirty="0"/>
              <a:t> met while </a:t>
            </a:r>
            <a:r>
              <a:rPr lang="sk-SK" dirty="0"/>
              <a:t>i </a:t>
            </a:r>
            <a:r>
              <a:rPr lang="sk-SK" dirty="0" err="1"/>
              <a:t>was</a:t>
            </a:r>
            <a:r>
              <a:rPr lang="sk-SK" dirty="0"/>
              <a:t> </a:t>
            </a:r>
            <a:r>
              <a:rPr lang="en-US" dirty="0"/>
              <a:t>working at the Youth Commission</a:t>
            </a:r>
            <a:r>
              <a:rPr lang="sk-SK" dirty="0"/>
              <a:t>. He </a:t>
            </a:r>
            <a:r>
              <a:rPr lang="en-US" dirty="0"/>
              <a:t>is a person who had a major impact on </a:t>
            </a:r>
            <a:r>
              <a:rPr lang="sk-SK" dirty="0"/>
              <a:t>my</a:t>
            </a:r>
            <a:r>
              <a:rPr lang="en-US" dirty="0"/>
              <a:t> life</a:t>
            </a:r>
            <a:r>
              <a:rPr lang="sk-SK" dirty="0"/>
              <a:t> and he </a:t>
            </a:r>
            <a:r>
              <a:rPr lang="sk-SK" dirty="0" err="1"/>
              <a:t>is</a:t>
            </a:r>
            <a:r>
              <a:rPr lang="sk-SK" dirty="0"/>
              <a:t> </a:t>
            </a:r>
            <a:r>
              <a:rPr lang="en-US" dirty="0"/>
              <a:t>inseparable part of </a:t>
            </a:r>
            <a:r>
              <a:rPr lang="sk-SK" dirty="0"/>
              <a:t>my</a:t>
            </a:r>
            <a:r>
              <a:rPr lang="en-US" dirty="0"/>
              <a:t> life.</a:t>
            </a:r>
            <a:endParaRPr lang="sk-SK" dirty="0"/>
          </a:p>
          <a:p>
            <a:endParaRPr lang="sk-SK" dirty="0"/>
          </a:p>
          <a:p>
            <a:endParaRPr lang="sk-SK" dirty="0"/>
          </a:p>
          <a:p>
            <a:endParaRPr lang="sk-SK" dirty="0"/>
          </a:p>
        </p:txBody>
      </p:sp>
      <p:pic>
        <p:nvPicPr>
          <p:cNvPr id="4" name="Obrázok 3">
            <a:extLst>
              <a:ext uri="{FF2B5EF4-FFF2-40B4-BE49-F238E27FC236}">
                <a16:creationId xmlns:a16="http://schemas.microsoft.com/office/drawing/2014/main" id="{D5175FF4-C166-30FA-D762-E077E5AD48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79363" y="3193567"/>
            <a:ext cx="3823890" cy="2544625"/>
          </a:xfrm>
          <a:prstGeom prst="rect">
            <a:avLst/>
          </a:prstGeom>
          <a:noFill/>
          <a:ln>
            <a:noFill/>
          </a:ln>
        </p:spPr>
      </p:pic>
    </p:spTree>
    <p:extLst>
      <p:ext uri="{BB962C8B-B14F-4D97-AF65-F5344CB8AC3E}">
        <p14:creationId xmlns:p14="http://schemas.microsoft.com/office/powerpoint/2010/main" val="32969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0A2E42-501E-631A-39F2-285731CF0FBD}"/>
              </a:ext>
            </a:extLst>
          </p:cNvPr>
          <p:cNvSpPr>
            <a:spLocks noGrp="1"/>
          </p:cNvSpPr>
          <p:nvPr>
            <p:ph type="title"/>
          </p:nvPr>
        </p:nvSpPr>
        <p:spPr/>
        <p:txBody>
          <a:bodyPr/>
          <a:lstStyle/>
          <a:p>
            <a:r>
              <a:rPr lang="sk-SK" dirty="0"/>
              <a:t>Do </a:t>
            </a:r>
            <a:r>
              <a:rPr lang="sk-SK" dirty="0" err="1"/>
              <a:t>you</a:t>
            </a:r>
            <a:r>
              <a:rPr lang="sk-SK" dirty="0"/>
              <a:t> </a:t>
            </a:r>
            <a:r>
              <a:rPr lang="sk-SK" dirty="0" err="1"/>
              <a:t>have</a:t>
            </a:r>
            <a:r>
              <a:rPr lang="sk-SK" dirty="0"/>
              <a:t> </a:t>
            </a:r>
            <a:r>
              <a:rPr lang="sk-SK" dirty="0" err="1"/>
              <a:t>any</a:t>
            </a:r>
            <a:r>
              <a:rPr lang="sk-SK" dirty="0"/>
              <a:t> </a:t>
            </a:r>
            <a:r>
              <a:rPr lang="sk-SK" dirty="0" err="1"/>
              <a:t>good</a:t>
            </a:r>
            <a:r>
              <a:rPr lang="sk-SK" dirty="0"/>
              <a:t> </a:t>
            </a:r>
            <a:r>
              <a:rPr lang="sk-SK" dirty="0" err="1"/>
              <a:t>characteristics</a:t>
            </a:r>
            <a:r>
              <a:rPr lang="sk-SK" dirty="0"/>
              <a:t>? </a:t>
            </a:r>
          </a:p>
        </p:txBody>
      </p:sp>
      <p:sp>
        <p:nvSpPr>
          <p:cNvPr id="3" name="Zástupný objekt pre obsah 2">
            <a:extLst>
              <a:ext uri="{FF2B5EF4-FFF2-40B4-BE49-F238E27FC236}">
                <a16:creationId xmlns:a16="http://schemas.microsoft.com/office/drawing/2014/main" id="{0E5957BC-6CDD-635B-98C4-58E2AC6F7849}"/>
              </a:ext>
            </a:extLst>
          </p:cNvPr>
          <p:cNvSpPr>
            <a:spLocks noGrp="1"/>
          </p:cNvSpPr>
          <p:nvPr>
            <p:ph idx="1"/>
          </p:nvPr>
        </p:nvSpPr>
        <p:spPr/>
        <p:txBody>
          <a:bodyPr/>
          <a:lstStyle/>
          <a:p>
            <a:r>
              <a:rPr lang="en-US" dirty="0"/>
              <a:t>In my opinion, my unique qualities are a good heart, dedication </a:t>
            </a:r>
            <a:r>
              <a:rPr lang="sk-SK" dirty="0"/>
              <a:t>to </a:t>
            </a:r>
            <a:r>
              <a:rPr lang="sk-SK" dirty="0" err="1"/>
              <a:t>job</a:t>
            </a:r>
            <a:r>
              <a:rPr lang="sk-SK" dirty="0"/>
              <a:t> </a:t>
            </a:r>
            <a:r>
              <a:rPr lang="en-US" dirty="0"/>
              <a:t>and skill</a:t>
            </a:r>
            <a:r>
              <a:rPr lang="sk-SK" dirty="0" err="1"/>
              <a:t>fullness</a:t>
            </a:r>
            <a:r>
              <a:rPr lang="sk-SK" dirty="0"/>
              <a:t>. </a:t>
            </a:r>
          </a:p>
        </p:txBody>
      </p:sp>
    </p:spTree>
    <p:extLst>
      <p:ext uri="{BB962C8B-B14F-4D97-AF65-F5344CB8AC3E}">
        <p14:creationId xmlns:p14="http://schemas.microsoft.com/office/powerpoint/2010/main" val="342815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EAB0EB-60B8-04EF-B00C-10350678726A}"/>
              </a:ext>
            </a:extLst>
          </p:cNvPr>
          <p:cNvSpPr>
            <a:spLocks noGrp="1"/>
          </p:cNvSpPr>
          <p:nvPr>
            <p:ph type="title"/>
          </p:nvPr>
        </p:nvSpPr>
        <p:spPr/>
        <p:txBody>
          <a:bodyPr/>
          <a:lstStyle/>
          <a:p>
            <a:r>
              <a:rPr lang="sk-SK" dirty="0" err="1"/>
              <a:t>What</a:t>
            </a:r>
            <a:r>
              <a:rPr lang="sk-SK" dirty="0"/>
              <a:t> </a:t>
            </a:r>
            <a:r>
              <a:rPr lang="sk-SK" dirty="0" err="1"/>
              <a:t>helped</a:t>
            </a:r>
            <a:r>
              <a:rPr lang="sk-SK" dirty="0"/>
              <a:t> </a:t>
            </a:r>
            <a:r>
              <a:rPr lang="sk-SK" dirty="0" err="1"/>
              <a:t>you</a:t>
            </a:r>
            <a:r>
              <a:rPr lang="sk-SK" dirty="0"/>
              <a:t> to </a:t>
            </a:r>
            <a:r>
              <a:rPr lang="sk-SK" dirty="0" err="1"/>
              <a:t>became</a:t>
            </a:r>
            <a:r>
              <a:rPr lang="sk-SK" dirty="0"/>
              <a:t> </a:t>
            </a:r>
            <a:r>
              <a:rPr lang="sk-SK" dirty="0" err="1"/>
              <a:t>an</a:t>
            </a:r>
            <a:r>
              <a:rPr lang="sk-SK" dirty="0"/>
              <a:t> </a:t>
            </a:r>
            <a:r>
              <a:rPr lang="sk-SK" dirty="0" err="1"/>
              <a:t>artist</a:t>
            </a:r>
            <a:r>
              <a:rPr lang="sk-SK" dirty="0"/>
              <a:t>? </a:t>
            </a:r>
          </a:p>
        </p:txBody>
      </p:sp>
      <p:sp>
        <p:nvSpPr>
          <p:cNvPr id="3" name="Zástupný objekt pre obsah 2">
            <a:extLst>
              <a:ext uri="{FF2B5EF4-FFF2-40B4-BE49-F238E27FC236}">
                <a16:creationId xmlns:a16="http://schemas.microsoft.com/office/drawing/2014/main" id="{ADB6A4FF-9AE0-46C7-E0F5-BCF5D32DAC70}"/>
              </a:ext>
            </a:extLst>
          </p:cNvPr>
          <p:cNvSpPr>
            <a:spLocks noGrp="1"/>
          </p:cNvSpPr>
          <p:nvPr>
            <p:ph idx="1"/>
          </p:nvPr>
        </p:nvSpPr>
        <p:spPr/>
        <p:txBody>
          <a:bodyPr>
            <a:normAutofit/>
          </a:bodyPr>
          <a:lstStyle/>
          <a:p>
            <a:r>
              <a:rPr lang="sk-SK" dirty="0" err="1"/>
              <a:t>It</a:t>
            </a:r>
            <a:r>
              <a:rPr lang="sk-SK" dirty="0"/>
              <a:t> </a:t>
            </a:r>
            <a:r>
              <a:rPr lang="sk-SK" dirty="0" err="1"/>
              <a:t>was</a:t>
            </a:r>
            <a:r>
              <a:rPr lang="sk-SK" dirty="0"/>
              <a:t> </a:t>
            </a:r>
            <a:r>
              <a:rPr lang="sk-SK" dirty="0" err="1"/>
              <a:t>definitely</a:t>
            </a:r>
            <a:r>
              <a:rPr lang="sk-SK" dirty="0"/>
              <a:t> UĽÚV.</a:t>
            </a:r>
          </a:p>
          <a:p>
            <a:r>
              <a:rPr lang="en-US" dirty="0"/>
              <a:t>After college, </a:t>
            </a:r>
            <a:r>
              <a:rPr lang="sk-SK" dirty="0"/>
              <a:t>I</a:t>
            </a:r>
            <a:r>
              <a:rPr lang="en-US" dirty="0"/>
              <a:t> decided to devote </a:t>
            </a:r>
            <a:r>
              <a:rPr lang="sk-SK" dirty="0"/>
              <a:t>my</a:t>
            </a:r>
            <a:r>
              <a:rPr lang="en-US" dirty="0"/>
              <a:t>self to something creative, so </a:t>
            </a:r>
            <a:r>
              <a:rPr lang="sk-SK" dirty="0"/>
              <a:t>I</a:t>
            </a:r>
            <a:r>
              <a:rPr lang="en-US" dirty="0"/>
              <a:t> decided to apply to the Center for Folk Art Production in Bratislava (ÚĽUV). </a:t>
            </a:r>
            <a:r>
              <a:rPr lang="sk-SK" dirty="0"/>
              <a:t>I</a:t>
            </a:r>
            <a:r>
              <a:rPr lang="en-US" dirty="0"/>
              <a:t> was most interested in pottery and shell dolls. But later </a:t>
            </a:r>
            <a:r>
              <a:rPr lang="sk-SK" dirty="0"/>
              <a:t>I</a:t>
            </a:r>
            <a:r>
              <a:rPr lang="en-US" dirty="0"/>
              <a:t> developed </a:t>
            </a:r>
            <a:r>
              <a:rPr lang="sk-SK" dirty="0"/>
              <a:t>my</a:t>
            </a:r>
            <a:r>
              <a:rPr lang="en-US" dirty="0"/>
              <a:t> talents in a much broader scope. In 6 years, </a:t>
            </a:r>
            <a:r>
              <a:rPr lang="sk-SK" dirty="0"/>
              <a:t>I</a:t>
            </a:r>
            <a:r>
              <a:rPr lang="en-US" dirty="0"/>
              <a:t> completed other courses in wood carving, basket making, making straw ornaments and Easter eggs, weaving on looms</a:t>
            </a:r>
            <a:r>
              <a:rPr lang="sk-SK" dirty="0"/>
              <a:t> and </a:t>
            </a:r>
            <a:r>
              <a:rPr lang="en-US" dirty="0"/>
              <a:t>painting on glass. </a:t>
            </a:r>
            <a:endParaRPr lang="sk-SK" dirty="0"/>
          </a:p>
        </p:txBody>
      </p:sp>
    </p:spTree>
    <p:extLst>
      <p:ext uri="{BB962C8B-B14F-4D97-AF65-F5344CB8AC3E}">
        <p14:creationId xmlns:p14="http://schemas.microsoft.com/office/powerpoint/2010/main" val="688884182"/>
      </p:ext>
    </p:extLst>
  </p:cSld>
  <p:clrMapOvr>
    <a:masterClrMapping/>
  </p:clrMapOvr>
</p:sld>
</file>

<file path=ppt/theme/theme1.xml><?xml version="1.0" encoding="utf-8"?>
<a:theme xmlns:a="http://schemas.openxmlformats.org/drawingml/2006/main" name="Galé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{8F995844-604E-4BBC-9AA3-4E68B1C1204B}tf10001114</Template>
  <TotalTime>403</TotalTime>
  <Words>793</Words>
  <Application>Microsoft Office PowerPoint</Application>
  <PresentationFormat>Širokouhlá</PresentationFormat>
  <Paragraphs>39</Paragraphs>
  <Slides>16</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16</vt:i4>
      </vt:variant>
    </vt:vector>
  </HeadingPairs>
  <TitlesOfParts>
    <vt:vector size="19" baseType="lpstr">
      <vt:lpstr>Arial</vt:lpstr>
      <vt:lpstr>Gill Sans MT</vt:lpstr>
      <vt:lpstr>Galéria</vt:lpstr>
      <vt:lpstr>One of our local artists</vt:lpstr>
      <vt:lpstr>Reasons</vt:lpstr>
      <vt:lpstr>On the following slides you will find the questions that were asked and HER answers ... </vt:lpstr>
      <vt:lpstr>Where are you from?</vt:lpstr>
      <vt:lpstr>Tell us something about your school life.</vt:lpstr>
      <vt:lpstr>Where do you work? </vt:lpstr>
      <vt:lpstr>What about your family life? </vt:lpstr>
      <vt:lpstr>Do you have any good characteristics? </vt:lpstr>
      <vt:lpstr>What helped you to became an artist? </vt:lpstr>
      <vt:lpstr>What does uĽÚv means? What is it? </vt:lpstr>
      <vt:lpstr>Prezentácia programu PowerPoint</vt:lpstr>
      <vt:lpstr>We have heard that you have a nickname: Elorian. Could you tell us somethings about that? </vt:lpstr>
      <vt:lpstr>Do you like any other activities? </vt:lpstr>
      <vt:lpstr>Did something chang your life dramatically?</vt:lpstr>
      <vt:lpstr>How would you finish our interview?</vt:lpstr>
      <vt:lpstr>She also sells her things on various events: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of our local artists</dc:title>
  <dc:creator>Andrea Iróová</dc:creator>
  <cp:lastModifiedBy>Andrea Iróová</cp:lastModifiedBy>
  <cp:revision>4</cp:revision>
  <dcterms:created xsi:type="dcterms:W3CDTF">2022-09-07T09:35:20Z</dcterms:created>
  <dcterms:modified xsi:type="dcterms:W3CDTF">2022-09-09T11:20:06Z</dcterms:modified>
</cp:coreProperties>
</file>