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4847303" cy="1238250"/>
          </a:xfrm>
        </p:spPr>
        <p:txBody>
          <a:bodyPr/>
          <a:lstStyle/>
          <a:p>
            <a:r>
              <a:rPr lang="en-US" i="1" dirty="0">
                <a:latin typeface="Algerian" pitchFamily="82" charset="0"/>
              </a:rPr>
              <a:t>Drinking water</a:t>
            </a:r>
            <a:endParaRPr lang="ro-RO" i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048000"/>
            <a:ext cx="4419600" cy="1600200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Made by:</a:t>
            </a:r>
          </a:p>
          <a:p>
            <a:r>
              <a:rPr lang="ro-RO" b="1" dirty="0"/>
              <a:t>Nyisztor Sebastian</a:t>
            </a:r>
          </a:p>
          <a:p>
            <a:r>
              <a:rPr lang="ro-RO" b="1" dirty="0"/>
              <a:t>Șularu Rareș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9538249-86C5-41E2-9270-75FB407D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80" y="5701680"/>
            <a:ext cx="1080120" cy="108012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E88619D4-7675-4FDE-8267-46F610A39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80" y="5393074"/>
            <a:ext cx="1080120" cy="3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9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itchFamily="82" charset="0"/>
              </a:rPr>
              <a:t>BIBLIOGRAPHY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https://en.wikipedia.org/wiki/Water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o-RO" b="1" dirty="0">
                <a:solidFill>
                  <a:schemeClr val="bg1"/>
                </a:solidFill>
              </a:rPr>
              <a:t>https://ro.scribd.com/doc/55174122/Filtrarea-apei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o-RO" b="1" dirty="0">
                <a:solidFill>
                  <a:schemeClr val="bg1"/>
                </a:solidFill>
              </a:rPr>
              <a:t>http://www.sfatulmedicului.ro/Infectii-ale-pielii--tesutului-subcutanat-si-muscular/boli-care-pot-fi-contactate-din-apa-contaminata_9277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Atlas of Water  by Maggie Black, </a:t>
            </a:r>
            <a:r>
              <a:rPr lang="en-US" b="1" dirty="0" err="1">
                <a:solidFill>
                  <a:schemeClr val="bg1"/>
                </a:solidFill>
              </a:rPr>
              <a:t>Jannet</a:t>
            </a:r>
            <a:r>
              <a:rPr lang="en-US" b="1" dirty="0">
                <a:solidFill>
                  <a:schemeClr val="bg1"/>
                </a:solidFill>
              </a:rPr>
              <a:t> King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7DD7DE1-17D2-433B-B828-18C66061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79827"/>
            <a:ext cx="9144000" cy="72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"This project has been funded with support from the European Commission. This publication[communication] reflects the views only of the author, and the Commission cannot be held responsible for any use which may be made of the information contained therein."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200" dirty="0">
                <a:latin typeface="Trebuchet MS" panose="020B0603020202020204" pitchFamily="34" charset="0"/>
              </a:rPr>
              <a:t>2019-1-RO01-KA229-063127</a:t>
            </a:r>
            <a:r>
              <a:rPr lang="ro-RO" b="1" dirty="0"/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lgerian" pitchFamily="82" charset="0"/>
              </a:rPr>
              <a:t>WATER COMPOUND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 is the most plentiful compound on Earth and i</a:t>
            </a:r>
            <a:r>
              <a:rPr lang="ro-RO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’s essential to life.</a:t>
            </a:r>
            <a:endParaRPr lang="ro-RO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is an odorless, tasteless and colorless liquid, most often, or slightly blue or even green in thick layers.</a:t>
            </a:r>
            <a:endParaRPr lang="ro-RO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 is a chemical compound of hydrogen and oxygen, having the chemical formula H2O.</a:t>
            </a:r>
            <a:endParaRPr lang="ro-RO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Rares\Downloads\kisspng-chemical-formula-molecule-water-chemistry-chemical-percentages-5b49b66559a519.24948796153155747736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812">
            <a:off x="383751" y="4726319"/>
            <a:ext cx="35532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52529"/>
            <a:ext cx="1752601" cy="22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9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WATER SOURCES</a:t>
            </a:r>
            <a:endParaRPr lang="ro-RO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Water can be found in 3 states: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SOLID: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snow, icebergs, icecaps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LIQUID: 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/>
              <a:t>Salty water: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seas, oceans</a:t>
            </a:r>
            <a:endParaRPr lang="en-US" sz="3200" dirty="0"/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/>
              <a:t>Fresh water: </a:t>
            </a:r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springs, rivers, lakes, underground fresh water, groundwater.</a:t>
            </a:r>
            <a:r>
              <a:rPr lang="en-US" sz="3200" dirty="0"/>
              <a:t>	</a:t>
            </a: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GAS: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clouds.</a:t>
            </a:r>
            <a:r>
              <a:rPr lang="en-US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6555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itchFamily="82" charset="0"/>
              </a:rPr>
              <a:t>PLAIN WATER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37639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b="1" dirty="0"/>
              <a:t>Plain water is a very poorly mineralized (oligo-mineral) drinking water, containing less than 500mg salts/liter.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It doesn’t contain added CO2 and it can be consumed in high quantities, without medical prescriptions.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Global plain water consumption increased four times between 1990 and 2005. Spring water and purified tap water are currently the best-selling types.</a:t>
            </a:r>
          </a:p>
          <a:p>
            <a:endParaRPr lang="en-US" sz="2800" dirty="0"/>
          </a:p>
          <a:p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56458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Mineral water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3535363"/>
          </a:xfrm>
        </p:spPr>
        <p:txBody>
          <a:bodyPr/>
          <a:lstStyle/>
          <a:p>
            <a:r>
              <a:rPr lang="en-US" b="1" dirty="0"/>
              <a:t>Mineral water is obtained from a mineral spring that contains various minerals, such as salts and sulfur compounds or with the presence or absence of added gases.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49548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itchFamily="82" charset="0"/>
              </a:rPr>
              <a:t>WATER FILTRATION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Filtration is a mechanical or physical operation of separation from solutions or gases, through a filter, of solid (insoluble) substances (particles), but with a density close to the one of the liquid or gas in which they are found.</a:t>
            </a:r>
            <a:endParaRPr lang="ro-RO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ares\Desktop\erasmus\water\water-purification-steps-637x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596"/>
            <a:ext cx="5232100" cy="3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372859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Water is purified in wastewater treatment plants</a:t>
            </a:r>
            <a:r>
              <a:rPr lang="en-US" sz="2000" b="1" dirty="0"/>
              <a:t>.</a:t>
            </a:r>
            <a:endParaRPr lang="ro-RO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00" y="4572000"/>
            <a:ext cx="3911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EMERGENCY WATER FILTRATION METHODS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68" y="1600200"/>
            <a:ext cx="8469632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After finding a fresh water source, the first thing you should do is to boil it.</a:t>
            </a: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Also, you could use an improved water filter made out of gravel, sand, coal and a small piece of cloth.</a:t>
            </a: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Interesting fact: If you are extremely thirsty</a:t>
            </a:r>
          </a:p>
          <a:p>
            <a:pPr marL="0" indent="0">
              <a:buNone/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and there isn’t any water source ne</a:t>
            </a:r>
            <a:r>
              <a:rPr lang="ro-RO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</a:t>
            </a:r>
            <a:r>
              <a:rPr lang="ro-RO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by, you can </a:t>
            </a:r>
          </a:p>
          <a:p>
            <a:pPr marL="0" indent="0">
              <a:buNone/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just hold a rock in your mouth. It’s going to  </a:t>
            </a:r>
          </a:p>
          <a:p>
            <a:pPr marL="0" indent="0">
              <a:buNone/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generate saliva, which will decrease the thirst</a:t>
            </a:r>
          </a:p>
          <a:p>
            <a:pPr marL="0" indent="0">
              <a:buNone/>
            </a:pP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feeling, but it won’t hydrate you</a:t>
            </a:r>
            <a:r>
              <a:rPr lang="en-US" sz="2400" b="1" dirty="0"/>
              <a:t>.</a:t>
            </a:r>
          </a:p>
          <a:p>
            <a:endParaRPr lang="ro-R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8" y="2895600"/>
            <a:ext cx="1961142" cy="26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DISEASES CAUSED BY DRINKING</a:t>
            </a:r>
            <a:br>
              <a:rPr lang="en-US" dirty="0">
                <a:latin typeface="Algerian" pitchFamily="82" charset="0"/>
              </a:rPr>
            </a:br>
            <a:r>
              <a:rPr lang="en-US" dirty="0">
                <a:latin typeface="Algerian" pitchFamily="82" charset="0"/>
              </a:rPr>
              <a:t>NON POTABLE WATER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E. Coli Infection</a:t>
            </a:r>
            <a:r>
              <a:rPr lang="ro-RO" sz="2800" dirty="0"/>
              <a:t> </a:t>
            </a:r>
            <a:r>
              <a:rPr lang="en-US" sz="2800" dirty="0"/>
              <a:t>- symptoms: abdominal pain, nausea, vomiting, fever and even bloody diarrhea.</a:t>
            </a:r>
          </a:p>
          <a:p>
            <a:pPr marL="514350" indent="-514350">
              <a:buFont typeface="+mj-lt"/>
              <a:buAutoNum type="arabicPeriod"/>
            </a:pPr>
            <a:endParaRPr lang="ro-RO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688">
            <a:off x="451446" y="3003596"/>
            <a:ext cx="3115733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026" y="2541068"/>
            <a:ext cx="5353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SARS –</a:t>
            </a:r>
            <a:r>
              <a:rPr lang="ro-RO" sz="2800" dirty="0">
                <a:solidFill>
                  <a:schemeClr val="bg1"/>
                </a:solidFill>
              </a:rPr>
              <a:t>s</a:t>
            </a:r>
            <a:r>
              <a:rPr lang="en-US" sz="2800" dirty="0" err="1">
                <a:solidFill>
                  <a:schemeClr val="bg1"/>
                </a:solidFill>
              </a:rPr>
              <a:t>ymptoms</a:t>
            </a:r>
            <a:r>
              <a:rPr lang="en-US" sz="2800" dirty="0">
                <a:solidFill>
                  <a:schemeClr val="bg1"/>
                </a:solidFill>
              </a:rPr>
              <a:t>: gastrointestinal problems with fever and sore throat. It is one of the most common infection spread by contaminated water.</a:t>
            </a:r>
            <a:endParaRPr lang="ro-R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/>
          <a:lstStyle/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r>
              <a:rPr lang="ro-RO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Hepatits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 – symptoms: </a:t>
            </a:r>
            <a:r>
              <a:rPr lang="ro-RO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fever, fatigue, diarrhoea, nausea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4.</a:t>
            </a:r>
            <a:r>
              <a:rPr lang="ro-RO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Giardiasis - </a:t>
            </a:r>
            <a:r>
              <a:rPr lang="ro-RO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diarrhoea and weight loss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Children are usually prone to the disease.</a:t>
            </a: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5.</a:t>
            </a:r>
            <a:r>
              <a:rPr lang="ro-RO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Typhoid Fever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symptoms: abdominal pain, diarrhea, cramps and chills. </a:t>
            </a:r>
            <a:endParaRPr lang="ro-RO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061">
            <a:off x="6485056" y="2456654"/>
            <a:ext cx="2486025" cy="18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565</Words>
  <Application>Microsoft Office PowerPoint</Application>
  <PresentationFormat>Expunere pe ecran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Times New Roman</vt:lpstr>
      <vt:lpstr>Trebuchet MS</vt:lpstr>
      <vt:lpstr>Office Theme</vt:lpstr>
      <vt:lpstr>Drinking water</vt:lpstr>
      <vt:lpstr>WATER COMPOUND</vt:lpstr>
      <vt:lpstr>WATER SOURCES</vt:lpstr>
      <vt:lpstr>PLAIN WATER</vt:lpstr>
      <vt:lpstr>Mineral water</vt:lpstr>
      <vt:lpstr>WATER FILTRATION</vt:lpstr>
      <vt:lpstr>EMERGENCY WATER FILTRATION METHODS</vt:lpstr>
      <vt:lpstr>DISEASES CAUSED BY DRINKING NON POTABLE WATER</vt:lpstr>
      <vt:lpstr>Prezentare PowerPoint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water</dc:title>
  <dc:creator>Rares</dc:creator>
  <cp:lastModifiedBy>Gabi</cp:lastModifiedBy>
  <cp:revision>22</cp:revision>
  <dcterms:created xsi:type="dcterms:W3CDTF">2006-08-16T00:00:00Z</dcterms:created>
  <dcterms:modified xsi:type="dcterms:W3CDTF">2019-12-22T16:30:41Z</dcterms:modified>
</cp:coreProperties>
</file>