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media/image9.png" ContentType="image/png"/>
  <Override PartName="/ppt/media/image1.png" ContentType="image/png"/>
  <Override PartName="/ppt/media/image2.png" ContentType="image/png"/>
  <Override PartName="/ppt/media/image17.jpeg" ContentType="image/jpeg"/>
  <Override PartName="/ppt/media/image3.png" ContentType="image/png"/>
  <Override PartName="/ppt/media/image4.png" ContentType="image/png"/>
  <Override PartName="/ppt/media/image8.gif" ContentType="image/gif"/>
  <Override PartName="/ppt/media/image5.png" ContentType="image/png"/>
  <Override PartName="/ppt/media/image6.png" ContentType="image/png"/>
  <Override PartName="/ppt/media/image7.png" ContentType="image/pn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8.jpeg" ContentType="image/jpe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sldIdLst>
    <p:sldId id="256" r:id="rId9"/>
    <p:sldId id="257" r:id="rId10"/>
    <p:sldId id="258" r:id="rId11"/>
    <p:sldId id="259" r:id="rId12"/>
    <p:sldId id="260" r:id="rId13"/>
    <p:sldId id="261" r:id="rId14"/>
    <p:sldId id="262" r:id="rId15"/>
    <p:sldId id="263" r:id="rId16"/>
    <p:sldId id="264" r:id="rId17"/>
    <p:sldId id="265" r:id="rId18"/>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30"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31"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33"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34"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35"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36"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
        <p:nvSpPr>
          <p:cNvPr id="37"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38"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42"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44"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46"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47"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457200" y="189000"/>
            <a:ext cx="8228520" cy="530964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51"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52"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
        <p:nvSpPr>
          <p:cNvPr id="53"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55"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56"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57"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59"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60"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61"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63"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64"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66"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68"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69"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71"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72"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73"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74"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
        <p:nvSpPr>
          <p:cNvPr id="75"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76"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81"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83"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85"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86"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457200" y="189000"/>
            <a:ext cx="8228520" cy="530964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90"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91"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
        <p:nvSpPr>
          <p:cNvPr id="92"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94"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95"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96"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98"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99"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00"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02"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103"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05"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06"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07"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108"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10"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111"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112"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113"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
        <p:nvSpPr>
          <p:cNvPr id="114"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115"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19"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21"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23"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124"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457200" y="189000"/>
            <a:ext cx="8228520" cy="530964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28"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29"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
        <p:nvSpPr>
          <p:cNvPr id="130"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32"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133"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34"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36"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37"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38"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40"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141"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43"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44"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45"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146"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48"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149"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150"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151"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
        <p:nvSpPr>
          <p:cNvPr id="152"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153"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57"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59"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61"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162"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4" name="PlaceHolder 1"/>
          <p:cNvSpPr>
            <a:spLocks noGrp="1"/>
          </p:cNvSpPr>
          <p:nvPr>
            <p:ph type="subTitle"/>
          </p:nvPr>
        </p:nvSpPr>
        <p:spPr>
          <a:xfrm>
            <a:off x="457200" y="189000"/>
            <a:ext cx="8228520" cy="530964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66"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67"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
        <p:nvSpPr>
          <p:cNvPr id="168"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70"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171"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72"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74"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75"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76"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78"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179"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81"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82"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83"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184"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189000"/>
            <a:ext cx="8228520" cy="530964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86"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187"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188"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189"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
        <p:nvSpPr>
          <p:cNvPr id="190"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191"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95"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97"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99"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200"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457200" y="189000"/>
            <a:ext cx="8228520" cy="530964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204"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05"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
        <p:nvSpPr>
          <p:cNvPr id="206"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208"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209"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10"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212"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13"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14"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
        <p:nvSpPr>
          <p:cNvPr id="15"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216"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217"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219"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20"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21"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222"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224"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225"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226"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227"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
        <p:nvSpPr>
          <p:cNvPr id="228"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229"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233"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235" name="PlaceHolder 2"/>
          <p:cNvSpPr>
            <a:spLocks noGrp="1"/>
          </p:cNvSpPr>
          <p:nvPr>
            <p:ph type="body"/>
          </p:nvPr>
        </p:nvSpPr>
        <p:spPr>
          <a:xfrm>
            <a:off x="457200" y="1604520"/>
            <a:ext cx="82292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237"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238"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9"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0" name="PlaceHolder 1"/>
          <p:cNvSpPr>
            <a:spLocks noGrp="1"/>
          </p:cNvSpPr>
          <p:nvPr>
            <p:ph type="subTitle"/>
          </p:nvPr>
        </p:nvSpPr>
        <p:spPr>
          <a:xfrm>
            <a:off x="457200" y="189000"/>
            <a:ext cx="8228520" cy="530964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242"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43" name="PlaceHolder 3"/>
          <p:cNvSpPr>
            <a:spLocks noGrp="1"/>
          </p:cNvSpPr>
          <p:nvPr>
            <p:ph type="body"/>
          </p:nvPr>
        </p:nvSpPr>
        <p:spPr>
          <a:xfrm>
            <a:off x="4674240" y="1604520"/>
            <a:ext cx="4015800" cy="3977280"/>
          </a:xfrm>
          <a:prstGeom prst="rect">
            <a:avLst/>
          </a:prstGeom>
        </p:spPr>
        <p:txBody>
          <a:bodyPr lIns="0" rIns="0" tIns="0" bIns="0">
            <a:normAutofit/>
          </a:bodyPr>
          <a:p>
            <a:endParaRPr b="0" lang="it-IT" sz="3200" spc="-1" strike="noStrike">
              <a:latin typeface="Arial"/>
            </a:endParaRPr>
          </a:p>
        </p:txBody>
      </p:sp>
      <p:sp>
        <p:nvSpPr>
          <p:cNvPr id="244"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246" name="PlaceHolder 2"/>
          <p:cNvSpPr>
            <a:spLocks noGrp="1"/>
          </p:cNvSpPr>
          <p:nvPr>
            <p:ph type="body"/>
          </p:nvPr>
        </p:nvSpPr>
        <p:spPr>
          <a:xfrm>
            <a:off x="457200" y="1604520"/>
            <a:ext cx="4015800" cy="3977280"/>
          </a:xfrm>
          <a:prstGeom prst="rect">
            <a:avLst/>
          </a:prstGeom>
        </p:spPr>
        <p:txBody>
          <a:bodyPr lIns="0" rIns="0" tIns="0" bIns="0">
            <a:normAutofit/>
          </a:bodyPr>
          <a:p>
            <a:endParaRPr b="0" lang="it-IT" sz="3200" spc="-1" strike="noStrike">
              <a:latin typeface="Arial"/>
            </a:endParaRPr>
          </a:p>
        </p:txBody>
      </p:sp>
      <p:sp>
        <p:nvSpPr>
          <p:cNvPr id="247"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48" name="PlaceHolder 4"/>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250"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51"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52"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254" name="PlaceHolder 2"/>
          <p:cNvSpPr>
            <a:spLocks noGrp="1"/>
          </p:cNvSpPr>
          <p:nvPr>
            <p:ph type="body"/>
          </p:nvPr>
        </p:nvSpPr>
        <p:spPr>
          <a:xfrm>
            <a:off x="457200" y="1604520"/>
            <a:ext cx="8229240" cy="1896840"/>
          </a:xfrm>
          <a:prstGeom prst="rect">
            <a:avLst/>
          </a:prstGeom>
        </p:spPr>
        <p:txBody>
          <a:bodyPr lIns="0" rIns="0" tIns="0" bIns="0">
            <a:normAutofit/>
          </a:bodyPr>
          <a:p>
            <a:endParaRPr b="0" lang="it-IT" sz="3200" spc="-1" strike="noStrike">
              <a:latin typeface="Arial"/>
            </a:endParaRPr>
          </a:p>
        </p:txBody>
      </p:sp>
      <p:sp>
        <p:nvSpPr>
          <p:cNvPr id="255" name="PlaceHolder 3"/>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257"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58"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59" name="PlaceHolder 4"/>
          <p:cNvSpPr>
            <a:spLocks noGrp="1"/>
          </p:cNvSpPr>
          <p:nvPr>
            <p:ph type="body"/>
          </p:nvPr>
        </p:nvSpPr>
        <p:spPr>
          <a:xfrm>
            <a:off x="457200" y="3682080"/>
            <a:ext cx="4015800" cy="1896840"/>
          </a:xfrm>
          <a:prstGeom prst="rect">
            <a:avLst/>
          </a:prstGeom>
        </p:spPr>
        <p:txBody>
          <a:bodyPr lIns="0" rIns="0" tIns="0" bIns="0">
            <a:normAutofit/>
          </a:bodyPr>
          <a:p>
            <a:endParaRPr b="0" lang="it-IT" sz="3200" spc="-1" strike="noStrike">
              <a:latin typeface="Arial"/>
            </a:endParaRPr>
          </a:p>
        </p:txBody>
      </p:sp>
      <p:sp>
        <p:nvSpPr>
          <p:cNvPr id="260" name="PlaceHolder 5"/>
          <p:cNvSpPr>
            <a:spLocks noGrp="1"/>
          </p:cNvSpPr>
          <p:nvPr>
            <p:ph type="body"/>
          </p:nvPr>
        </p:nvSpPr>
        <p:spPr>
          <a:xfrm>
            <a:off x="4674240" y="3682080"/>
            <a:ext cx="40158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262" name="PlaceHolder 2"/>
          <p:cNvSpPr>
            <a:spLocks noGrp="1"/>
          </p:cNvSpPr>
          <p:nvPr>
            <p:ph type="body"/>
          </p:nvPr>
        </p:nvSpPr>
        <p:spPr>
          <a:xfrm>
            <a:off x="457200" y="1604520"/>
            <a:ext cx="2649600" cy="1896840"/>
          </a:xfrm>
          <a:prstGeom prst="rect">
            <a:avLst/>
          </a:prstGeom>
        </p:spPr>
        <p:txBody>
          <a:bodyPr lIns="0" rIns="0" tIns="0" bIns="0">
            <a:normAutofit/>
          </a:bodyPr>
          <a:p>
            <a:endParaRPr b="0" lang="it-IT" sz="3200" spc="-1" strike="noStrike">
              <a:latin typeface="Arial"/>
            </a:endParaRPr>
          </a:p>
        </p:txBody>
      </p:sp>
      <p:sp>
        <p:nvSpPr>
          <p:cNvPr id="263" name="PlaceHolder 3"/>
          <p:cNvSpPr>
            <a:spLocks noGrp="1"/>
          </p:cNvSpPr>
          <p:nvPr>
            <p:ph type="body"/>
          </p:nvPr>
        </p:nvSpPr>
        <p:spPr>
          <a:xfrm>
            <a:off x="3239640" y="1604520"/>
            <a:ext cx="2649600" cy="1896840"/>
          </a:xfrm>
          <a:prstGeom prst="rect">
            <a:avLst/>
          </a:prstGeom>
        </p:spPr>
        <p:txBody>
          <a:bodyPr lIns="0" rIns="0" tIns="0" bIns="0">
            <a:normAutofit/>
          </a:bodyPr>
          <a:p>
            <a:endParaRPr b="0" lang="it-IT" sz="3200" spc="-1" strike="noStrike">
              <a:latin typeface="Arial"/>
            </a:endParaRPr>
          </a:p>
        </p:txBody>
      </p:sp>
      <p:sp>
        <p:nvSpPr>
          <p:cNvPr id="264" name="PlaceHolder 4"/>
          <p:cNvSpPr>
            <a:spLocks noGrp="1"/>
          </p:cNvSpPr>
          <p:nvPr>
            <p:ph type="body"/>
          </p:nvPr>
        </p:nvSpPr>
        <p:spPr>
          <a:xfrm>
            <a:off x="6022080" y="1604520"/>
            <a:ext cx="2649600" cy="1896840"/>
          </a:xfrm>
          <a:prstGeom prst="rect">
            <a:avLst/>
          </a:prstGeom>
        </p:spPr>
        <p:txBody>
          <a:bodyPr lIns="0" rIns="0" tIns="0" bIns="0">
            <a:normAutofit/>
          </a:bodyPr>
          <a:p>
            <a:endParaRPr b="0" lang="it-IT" sz="3200" spc="-1" strike="noStrike">
              <a:latin typeface="Arial"/>
            </a:endParaRPr>
          </a:p>
        </p:txBody>
      </p:sp>
      <p:sp>
        <p:nvSpPr>
          <p:cNvPr id="265" name="PlaceHolder 5"/>
          <p:cNvSpPr>
            <a:spLocks noGrp="1"/>
          </p:cNvSpPr>
          <p:nvPr>
            <p:ph type="body"/>
          </p:nvPr>
        </p:nvSpPr>
        <p:spPr>
          <a:xfrm>
            <a:off x="457200" y="3682080"/>
            <a:ext cx="2649600" cy="1896840"/>
          </a:xfrm>
          <a:prstGeom prst="rect">
            <a:avLst/>
          </a:prstGeom>
        </p:spPr>
        <p:txBody>
          <a:bodyPr lIns="0" rIns="0" tIns="0" bIns="0">
            <a:normAutofit/>
          </a:bodyPr>
          <a:p>
            <a:endParaRPr b="0" lang="it-IT" sz="3200" spc="-1" strike="noStrike">
              <a:latin typeface="Arial"/>
            </a:endParaRPr>
          </a:p>
        </p:txBody>
      </p:sp>
      <p:sp>
        <p:nvSpPr>
          <p:cNvPr id="266" name="PlaceHolder 6"/>
          <p:cNvSpPr>
            <a:spLocks noGrp="1"/>
          </p:cNvSpPr>
          <p:nvPr>
            <p:ph type="body"/>
          </p:nvPr>
        </p:nvSpPr>
        <p:spPr>
          <a:xfrm>
            <a:off x="3239640" y="3682080"/>
            <a:ext cx="2649600" cy="1896840"/>
          </a:xfrm>
          <a:prstGeom prst="rect">
            <a:avLst/>
          </a:prstGeom>
        </p:spPr>
        <p:txBody>
          <a:bodyPr lIns="0" rIns="0" tIns="0" bIns="0">
            <a:normAutofit/>
          </a:bodyPr>
          <a:p>
            <a:endParaRPr b="0" lang="it-IT" sz="3200" spc="-1" strike="noStrike">
              <a:latin typeface="Arial"/>
            </a:endParaRPr>
          </a:p>
        </p:txBody>
      </p:sp>
      <p:sp>
        <p:nvSpPr>
          <p:cNvPr id="267" name="PlaceHolder 7"/>
          <p:cNvSpPr>
            <a:spLocks noGrp="1"/>
          </p:cNvSpPr>
          <p:nvPr>
            <p:ph type="body"/>
          </p:nvPr>
        </p:nvSpPr>
        <p:spPr>
          <a:xfrm>
            <a:off x="6022080" y="3682080"/>
            <a:ext cx="264960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189000"/>
            <a:ext cx="8228520" cy="1145160"/>
          </a:xfrm>
          <a:prstGeom prst="rect">
            <a:avLst/>
          </a:prstGeom>
        </p:spPr>
        <p:txBody>
          <a:bodyPr lIns="0" rIns="0" tIns="0" bIns="0" anchor="ctr">
            <a:spAutoFit/>
          </a:bodyPr>
          <a:p>
            <a:pPr algn="ctr"/>
            <a:endParaRPr b="0" lang="it-IT" sz="4400" spc="-1" strike="noStrike">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normAutofit/>
          </a:bodyPr>
          <a:p>
            <a:endParaRPr b="0" lang="it-IT" sz="3200" spc="-1" strike="noStrike">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it-IT" sz="3200" spc="-1" strike="noStrike">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6.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7.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189000"/>
            <a:ext cx="8228520" cy="1145160"/>
          </a:xfrm>
          <a:prstGeom prst="rect">
            <a:avLst/>
          </a:prstGeom>
        </p:spPr>
        <p:txBody>
          <a:bodyPr lIns="0" rIns="0" tIns="0" bIns="0" anchor="ctr">
            <a:spAutoFit/>
          </a:bodyPr>
          <a:p>
            <a:r>
              <a:rPr b="0" lang="it-IT" sz="1800" spc="-1" strike="noStrike">
                <a:latin typeface="Arial"/>
              </a:rPr>
              <a:t>Fai clic per modificare il formato del testo del titolo</a:t>
            </a:r>
            <a:endParaRPr b="0" lang="it-IT" sz="1800" spc="-1" strike="noStrike">
              <a:latin typeface="Arial"/>
            </a:endParaRPr>
          </a:p>
        </p:txBody>
      </p:sp>
      <p:sp>
        <p:nvSpPr>
          <p:cNvPr id="1" name="PlaceHolder 2"/>
          <p:cNvSpPr>
            <a:spLocks noGrp="1"/>
          </p:cNvSpPr>
          <p:nvPr>
            <p:ph type="body"/>
          </p:nvPr>
        </p:nvSpPr>
        <p:spPr>
          <a:xfrm>
            <a:off x="457200" y="1604520"/>
            <a:ext cx="401544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
        <p:nvSpPr>
          <p:cNvPr id="2" name="PlaceHolder 3"/>
          <p:cNvSpPr>
            <a:spLocks noGrp="1"/>
          </p:cNvSpPr>
          <p:nvPr>
            <p:ph type="body"/>
          </p:nvPr>
        </p:nvSpPr>
        <p:spPr>
          <a:xfrm>
            <a:off x="4674240" y="1604520"/>
            <a:ext cx="401544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40"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189000"/>
            <a:ext cx="8228520" cy="1145160"/>
          </a:xfrm>
          <a:prstGeom prst="rect">
            <a:avLst/>
          </a:prstGeom>
        </p:spPr>
        <p:txBody>
          <a:bodyPr lIns="0" rIns="0" tIns="0" bIns="0" anchor="ctr">
            <a:spAutoFit/>
          </a:bodyPr>
          <a:p>
            <a:r>
              <a:rPr b="0" lang="it-IT" sz="1800" spc="-1" strike="noStrike">
                <a:latin typeface="Arial"/>
              </a:rPr>
              <a:t>Fai clic per modificare il formato del testo del titolo</a:t>
            </a:r>
            <a:endParaRPr b="0" lang="it-IT" sz="1800" spc="-1" strike="noStrike">
              <a:latin typeface="Arial"/>
            </a:endParaRPr>
          </a:p>
        </p:txBody>
      </p:sp>
      <p:sp>
        <p:nvSpPr>
          <p:cNvPr id="78" name="PlaceHolder 2"/>
          <p:cNvSpPr>
            <a:spLocks noGrp="1"/>
          </p:cNvSpPr>
          <p:nvPr>
            <p:ph type="body"/>
          </p:nvPr>
        </p:nvSpPr>
        <p:spPr>
          <a:xfrm>
            <a:off x="457200" y="1604520"/>
            <a:ext cx="401544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
        <p:nvSpPr>
          <p:cNvPr id="79" name="PlaceHolder 3"/>
          <p:cNvSpPr>
            <a:spLocks noGrp="1"/>
          </p:cNvSpPr>
          <p:nvPr>
            <p:ph type="body"/>
          </p:nvPr>
        </p:nvSpPr>
        <p:spPr>
          <a:xfrm>
            <a:off x="4674240" y="1604520"/>
            <a:ext cx="401544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189000"/>
            <a:ext cx="8228520" cy="1145160"/>
          </a:xfrm>
          <a:prstGeom prst="rect">
            <a:avLst/>
          </a:prstGeom>
        </p:spPr>
        <p:txBody>
          <a:bodyPr lIns="0" rIns="0" tIns="0" bIns="0" anchor="ctr">
            <a:spAutoFit/>
          </a:bodyPr>
          <a:p>
            <a:r>
              <a:rPr b="0" lang="it-IT" sz="1800" spc="-1" strike="noStrike">
                <a:latin typeface="Arial"/>
              </a:rPr>
              <a:t>Fai clic per modificare il formato del testo del titolo</a:t>
            </a:r>
            <a:endParaRPr b="0" lang="it-IT" sz="1800" spc="-1" strike="noStrike">
              <a:latin typeface="Arial"/>
            </a:endParaRPr>
          </a:p>
        </p:txBody>
      </p:sp>
      <p:sp>
        <p:nvSpPr>
          <p:cNvPr id="117" name="PlaceHolder 2"/>
          <p:cNvSpPr>
            <a:spLocks noGrp="1"/>
          </p:cNvSpPr>
          <p:nvPr>
            <p:ph type="body"/>
          </p:nvPr>
        </p:nvSpPr>
        <p:spPr>
          <a:xfrm>
            <a:off x="457200" y="1604520"/>
            <a:ext cx="822888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189000"/>
            <a:ext cx="8228520" cy="1145160"/>
          </a:xfrm>
          <a:prstGeom prst="rect">
            <a:avLst/>
          </a:prstGeom>
        </p:spPr>
        <p:txBody>
          <a:bodyPr lIns="0" rIns="0" tIns="0" bIns="0" anchor="ctr">
            <a:spAutoFit/>
          </a:bodyPr>
          <a:p>
            <a:r>
              <a:rPr b="0" lang="it-IT" sz="1800" spc="-1" strike="noStrike">
                <a:latin typeface="Arial"/>
              </a:rPr>
              <a:t>Fai clic per modificare il formato del testo del titolo</a:t>
            </a:r>
            <a:endParaRPr b="0" lang="it-IT" sz="1800" spc="-1" strike="noStrike">
              <a:latin typeface="Arial"/>
            </a:endParaRPr>
          </a:p>
        </p:txBody>
      </p:sp>
      <p:sp>
        <p:nvSpPr>
          <p:cNvPr id="155"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189000"/>
            <a:ext cx="8228520" cy="1145160"/>
          </a:xfrm>
          <a:prstGeom prst="rect">
            <a:avLst/>
          </a:prstGeom>
        </p:spPr>
        <p:txBody>
          <a:bodyPr lIns="0" rIns="0" tIns="0" bIns="0" anchor="ctr">
            <a:spAutoFit/>
          </a:bodyPr>
          <a:p>
            <a:r>
              <a:rPr b="0" lang="it-IT" sz="1800" spc="-1" strike="noStrike">
                <a:latin typeface="Arial"/>
              </a:rPr>
              <a:t>Fai clic per modificare il formato del testo del titolo</a:t>
            </a:r>
            <a:endParaRPr b="0" lang="it-IT" sz="1800" spc="-1" strike="noStrike">
              <a:latin typeface="Arial"/>
            </a:endParaRPr>
          </a:p>
        </p:txBody>
      </p:sp>
      <p:sp>
        <p:nvSpPr>
          <p:cNvPr id="193"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189000"/>
            <a:ext cx="8228520" cy="1145160"/>
          </a:xfrm>
          <a:prstGeom prst="rect">
            <a:avLst/>
          </a:prstGeom>
        </p:spPr>
        <p:txBody>
          <a:bodyPr lIns="0" rIns="0" tIns="0" bIns="0" anchor="ctr">
            <a:spAutoFit/>
          </a:bodyPr>
          <a:p>
            <a:r>
              <a:rPr b="0" lang="it-IT" sz="1800" spc="-1" strike="noStrike">
                <a:latin typeface="Arial"/>
              </a:rPr>
              <a:t>Fai clic per modificare il formato del testo del titolo</a:t>
            </a:r>
            <a:endParaRPr b="0" lang="it-IT" sz="1800" spc="-1" strike="noStrike">
              <a:latin typeface="Arial"/>
            </a:endParaRPr>
          </a:p>
        </p:txBody>
      </p:sp>
      <p:sp>
        <p:nvSpPr>
          <p:cNvPr id="23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8.gif"/><Relationship Id="rId2" Type="http://schemas.openxmlformats.org/officeDocument/2006/relationships/image" Target="../media/image9.png"/><Relationship Id="rId3"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77.xml"/>
</Relationships>
</file>

<file path=ppt/slides/_rels/slide2.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8.xml"/>
</Relationships>
</file>

<file path=ppt/slides/_rels/slide4.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8.xml"/>
</Relationships>
</file>

<file path=ppt/slides/_rels/slide5.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8.xml"/>
</Relationships>
</file>

<file path=ppt/slides/_rels/slide6.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5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457200" y="425880"/>
            <a:ext cx="8228520" cy="671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latin typeface="Arial"/>
              </a:rPr>
              <a:t>Greece-Corfu</a:t>
            </a:r>
            <a:endParaRPr b="0" lang="it-IT" sz="4400" spc="-1" strike="noStrike">
              <a:latin typeface="Arial"/>
            </a:endParaRPr>
          </a:p>
        </p:txBody>
      </p:sp>
      <p:pic>
        <p:nvPicPr>
          <p:cNvPr id="269" name="" descr=""/>
          <p:cNvPicPr/>
          <p:nvPr/>
        </p:nvPicPr>
        <p:blipFill>
          <a:blip r:embed="rId1"/>
          <a:stretch/>
        </p:blipFill>
        <p:spPr>
          <a:xfrm>
            <a:off x="504000" y="2016000"/>
            <a:ext cx="3786480" cy="4141440"/>
          </a:xfrm>
          <a:prstGeom prst="rect">
            <a:avLst/>
          </a:prstGeom>
          <a:ln>
            <a:noFill/>
          </a:ln>
        </p:spPr>
      </p:pic>
      <p:pic>
        <p:nvPicPr>
          <p:cNvPr id="270" name="" descr=""/>
          <p:cNvPicPr/>
          <p:nvPr/>
        </p:nvPicPr>
        <p:blipFill>
          <a:blip r:embed="rId2"/>
          <a:stretch/>
        </p:blipFill>
        <p:spPr>
          <a:xfrm>
            <a:off x="4496400" y="1440000"/>
            <a:ext cx="4192920" cy="4679640"/>
          </a:xfrm>
          <a:prstGeom prst="rect">
            <a:avLst/>
          </a:prstGeom>
          <a:ln>
            <a:noFill/>
          </a:ln>
        </p:spPr>
      </p:pic>
    </p:spTree>
  </p:cSld>
  <p:transition>
    <p:randomBar dir="vert"/>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292" name="CustomShape 1"/>
          <p:cNvSpPr/>
          <p:nvPr/>
        </p:nvSpPr>
        <p:spPr>
          <a:xfrm>
            <a:off x="648000" y="517680"/>
            <a:ext cx="8585640" cy="1641960"/>
          </a:xfrm>
          <a:prstGeom prst="rect">
            <a:avLst/>
          </a:prstGeom>
          <a:noFill/>
          <a:ln w="6480">
            <a:noFill/>
          </a:ln>
        </p:spPr>
        <p:style>
          <a:lnRef idx="0"/>
          <a:fillRef idx="0"/>
          <a:effectRef idx="0"/>
          <a:fontRef idx="minor"/>
        </p:style>
        <p:txBody>
          <a:bodyPr lIns="90000" rIns="90000" tIns="45000" bIns="45000" anchor="b">
            <a:noAutofit/>
          </a:bodyPr>
          <a:p>
            <a:pPr>
              <a:lnSpc>
                <a:spcPct val="100000"/>
              </a:lnSpc>
            </a:pPr>
            <a:r>
              <a:rPr b="1" i="1" lang="it-IT" sz="4200" spc="-100" strike="noStrike" u="sng">
                <a:solidFill>
                  <a:srgbClr val="c00000"/>
                </a:solidFill>
                <a:uFillTx/>
                <a:latin typeface="Constantia"/>
                <a:ea typeface="DejaVu Sans"/>
              </a:rPr>
              <a:t>Thank you for your attention!</a:t>
            </a:r>
            <a:endParaRPr b="0" lang="it-IT" sz="4200" spc="-1" strike="noStrike">
              <a:latin typeface="Arial"/>
            </a:endParaRPr>
          </a:p>
        </p:txBody>
      </p:sp>
    </p:spTree>
  </p:cSld>
  <p:transition>
    <p:randomBar dir="vert"/>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CustomShape 1"/>
          <p:cNvSpPr/>
          <p:nvPr/>
        </p:nvSpPr>
        <p:spPr>
          <a:xfrm>
            <a:off x="1071360" y="-142920"/>
            <a:ext cx="6785640" cy="1213200"/>
          </a:xfrm>
          <a:prstGeom prst="rect">
            <a:avLst/>
          </a:prstGeom>
          <a:noFill/>
          <a:ln w="6480">
            <a:noFill/>
          </a:ln>
        </p:spPr>
        <p:style>
          <a:lnRef idx="0"/>
          <a:fillRef idx="0"/>
          <a:effectRef idx="0"/>
          <a:fontRef idx="minor"/>
        </p:style>
        <p:txBody>
          <a:bodyPr lIns="90000" rIns="90000" tIns="91440" bIns="45000" anchor="b">
            <a:normAutofit fontScale="68000"/>
          </a:bodyPr>
          <a:p>
            <a:pPr algn="ctr">
              <a:lnSpc>
                <a:spcPct val="100000"/>
              </a:lnSpc>
            </a:pPr>
            <a:r>
              <a:rPr b="1" lang="it-IT" sz="5400" spc="-52" strike="noStrike">
                <a:solidFill>
                  <a:srgbClr val="000000"/>
                </a:solidFill>
                <a:latin typeface="Constantia"/>
                <a:ea typeface="DejaVu Sans"/>
              </a:rPr>
              <a:t>Short history of Corfu</a:t>
            </a:r>
            <a:endParaRPr b="0" lang="it-IT" sz="5400" spc="-1" strike="noStrike">
              <a:latin typeface="Arial"/>
            </a:endParaRPr>
          </a:p>
        </p:txBody>
      </p:sp>
      <p:sp>
        <p:nvSpPr>
          <p:cNvPr id="272" name="CustomShape 2"/>
          <p:cNvSpPr/>
          <p:nvPr/>
        </p:nvSpPr>
        <p:spPr>
          <a:xfrm>
            <a:off x="714240" y="5786280"/>
            <a:ext cx="8928720" cy="1713240"/>
          </a:xfrm>
          <a:prstGeom prst="rect">
            <a:avLst/>
          </a:prstGeom>
          <a:noFill/>
          <a:ln>
            <a:noFill/>
          </a:ln>
        </p:spPr>
        <p:style>
          <a:lnRef idx="0"/>
          <a:fillRef idx="0"/>
          <a:effectRef idx="0"/>
          <a:fontRef idx="minor"/>
        </p:style>
        <p:txBody>
          <a:bodyPr lIns="90000" rIns="90000" tIns="45000" bIns="45000">
            <a:normAutofit/>
          </a:bodyPr>
          <a:p>
            <a:pPr>
              <a:lnSpc>
                <a:spcPct val="125000"/>
              </a:lnSpc>
              <a:spcBef>
                <a:spcPts val="601"/>
              </a:spcBef>
              <a:spcAft>
                <a:spcPts val="1001"/>
              </a:spcAft>
            </a:pPr>
            <a:r>
              <a:rPr b="1" lang="it-IT" sz="2400" spc="-1" strike="noStrike">
                <a:solidFill>
                  <a:srgbClr val="c00000"/>
                </a:solidFill>
                <a:latin typeface="Constantia"/>
                <a:ea typeface="DejaVu Sans"/>
              </a:rPr>
              <a:t>Vasiliki Nikomani</a:t>
            </a:r>
            <a:endParaRPr b="0" lang="it-IT" sz="2400" spc="-1" strike="noStrike">
              <a:latin typeface="Arial"/>
            </a:endParaRPr>
          </a:p>
        </p:txBody>
      </p:sp>
      <p:pic>
        <p:nvPicPr>
          <p:cNvPr id="273" name="12 - Θέση εικόνας" descr=""/>
          <p:cNvPicPr/>
          <p:nvPr/>
        </p:nvPicPr>
        <p:blipFill>
          <a:blip r:embed="rId1"/>
          <a:srcRect l="14036" t="0" r="14036" b="0"/>
          <a:stretch/>
        </p:blipFill>
        <p:spPr>
          <a:xfrm>
            <a:off x="928800" y="1143000"/>
            <a:ext cx="7215840" cy="4518720"/>
          </a:xfrm>
          <a:prstGeom prst="rect">
            <a:avLst/>
          </a:prstGeom>
          <a:ln w="127080">
            <a:solidFill>
              <a:srgbClr val="000000"/>
            </a:solidFill>
            <a:miter/>
          </a:ln>
          <a:effectLst>
            <a:outerShdw algn="tl" blurRad="57150" dir="2700000" dist="49893" rotWithShape="0">
              <a:srgbClr val="000000">
                <a:alpha val="40000"/>
              </a:srgbClr>
            </a:outerShdw>
          </a:effectLst>
        </p:spPr>
      </p:pic>
    </p:spTree>
  </p:cSld>
  <p:transition>
    <p:diamond/>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CustomShape 1"/>
          <p:cNvSpPr/>
          <p:nvPr/>
        </p:nvSpPr>
        <p:spPr>
          <a:xfrm>
            <a:off x="457200" y="152280"/>
            <a:ext cx="8228520" cy="1218240"/>
          </a:xfrm>
          <a:prstGeom prst="rect">
            <a:avLst/>
          </a:prstGeom>
          <a:noFill/>
          <a:ln w="6480">
            <a:noFill/>
          </a:ln>
        </p:spPr>
        <p:style>
          <a:lnRef idx="0"/>
          <a:fillRef idx="0"/>
          <a:effectRef idx="0"/>
          <a:fontRef idx="minor"/>
        </p:style>
        <p:txBody>
          <a:bodyPr lIns="90000" rIns="90000" tIns="45000" bIns="45000" anchor="b">
            <a:noAutofit/>
          </a:bodyPr>
          <a:p>
            <a:pPr algn="ctr">
              <a:lnSpc>
                <a:spcPct val="100000"/>
              </a:lnSpc>
            </a:pPr>
            <a:r>
              <a:rPr b="1" lang="it-IT" sz="4200" spc="-100" strike="noStrike">
                <a:solidFill>
                  <a:srgbClr val="c00000"/>
                </a:solidFill>
                <a:latin typeface="Constantia"/>
                <a:ea typeface="DejaVu Sans"/>
              </a:rPr>
              <a:t>Corfu in Ancient times</a:t>
            </a:r>
            <a:endParaRPr b="0" lang="it-IT" sz="4200" spc="-1" strike="noStrike">
              <a:latin typeface="Arial"/>
            </a:endParaRPr>
          </a:p>
        </p:txBody>
      </p:sp>
      <p:sp>
        <p:nvSpPr>
          <p:cNvPr id="275" name="CustomShape 2"/>
          <p:cNvSpPr/>
          <p:nvPr/>
        </p:nvSpPr>
        <p:spPr>
          <a:xfrm>
            <a:off x="457200" y="1523880"/>
            <a:ext cx="4059000" cy="4570920"/>
          </a:xfrm>
          <a:prstGeom prst="rect">
            <a:avLst/>
          </a:prstGeom>
          <a:noFill/>
          <a:ln>
            <a:noFill/>
          </a:ln>
        </p:spPr>
        <p:style>
          <a:lnRef idx="0"/>
          <a:fillRef idx="0"/>
          <a:effectRef idx="0"/>
          <a:fontRef idx="minor"/>
        </p:style>
        <p:txBody>
          <a:bodyPr lIns="90000" rIns="90000" tIns="45000" bIns="45000">
            <a:normAutofit fontScale="70000"/>
          </a:bodyPr>
          <a:p>
            <a:pPr marL="274320" indent="-273240">
              <a:lnSpc>
                <a:spcPct val="100000"/>
              </a:lnSpc>
              <a:spcBef>
                <a:spcPts val="601"/>
              </a:spcBef>
              <a:buClr>
                <a:srgbClr val="f3a447"/>
              </a:buClr>
              <a:buSzPct val="85000"/>
              <a:buFont typeface="Wingdings 2" charset="2"/>
              <a:buChar char=""/>
            </a:pPr>
            <a:r>
              <a:rPr b="1" lang="it-IT" sz="2600" spc="-1" strike="noStrike">
                <a:solidFill>
                  <a:srgbClr val="000000"/>
                </a:solidFill>
                <a:latin typeface="Constantia"/>
                <a:ea typeface="DejaVu Sans"/>
              </a:rPr>
              <a:t>In ancient times, Corfu is referred to by various names: Drepanos, Makris, Secheria, Phaeakia and Corfu. From 6th BC Century tradition identifies it with the Homeric country of the Phaeacians, whose king Alkinoos and his daughter Nafsika had hosted the shipwrecked Odysseus at his last station before his return to Ithaca.</a:t>
            </a:r>
            <a:endParaRPr b="0" lang="it-IT" sz="2600" spc="-1" strike="noStrike">
              <a:latin typeface="Arial"/>
            </a:endParaRPr>
          </a:p>
        </p:txBody>
      </p:sp>
      <p:pic>
        <p:nvPicPr>
          <p:cNvPr id="276" name="" descr=""/>
          <p:cNvPicPr/>
          <p:nvPr/>
        </p:nvPicPr>
        <p:blipFill>
          <a:blip r:embed="rId1"/>
          <a:stretch/>
        </p:blipFill>
        <p:spPr>
          <a:xfrm>
            <a:off x="4500000" y="1494000"/>
            <a:ext cx="4211640" cy="4697640"/>
          </a:xfrm>
          <a:prstGeom prst="rect">
            <a:avLst/>
          </a:prstGeom>
          <a:ln>
            <a:noFill/>
          </a:ln>
        </p:spPr>
      </p:pic>
    </p:spTree>
  </p:cSld>
  <p:transition>
    <p:wheel spokes="8"/>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CustomShape 1"/>
          <p:cNvSpPr/>
          <p:nvPr/>
        </p:nvSpPr>
        <p:spPr>
          <a:xfrm>
            <a:off x="457200" y="152280"/>
            <a:ext cx="8228520" cy="1218240"/>
          </a:xfrm>
          <a:prstGeom prst="rect">
            <a:avLst/>
          </a:prstGeom>
          <a:noFill/>
          <a:ln w="6480">
            <a:noFill/>
          </a:ln>
        </p:spPr>
        <p:style>
          <a:lnRef idx="0"/>
          <a:fillRef idx="0"/>
          <a:effectRef idx="0"/>
          <a:fontRef idx="minor"/>
        </p:style>
        <p:txBody>
          <a:bodyPr lIns="90000" rIns="90000" tIns="45000" bIns="45000" anchor="b">
            <a:noAutofit/>
          </a:bodyPr>
          <a:p>
            <a:pPr>
              <a:lnSpc>
                <a:spcPct val="100000"/>
              </a:lnSpc>
            </a:pPr>
            <a:r>
              <a:rPr b="1" lang="it-IT" sz="4200" spc="-100" strike="noStrike">
                <a:solidFill>
                  <a:srgbClr val="c00000"/>
                </a:solidFill>
                <a:latin typeface="Constantia"/>
                <a:ea typeface="DejaVu Sans"/>
              </a:rPr>
              <a:t>Corfu under Roman rule!</a:t>
            </a:r>
            <a:endParaRPr b="0" lang="it-IT" sz="4200" spc="-1" strike="noStrike">
              <a:latin typeface="Arial"/>
            </a:endParaRPr>
          </a:p>
        </p:txBody>
      </p:sp>
      <p:sp>
        <p:nvSpPr>
          <p:cNvPr id="278" name="CustomShape 2"/>
          <p:cNvSpPr/>
          <p:nvPr/>
        </p:nvSpPr>
        <p:spPr>
          <a:xfrm>
            <a:off x="419040" y="1307880"/>
            <a:ext cx="4059000" cy="4570920"/>
          </a:xfrm>
          <a:prstGeom prst="rect">
            <a:avLst/>
          </a:prstGeom>
          <a:noFill/>
          <a:ln>
            <a:noFill/>
          </a:ln>
        </p:spPr>
        <p:style>
          <a:lnRef idx="0"/>
          <a:fillRef idx="0"/>
          <a:effectRef idx="0"/>
          <a:fontRef idx="minor"/>
        </p:style>
        <p:txBody>
          <a:bodyPr lIns="90000" rIns="90000" tIns="45000" bIns="45000">
            <a:normAutofit fontScale="44000"/>
          </a:bodyPr>
          <a:p>
            <a:pPr marL="274320" indent="-273240">
              <a:lnSpc>
                <a:spcPct val="100000"/>
              </a:lnSpc>
              <a:spcBef>
                <a:spcPts val="601"/>
              </a:spcBef>
              <a:buClr>
                <a:srgbClr val="f3a447"/>
              </a:buClr>
              <a:buSzPct val="85000"/>
              <a:buFont typeface="Wingdings 2" charset="2"/>
              <a:buChar char=""/>
            </a:pPr>
            <a:r>
              <a:rPr b="1" lang="it-IT" sz="2600" spc="-1" strike="noStrike">
                <a:solidFill>
                  <a:srgbClr val="000000"/>
                </a:solidFill>
                <a:latin typeface="Constantia"/>
                <a:ea typeface="DejaVu Sans"/>
              </a:rPr>
              <a:t>After various catastrophic raids by pirates and especially after the Illyrians invasion in 229 BC, the Corfu demanded the protection of the Romans (of the new rising power) who responded immediately. Thus Corfu was the first Greek part to fall under Roman rule (229 BC). The most important event in the Roman period was the spread of Christianity on the island, in the years of Emperor Tiberius (14-37 AD), by the Israeli Apostles Jason and Sosipater.</a:t>
            </a:r>
            <a:endParaRPr b="0" lang="it-IT" sz="2600" spc="-1" strike="noStrike">
              <a:latin typeface="Arial"/>
            </a:endParaRPr>
          </a:p>
        </p:txBody>
      </p:sp>
      <p:pic>
        <p:nvPicPr>
          <p:cNvPr id="279" name="" descr=""/>
          <p:cNvPicPr/>
          <p:nvPr/>
        </p:nvPicPr>
        <p:blipFill>
          <a:blip r:embed="rId1"/>
          <a:stretch/>
        </p:blipFill>
        <p:spPr>
          <a:xfrm>
            <a:off x="4440240" y="1584000"/>
            <a:ext cx="4271400" cy="4103640"/>
          </a:xfrm>
          <a:prstGeom prst="rect">
            <a:avLst/>
          </a:prstGeom>
          <a:ln>
            <a:noFill/>
          </a:ln>
        </p:spPr>
      </p:pic>
    </p:spTree>
  </p:cSld>
  <p:transition>
    <p:dissolve/>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CustomShape 1"/>
          <p:cNvSpPr/>
          <p:nvPr/>
        </p:nvSpPr>
        <p:spPr>
          <a:xfrm>
            <a:off x="457200" y="152280"/>
            <a:ext cx="8228520" cy="1218240"/>
          </a:xfrm>
          <a:prstGeom prst="rect">
            <a:avLst/>
          </a:prstGeom>
          <a:noFill/>
          <a:ln w="6480">
            <a:noFill/>
          </a:ln>
        </p:spPr>
        <p:style>
          <a:lnRef idx="0"/>
          <a:fillRef idx="0"/>
          <a:effectRef idx="0"/>
          <a:fontRef idx="minor"/>
        </p:style>
        <p:txBody>
          <a:bodyPr lIns="90000" rIns="90000" tIns="45000" bIns="45000" anchor="b">
            <a:normAutofit/>
          </a:bodyPr>
          <a:p>
            <a:pPr>
              <a:lnSpc>
                <a:spcPct val="100000"/>
              </a:lnSpc>
            </a:pPr>
            <a:r>
              <a:rPr b="1" lang="it-IT" sz="4200" spc="-100" strike="noStrike">
                <a:solidFill>
                  <a:srgbClr val="c00000"/>
                </a:solidFill>
                <a:latin typeface="Constantia"/>
                <a:ea typeface="DejaVu Sans"/>
              </a:rPr>
              <a:t>Corfu after Constantinople’s fall!</a:t>
            </a:r>
            <a:endParaRPr b="0" lang="it-IT" sz="4200" spc="-1" strike="noStrike">
              <a:latin typeface="Arial"/>
            </a:endParaRPr>
          </a:p>
        </p:txBody>
      </p:sp>
      <p:sp>
        <p:nvSpPr>
          <p:cNvPr id="281" name="CustomShape 2"/>
          <p:cNvSpPr/>
          <p:nvPr/>
        </p:nvSpPr>
        <p:spPr>
          <a:xfrm>
            <a:off x="457200" y="1523880"/>
            <a:ext cx="4059000" cy="4570920"/>
          </a:xfrm>
          <a:prstGeom prst="rect">
            <a:avLst/>
          </a:prstGeom>
          <a:noFill/>
          <a:ln>
            <a:noFill/>
          </a:ln>
        </p:spPr>
        <p:style>
          <a:lnRef idx="0"/>
          <a:fillRef idx="0"/>
          <a:effectRef idx="0"/>
          <a:fontRef idx="minor"/>
        </p:style>
        <p:txBody>
          <a:bodyPr lIns="90000" rIns="90000" tIns="45000" bIns="45000">
            <a:normAutofit fontScale="59000"/>
          </a:bodyPr>
          <a:p>
            <a:pPr marL="274320" indent="-273240">
              <a:lnSpc>
                <a:spcPct val="100000"/>
              </a:lnSpc>
              <a:spcBef>
                <a:spcPts val="601"/>
              </a:spcBef>
              <a:buClr>
                <a:srgbClr val="f3a447"/>
              </a:buClr>
              <a:buSzPct val="85000"/>
              <a:buFont typeface="Wingdings 2" charset="2"/>
              <a:buChar char=""/>
            </a:pPr>
            <a:r>
              <a:rPr b="1" lang="it-IT" sz="2600" spc="-1" strike="noStrike">
                <a:solidFill>
                  <a:srgbClr val="000000"/>
                </a:solidFill>
                <a:latin typeface="Constantia"/>
                <a:ea typeface="DejaVu Sans"/>
              </a:rPr>
              <a:t>In 1204 AD after the fall of Constantinople by the Crusaders and the occupation of most Byzantine territories, Corfu successively passed into the power of Venice (1204-1214), the Greeks of the Despotate of Epirus (1214-1258)and  Normans of Sicily (1258-1267). The conquest of Corfu and the Ionian Islands began in 1267 and it was particularly long and lasted until the 19th century.</a:t>
            </a:r>
            <a:endParaRPr b="0" lang="it-IT" sz="2600" spc="-1" strike="noStrike">
              <a:latin typeface="Arial"/>
            </a:endParaRPr>
          </a:p>
        </p:txBody>
      </p:sp>
      <p:pic>
        <p:nvPicPr>
          <p:cNvPr id="282" name="" descr=""/>
          <p:cNvPicPr/>
          <p:nvPr/>
        </p:nvPicPr>
        <p:blipFill>
          <a:blip r:embed="rId1"/>
          <a:stretch/>
        </p:blipFill>
        <p:spPr>
          <a:xfrm>
            <a:off x="4392000" y="2268000"/>
            <a:ext cx="4463640" cy="3347640"/>
          </a:xfrm>
          <a:prstGeom prst="rect">
            <a:avLst/>
          </a:prstGeom>
          <a:ln>
            <a:noFill/>
          </a:ln>
        </p:spPr>
      </p:pic>
    </p:spTree>
  </p:cSld>
  <p:transition>
    <p:newsflash/>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CustomShape 1"/>
          <p:cNvSpPr/>
          <p:nvPr/>
        </p:nvSpPr>
        <p:spPr>
          <a:xfrm>
            <a:off x="457200" y="425880"/>
            <a:ext cx="8228520" cy="671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latin typeface="Arial"/>
              </a:rPr>
              <a:t>Venitian fortifications</a:t>
            </a:r>
            <a:endParaRPr b="0" lang="it-IT" sz="4400" spc="-1" strike="noStrike">
              <a:latin typeface="Arial"/>
            </a:endParaRPr>
          </a:p>
        </p:txBody>
      </p:sp>
      <p:pic>
        <p:nvPicPr>
          <p:cNvPr id="284" name="" descr=""/>
          <p:cNvPicPr/>
          <p:nvPr/>
        </p:nvPicPr>
        <p:blipFill>
          <a:blip r:embed="rId1"/>
          <a:stretch/>
        </p:blipFill>
        <p:spPr>
          <a:xfrm>
            <a:off x="1656000" y="1334160"/>
            <a:ext cx="6047640" cy="5056560"/>
          </a:xfrm>
          <a:prstGeom prst="rect">
            <a:avLst/>
          </a:prstGeom>
          <a:ln>
            <a:noFill/>
          </a:ln>
        </p:spPr>
      </p:pic>
    </p:spTree>
  </p:cSld>
  <p:transition>
    <p:newsflash/>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CustomShape 1"/>
          <p:cNvSpPr/>
          <p:nvPr/>
        </p:nvSpPr>
        <p:spPr>
          <a:xfrm>
            <a:off x="457200" y="425880"/>
            <a:ext cx="8228520" cy="671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latin typeface="Arial"/>
              </a:rPr>
              <a:t>Medieval Corfu</a:t>
            </a:r>
            <a:endParaRPr b="0" lang="it-IT" sz="4400" spc="-1" strike="noStrike">
              <a:latin typeface="Arial"/>
            </a:endParaRPr>
          </a:p>
        </p:txBody>
      </p:sp>
      <p:pic>
        <p:nvPicPr>
          <p:cNvPr id="286" name="" descr=""/>
          <p:cNvPicPr/>
          <p:nvPr/>
        </p:nvPicPr>
        <p:blipFill>
          <a:blip r:embed="rId1"/>
          <a:stretch/>
        </p:blipFill>
        <p:spPr>
          <a:xfrm>
            <a:off x="991800" y="1454760"/>
            <a:ext cx="7359840" cy="4728240"/>
          </a:xfrm>
          <a:prstGeom prst="rect">
            <a:avLst/>
          </a:prstGeom>
          <a:ln>
            <a:noFill/>
          </a:ln>
        </p:spPr>
      </p:pic>
    </p:spTree>
  </p:cSld>
  <p:transition>
    <p:newsflash/>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CustomShape 1"/>
          <p:cNvSpPr/>
          <p:nvPr/>
        </p:nvSpPr>
        <p:spPr>
          <a:xfrm>
            <a:off x="457200" y="425880"/>
            <a:ext cx="8228520" cy="6710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latin typeface="Arial"/>
              </a:rPr>
              <a:t>The 1716 Turkish siege</a:t>
            </a:r>
            <a:endParaRPr b="0" lang="it-IT" sz="4400" spc="-1" strike="noStrike">
              <a:latin typeface="Arial"/>
            </a:endParaRPr>
          </a:p>
        </p:txBody>
      </p:sp>
      <p:pic>
        <p:nvPicPr>
          <p:cNvPr id="288" name="" descr=""/>
          <p:cNvPicPr/>
          <p:nvPr/>
        </p:nvPicPr>
        <p:blipFill>
          <a:blip r:embed="rId1"/>
          <a:stretch/>
        </p:blipFill>
        <p:spPr>
          <a:xfrm>
            <a:off x="1944000" y="1152000"/>
            <a:ext cx="5255640" cy="5255640"/>
          </a:xfrm>
          <a:prstGeom prst="rect">
            <a:avLst/>
          </a:prstGeom>
          <a:ln>
            <a:noFill/>
          </a:ln>
        </p:spPr>
      </p:pic>
    </p:spTree>
  </p:cSld>
  <p:transition>
    <p:newsflash/>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CustomShape 1"/>
          <p:cNvSpPr/>
          <p:nvPr/>
        </p:nvSpPr>
        <p:spPr>
          <a:xfrm>
            <a:off x="457200" y="91440"/>
            <a:ext cx="8228520" cy="13399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latin typeface="Arial"/>
              </a:rPr>
              <a:t>The French domination (1797-1814) and the British Rule-1864</a:t>
            </a:r>
            <a:endParaRPr b="0" lang="it-IT" sz="4400" spc="-1" strike="noStrike">
              <a:latin typeface="Arial"/>
            </a:endParaRPr>
          </a:p>
        </p:txBody>
      </p:sp>
      <p:sp>
        <p:nvSpPr>
          <p:cNvPr id="290" name="CustomShape 2"/>
          <p:cNvSpPr/>
          <p:nvPr/>
        </p:nvSpPr>
        <p:spPr>
          <a:xfrm>
            <a:off x="504000" y="1762560"/>
            <a:ext cx="8326440" cy="4069080"/>
          </a:xfrm>
          <a:prstGeom prst="rect">
            <a:avLst/>
          </a:prstGeom>
          <a:noFill/>
          <a:ln>
            <a:noFill/>
          </a:ln>
        </p:spPr>
        <p:style>
          <a:lnRef idx="0"/>
          <a:fillRef idx="0"/>
          <a:effectRef idx="0"/>
          <a:fontRef idx="minor"/>
        </p:style>
      </p:sp>
      <p:pic>
        <p:nvPicPr>
          <p:cNvPr id="291" name="8 - Θέση περιεχομένου" descr=""/>
          <p:cNvPicPr/>
          <p:nvPr/>
        </p:nvPicPr>
        <p:blipFill>
          <a:blip r:embed="rId1"/>
          <a:stretch/>
        </p:blipFill>
        <p:spPr>
          <a:xfrm>
            <a:off x="482040" y="1505880"/>
            <a:ext cx="8157600" cy="4712400"/>
          </a:xfrm>
          <a:prstGeom prst="rect">
            <a:avLst/>
          </a:prstGeom>
          <a:ln w="38160">
            <a:solidFill>
              <a:srgbClr val="000000"/>
            </a:solidFill>
            <a:miter/>
          </a:ln>
          <a:effectLst>
            <a:outerShdw algn="tl" blurRad="50800" dir="2700000" dist="37674" rotWithShape="0">
              <a:srgbClr val="000000">
                <a:alpha val="43000"/>
              </a:srgbClr>
            </a:outerShdw>
          </a:effectLst>
        </p:spPr>
      </p:pic>
    </p:spTree>
  </p:cSld>
  <p:transition>
    <p:newsfla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Paper</Template>
  <TotalTime>245</TotalTime>
  <Application>LibreOffice/6.2.3.2$Windows_X86_64 LibreOffice_project/aecc05fe267cc68dde00352a451aa867b3b546ac</Application>
  <Words>406</Words>
  <Paragraphs>14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2019-10-19T10:01:48Z</dcterms:created>
  <dc:creator>User</dc:creator>
  <dc:description/>
  <dc:language>it-IT</dc:language>
  <cp:lastModifiedBy/>
  <dcterms:modified xsi:type="dcterms:W3CDTF">2019-10-31T01:07:04Z</dcterms:modified>
  <cp:revision>53</cp:revision>
  <dc:subject/>
  <dc:title>The history of Corfu!</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Προβολή στην οθόνη (4:3)</vt:lpwstr>
  </property>
  <property fmtid="{D5CDD505-2E9C-101B-9397-08002B2CF9AE}" pid="9" name="ScaleCrop">
    <vt:bool>0</vt:bool>
  </property>
  <property fmtid="{D5CDD505-2E9C-101B-9397-08002B2CF9AE}" pid="10" name="ShareDoc">
    <vt:bool>0</vt:bool>
  </property>
  <property fmtid="{D5CDD505-2E9C-101B-9397-08002B2CF9AE}" pid="11" name="Slides">
    <vt:i4>7</vt:i4>
  </property>
</Properties>
</file>