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0080625" cy="5670550"/>
  <p:notesSz cx="7559675" cy="10691813"/>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12" autoAdjust="0"/>
    <p:restoredTop sz="94660"/>
  </p:normalViewPr>
  <p:slideViewPr>
    <p:cSldViewPr>
      <p:cViewPr varScale="1">
        <p:scale>
          <a:sx n="82" d="100"/>
          <a:sy n="82" d="100"/>
        </p:scale>
        <p:origin x="-822" y="-90"/>
      </p:cViewPr>
      <p:guideLst>
        <p:guide orient="horz" pos="1786"/>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Date Placeholder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4" name="Footer Placeholder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5" name="Slide Number Placeholder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029E9D62-3FBA-45B6-A760-5EC058854CE8}"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a:t>
            </a:fld>
            <a:endParaRPr lang="bg-BG" sz="1400" b="0" i="0" u="none" strike="noStrike" kern="1200" cap="none" spc="0" baseline="0">
              <a:solidFill>
                <a:srgbClr val="000000"/>
              </a:solidFill>
              <a:uFillTx/>
              <a:latin typeface="Liberation Sans" pitchFamily="18"/>
              <a:ea typeface="Segoe UI" pitchFamily="2"/>
              <a:cs typeface="Tahoma"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719998" y="899998"/>
            <a:ext cx="6119996" cy="3441600"/>
          </a:xfrm>
          <a:prstGeom prst="rect">
            <a:avLst/>
          </a:prstGeom>
          <a:noFill/>
          <a:ln>
            <a:noFill/>
            <a:prstDash val="solid"/>
          </a:ln>
        </p:spPr>
      </p:sp>
      <p:sp>
        <p:nvSpPr>
          <p:cNvPr id="3" name="Notes Placeholder 2"/>
          <p:cNvSpPr txBox="1">
            <a:spLocks noGrp="1"/>
          </p:cNvSpPr>
          <p:nvPr>
            <p:ph type="body" sz="quarter" idx="3"/>
          </p:nvPr>
        </p:nvSpPr>
        <p:spPr>
          <a:xfrm>
            <a:off x="719998" y="4679999"/>
            <a:ext cx="6119996" cy="5039999"/>
          </a:xfrm>
          <a:prstGeom prst="rect">
            <a:avLst/>
          </a:prstGeom>
          <a:noFill/>
          <a:ln>
            <a:noFill/>
          </a:ln>
        </p:spPr>
        <p:txBody>
          <a:bodyPr vert="horz" wrap="square" lIns="0" tIns="0" rIns="0" bIns="0" anchor="t" anchorCtr="0" compatLnSpc="1"/>
          <a:lstStyle/>
          <a:p>
            <a:pPr lvl="0"/>
            <a:endParaRPr lang="bg-BG"/>
          </a:p>
        </p:txBody>
      </p:sp>
      <p:sp>
        <p:nvSpPr>
          <p:cNvPr id="4" name="Header Placeholder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bg-BG" sz="1400" b="0" i="0" u="none" strike="noStrike" kern="1200" cap="none" spc="0" baseline="0">
                <a:solidFill>
                  <a:srgbClr val="000000"/>
                </a:solidFill>
                <a:uFillTx/>
                <a:latin typeface="Liberation Sans" pitchFamily="18"/>
                <a:ea typeface="Segoe UI" pitchFamily="2"/>
                <a:cs typeface="Tahoma" pitchFamily="2"/>
              </a:defRPr>
            </a:lvl1pPr>
          </a:lstStyle>
          <a:p>
            <a:pPr lvl="0"/>
            <a:endParaRPr lang="bg-BG"/>
          </a:p>
        </p:txBody>
      </p:sp>
      <p:sp>
        <p:nvSpPr>
          <p:cNvPr id="5" name="Date Placeholder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bg-BG" sz="1400" b="0" i="0" u="none" strike="noStrike" kern="1200" cap="none" spc="0" baseline="0">
                <a:solidFill>
                  <a:srgbClr val="000000"/>
                </a:solidFill>
                <a:uFillTx/>
                <a:latin typeface="Liberation Sans" pitchFamily="18"/>
                <a:ea typeface="Segoe UI" pitchFamily="2"/>
                <a:cs typeface="Tahoma" pitchFamily="2"/>
              </a:defRPr>
            </a:lvl1pPr>
          </a:lstStyle>
          <a:p>
            <a:pPr lvl="0"/>
            <a:endParaRPr lang="bg-BG"/>
          </a:p>
        </p:txBody>
      </p:sp>
      <p:sp>
        <p:nvSpPr>
          <p:cNvPr id="6" name="Footer Placeholder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bg-BG" sz="1400" b="0" i="0" u="none" strike="noStrike" kern="1200" cap="none" spc="0" baseline="0">
                <a:solidFill>
                  <a:srgbClr val="000000"/>
                </a:solidFill>
                <a:uFillTx/>
                <a:latin typeface="Liberation Sans" pitchFamily="18"/>
                <a:ea typeface="Segoe UI" pitchFamily="2"/>
                <a:cs typeface="Tahoma" pitchFamily="2"/>
              </a:defRPr>
            </a:lvl1pPr>
          </a:lstStyle>
          <a:p>
            <a:pPr lvl="0"/>
            <a:endParaRPr lang="bg-BG"/>
          </a:p>
        </p:txBody>
      </p:sp>
      <p:sp>
        <p:nvSpPr>
          <p:cNvPr id="7" name="Slide Number Placeholder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bg-BG" sz="1400" b="0" i="0" u="none" strike="noStrike" kern="1200" cap="none" spc="0" baseline="0">
                <a:solidFill>
                  <a:srgbClr val="000000"/>
                </a:solidFill>
                <a:uFillTx/>
                <a:latin typeface="Liberation Sans" pitchFamily="18"/>
                <a:ea typeface="Segoe UI" pitchFamily="2"/>
                <a:cs typeface="Tahoma" pitchFamily="2"/>
              </a:defRPr>
            </a:lvl1pPr>
          </a:lstStyle>
          <a:p>
            <a:pPr lvl="0"/>
            <a:fld id="{EA75859E-0622-4827-8B6B-1B7EFC727B1F}" type="slidenum">
              <a:rPr/>
              <a:pPr lvl="0"/>
              <a:t>‹#›</a:t>
            </a:fld>
            <a:endParaRPr lang="bg-BG"/>
          </a:p>
        </p:txBody>
      </p:sp>
    </p:spTree>
  </p:cSld>
  <p:clrMap bg1="lt1" tx1="dk1" bg2="lt2" tx2="dk2" accent1="accent1" accent2="accent2" accent3="accent3" accent4="accent4" accent5="accent5" accent6="accent6" hlink="hlink" folHlink="folHlink"/>
  <p:notesStyle>
    <a:lvl1pPr marL="215999" marR="0" lvl="0" indent="0" defTabSz="914400" rtl="0" fontAlgn="auto" hangingPunct="0">
      <a:lnSpc>
        <a:spcPct val="100000"/>
      </a:lnSpc>
      <a:spcBef>
        <a:spcPts val="0"/>
      </a:spcBef>
      <a:spcAft>
        <a:spcPts val="0"/>
      </a:spcAft>
      <a:buNone/>
      <a:tabLst/>
      <a:defRPr lang="bg-BG" sz="2000" b="0" i="0" u="none" strike="noStrike" kern="1200" cap="none" spc="0" baseline="0">
        <a:solidFill>
          <a:srgbClr val="000000"/>
        </a:solidFill>
        <a:uFillTx/>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900113"/>
            <a:ext cx="6119813" cy="3441700"/>
          </a:xfrm>
          <a:solidFill>
            <a:srgbClr val="CFE7F5"/>
          </a:solidFill>
          <a:ln w="25402">
            <a:solidFill>
              <a:srgbClr val="808080"/>
            </a:solidFill>
            <a:prstDash val="solid"/>
          </a:ln>
        </p:spPr>
      </p:sp>
      <p:sp>
        <p:nvSpPr>
          <p:cNvPr id="3" name="Notes Placeholder 2"/>
          <p:cNvSpPr txBox="1">
            <a:spLocks noGrp="1"/>
          </p:cNvSpPr>
          <p:nvPr>
            <p:ph type="body" sz="quarter" idx="1"/>
          </p:nvPr>
        </p:nvSpPr>
        <p:spPr/>
        <p:txBody>
          <a:bodyPr>
            <a:spAutoFit/>
          </a:bodyPr>
          <a:lstStyle/>
          <a:p>
            <a:endParaRPr lang="bg-B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3" name="Notes Placeholder 2"/>
          <p:cNvSpPr txBox="1">
            <a:spLocks noGrp="1"/>
          </p:cNvSpPr>
          <p:nvPr>
            <p:ph type="body" sz="quarter" idx="1"/>
          </p:nvPr>
        </p:nvSpPr>
        <p:spPr/>
        <p:txBody>
          <a:bodyPr/>
          <a:lstStyle/>
          <a:p>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3" name="Notes Placeholder 2"/>
          <p:cNvSpPr txBox="1">
            <a:spLocks noGrp="1"/>
          </p:cNvSpPr>
          <p:nvPr>
            <p:ph type="body" sz="quarter" idx="1"/>
          </p:nvPr>
        </p:nvSpPr>
        <p:spPr/>
        <p:txBody>
          <a:bodyPr/>
          <a:lstStyle/>
          <a:p>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900113"/>
            <a:ext cx="6119813" cy="3441700"/>
          </a:xfrm>
          <a:solidFill>
            <a:srgbClr val="CFE7F5"/>
          </a:solidFill>
          <a:ln w="25402">
            <a:solidFill>
              <a:srgbClr val="808080"/>
            </a:solidFill>
            <a:prstDash val="solid"/>
          </a:ln>
        </p:spPr>
      </p:sp>
      <p:sp>
        <p:nvSpPr>
          <p:cNvPr id="3" name="Notes Placeholder 2"/>
          <p:cNvSpPr txBox="1">
            <a:spLocks noGrp="1"/>
          </p:cNvSpPr>
          <p:nvPr>
            <p:ph type="body" sz="quarter" idx="1"/>
          </p:nvPr>
        </p:nvSpPr>
        <p:spPr/>
        <p:txBody>
          <a:bodyPr/>
          <a:lstStyle/>
          <a:p>
            <a:endParaRPr 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3" name="Notes Placeholder 2"/>
          <p:cNvSpPr txBox="1">
            <a:spLocks noGrp="1"/>
          </p:cNvSpPr>
          <p:nvPr>
            <p:ph type="body" sz="quarter" idx="1"/>
          </p:nvPr>
        </p:nvSpPr>
        <p:spPr/>
        <p:txBody>
          <a:bodyPr/>
          <a:lstStyle/>
          <a:p>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900113"/>
            <a:ext cx="6119813" cy="3441700"/>
          </a:xfrm>
          <a:solidFill>
            <a:srgbClr val="CFE7F5"/>
          </a:solidFill>
          <a:ln w="25402">
            <a:solidFill>
              <a:srgbClr val="808080"/>
            </a:solidFill>
            <a:prstDash val="solid"/>
          </a:ln>
        </p:spPr>
      </p:sp>
      <p:sp>
        <p:nvSpPr>
          <p:cNvPr id="3" name="Notes Placeholder 2"/>
          <p:cNvSpPr txBox="1">
            <a:spLocks noGrp="1"/>
          </p:cNvSpPr>
          <p:nvPr>
            <p:ph type="body" sz="quarter" idx="1"/>
          </p:nvPr>
        </p:nvSpPr>
        <p:spPr/>
        <p:txBody>
          <a:bodyPr/>
          <a:lstStyle/>
          <a:p>
            <a:endParaRPr 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3" name="Notes Placeholder 2"/>
          <p:cNvSpPr txBox="1">
            <a:spLocks noGrp="1"/>
          </p:cNvSpPr>
          <p:nvPr>
            <p:ph type="body" sz="quarter" idx="1"/>
          </p:nvPr>
        </p:nvSpPr>
        <p:spPr/>
        <p:txBody>
          <a:bodyPr/>
          <a:lstStyle/>
          <a:p>
            <a:endParaRPr lang="bg-B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3" name="Notes Placeholder 2"/>
          <p:cNvSpPr txBox="1">
            <a:spLocks noGrp="1"/>
          </p:cNvSpPr>
          <p:nvPr>
            <p:ph type="body" sz="quarter" idx="1"/>
          </p:nvPr>
        </p:nvSpPr>
        <p:spPr/>
        <p:txBody>
          <a:bodyPr/>
          <a:lstStyle/>
          <a:p>
            <a:endParaRPr lang="bg-B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3" name="Notes Placeholder 2"/>
          <p:cNvSpPr txBox="1">
            <a:spLocks noGrp="1"/>
          </p:cNvSpPr>
          <p:nvPr>
            <p:ph type="body" sz="quarter" idx="1"/>
          </p:nvPr>
        </p:nvSpPr>
        <p:spPr/>
        <p:txBody>
          <a:bodyPr/>
          <a:lstStyle/>
          <a:p>
            <a:endParaRPr 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3" name="Notes Placeholder 2"/>
          <p:cNvSpPr txBox="1">
            <a:spLocks noGrp="1"/>
          </p:cNvSpPr>
          <p:nvPr>
            <p:ph type="body" sz="quarter" idx="1"/>
          </p:nvPr>
        </p:nvSpPr>
        <p:spPr/>
        <p:txBody>
          <a:bodyPr/>
          <a:lstStyle/>
          <a:p>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755651" y="1762121"/>
            <a:ext cx="8569327" cy="1214442"/>
          </a:xfrm>
        </p:spPr>
        <p:txBody>
          <a:bodyPr/>
          <a:lstStyle>
            <a:lvl1pPr>
              <a:defRPr lang="en-US"/>
            </a:lvl1pPr>
          </a:lstStyle>
          <a:p>
            <a:pPr lvl="0"/>
            <a:r>
              <a:rPr lang="en-US"/>
              <a:t>Click to edit Master title style</a:t>
            </a:r>
            <a:endParaRPr lang="bg-BG"/>
          </a:p>
        </p:txBody>
      </p:sp>
      <p:sp>
        <p:nvSpPr>
          <p:cNvPr id="3" name="Subtitle 2"/>
          <p:cNvSpPr txBox="1">
            <a:spLocks noGrp="1"/>
          </p:cNvSpPr>
          <p:nvPr>
            <p:ph type="subTitle" idx="1"/>
          </p:nvPr>
        </p:nvSpPr>
        <p:spPr>
          <a:xfrm>
            <a:off x="1512883" y="3213101"/>
            <a:ext cx="7056433" cy="1449388"/>
          </a:xfrm>
        </p:spPr>
        <p:txBody>
          <a:bodyPr anchorCtr="1"/>
          <a:lstStyle>
            <a:lvl1pPr marL="0" indent="0" algn="ctr">
              <a:buNone/>
              <a:defRPr>
                <a:solidFill>
                  <a:srgbClr val="898989"/>
                </a:solidFill>
              </a:defRPr>
            </a:lvl1pPr>
          </a:lstStyle>
          <a:p>
            <a:pPr lvl="0"/>
            <a:r>
              <a:rPr lang="en-US"/>
              <a:t>Click to edit Master subtitle style</a:t>
            </a:r>
            <a:endParaRPr lang="bg-BG"/>
          </a:p>
        </p:txBody>
      </p:sp>
      <p:sp>
        <p:nvSpPr>
          <p:cNvPr id="4" name="Date Placeholder 3"/>
          <p:cNvSpPr txBox="1">
            <a:spLocks noGrp="1"/>
          </p:cNvSpPr>
          <p:nvPr>
            <p:ph type="dt" sz="half" idx="7"/>
          </p:nvPr>
        </p:nvSpPr>
        <p:spPr/>
        <p:txBody>
          <a:bodyPr/>
          <a:lstStyle>
            <a:lvl1pPr>
              <a:defRPr/>
            </a:lvl1pPr>
          </a:lstStyle>
          <a:p>
            <a:pPr lvl="0"/>
            <a:endParaRPr lang="bg-BG"/>
          </a:p>
        </p:txBody>
      </p:sp>
      <p:sp>
        <p:nvSpPr>
          <p:cNvPr id="5" name="Footer Placeholder 4"/>
          <p:cNvSpPr txBox="1">
            <a:spLocks noGrp="1"/>
          </p:cNvSpPr>
          <p:nvPr>
            <p:ph type="ftr" sz="quarter" idx="9"/>
          </p:nvPr>
        </p:nvSpPr>
        <p:spPr/>
        <p:txBody>
          <a:bodyPr/>
          <a:lstStyle>
            <a:lvl1pPr>
              <a:defRPr/>
            </a:lvl1pPr>
          </a:lstStyle>
          <a:p>
            <a:pPr lvl="0"/>
            <a:endParaRPr lang="bg-BG"/>
          </a:p>
        </p:txBody>
      </p:sp>
      <p:sp>
        <p:nvSpPr>
          <p:cNvPr id="6" name="Slide Number Placeholder 5"/>
          <p:cNvSpPr txBox="1">
            <a:spLocks noGrp="1"/>
          </p:cNvSpPr>
          <p:nvPr>
            <p:ph type="sldNum" sz="quarter" idx="8"/>
          </p:nvPr>
        </p:nvSpPr>
        <p:spPr/>
        <p:txBody>
          <a:bodyPr/>
          <a:lstStyle>
            <a:lvl1pPr>
              <a:defRPr/>
            </a:lvl1pPr>
          </a:lstStyle>
          <a:p>
            <a:pPr lvl="0"/>
            <a:fld id="{9ACC69E6-DE25-456F-8EFD-C925400F59AE}" type="slidenum">
              <a:rPr/>
              <a:pPr lvl="0"/>
              <a:t>‹#›</a:t>
            </a:fld>
            <a:endParaRPr lang="bg-BG"/>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bg-BG"/>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a:defRPr/>
            </a:lvl1pPr>
          </a:lstStyle>
          <a:p>
            <a:pPr lvl="0"/>
            <a:endParaRPr lang="bg-BG"/>
          </a:p>
        </p:txBody>
      </p:sp>
      <p:sp>
        <p:nvSpPr>
          <p:cNvPr id="5" name="Footer Placeholder 4"/>
          <p:cNvSpPr txBox="1">
            <a:spLocks noGrp="1"/>
          </p:cNvSpPr>
          <p:nvPr>
            <p:ph type="ftr" sz="quarter" idx="9"/>
          </p:nvPr>
        </p:nvSpPr>
        <p:spPr/>
        <p:txBody>
          <a:bodyPr/>
          <a:lstStyle>
            <a:lvl1pPr>
              <a:defRPr/>
            </a:lvl1pPr>
          </a:lstStyle>
          <a:p>
            <a:pPr lvl="0"/>
            <a:endParaRPr lang="bg-BG"/>
          </a:p>
        </p:txBody>
      </p:sp>
      <p:sp>
        <p:nvSpPr>
          <p:cNvPr id="6" name="Slide Number Placeholder 5"/>
          <p:cNvSpPr txBox="1">
            <a:spLocks noGrp="1"/>
          </p:cNvSpPr>
          <p:nvPr>
            <p:ph type="sldNum" sz="quarter" idx="8"/>
          </p:nvPr>
        </p:nvSpPr>
        <p:spPr/>
        <p:txBody>
          <a:bodyPr/>
          <a:lstStyle>
            <a:lvl1pPr>
              <a:defRPr/>
            </a:lvl1pPr>
          </a:lstStyle>
          <a:p>
            <a:pPr lvl="0"/>
            <a:fld id="{80893BDA-81EE-4168-BBC7-D15F5145E713}" type="slidenum">
              <a:rPr/>
              <a:pPr lvl="0"/>
              <a:t>‹#›</a:t>
            </a:fld>
            <a:endParaRPr lang="bg-BG"/>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696203" y="215898"/>
            <a:ext cx="2024060" cy="4440234"/>
          </a:xfrm>
        </p:spPr>
        <p:txBody>
          <a:bodyPr vert="eaVert"/>
          <a:lstStyle>
            <a:lvl1pPr>
              <a:defRPr lang="en-US"/>
            </a:lvl1pPr>
          </a:lstStyle>
          <a:p>
            <a:pPr lvl="0"/>
            <a:r>
              <a:rPr lang="en-US"/>
              <a:t>Click to edit Master title style</a:t>
            </a:r>
            <a:endParaRPr lang="bg-BG"/>
          </a:p>
        </p:txBody>
      </p:sp>
      <p:sp>
        <p:nvSpPr>
          <p:cNvPr id="3" name="Vertical Text Placeholder 2"/>
          <p:cNvSpPr txBox="1">
            <a:spLocks noGrp="1"/>
          </p:cNvSpPr>
          <p:nvPr>
            <p:ph type="body" orient="vert" idx="1"/>
          </p:nvPr>
        </p:nvSpPr>
        <p:spPr>
          <a:xfrm>
            <a:off x="1619246" y="215898"/>
            <a:ext cx="5924553" cy="44402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a:defRPr/>
            </a:lvl1pPr>
          </a:lstStyle>
          <a:p>
            <a:pPr lvl="0"/>
            <a:endParaRPr lang="bg-BG"/>
          </a:p>
        </p:txBody>
      </p:sp>
      <p:sp>
        <p:nvSpPr>
          <p:cNvPr id="5" name="Footer Placeholder 4"/>
          <p:cNvSpPr txBox="1">
            <a:spLocks noGrp="1"/>
          </p:cNvSpPr>
          <p:nvPr>
            <p:ph type="ftr" sz="quarter" idx="9"/>
          </p:nvPr>
        </p:nvSpPr>
        <p:spPr/>
        <p:txBody>
          <a:bodyPr/>
          <a:lstStyle>
            <a:lvl1pPr>
              <a:defRPr/>
            </a:lvl1pPr>
          </a:lstStyle>
          <a:p>
            <a:pPr lvl="0"/>
            <a:endParaRPr lang="bg-BG"/>
          </a:p>
        </p:txBody>
      </p:sp>
      <p:sp>
        <p:nvSpPr>
          <p:cNvPr id="6" name="Slide Number Placeholder 5"/>
          <p:cNvSpPr txBox="1">
            <a:spLocks noGrp="1"/>
          </p:cNvSpPr>
          <p:nvPr>
            <p:ph type="sldNum" sz="quarter" idx="8"/>
          </p:nvPr>
        </p:nvSpPr>
        <p:spPr/>
        <p:txBody>
          <a:bodyPr/>
          <a:lstStyle>
            <a:lvl1pPr>
              <a:defRPr/>
            </a:lvl1pPr>
          </a:lstStyle>
          <a:p>
            <a:pPr lvl="0"/>
            <a:fld id="{9753C44E-51DC-4F1B-8A8E-C2F1B157CA3A}" type="slidenum">
              <a:rPr/>
              <a:pPr lvl="0"/>
              <a:t>‹#›</a:t>
            </a:fld>
            <a:endParaRPr lang="bg-BG"/>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bg-BG"/>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a:defRPr/>
            </a:lvl1pPr>
          </a:lstStyle>
          <a:p>
            <a:pPr lvl="0"/>
            <a:endParaRPr lang="bg-BG"/>
          </a:p>
        </p:txBody>
      </p:sp>
      <p:sp>
        <p:nvSpPr>
          <p:cNvPr id="5" name="Footer Placeholder 4"/>
          <p:cNvSpPr txBox="1">
            <a:spLocks noGrp="1"/>
          </p:cNvSpPr>
          <p:nvPr>
            <p:ph type="ftr" sz="quarter" idx="9"/>
          </p:nvPr>
        </p:nvSpPr>
        <p:spPr/>
        <p:txBody>
          <a:bodyPr/>
          <a:lstStyle>
            <a:lvl1pPr>
              <a:defRPr/>
            </a:lvl1pPr>
          </a:lstStyle>
          <a:p>
            <a:pPr lvl="0"/>
            <a:endParaRPr lang="bg-BG"/>
          </a:p>
        </p:txBody>
      </p:sp>
      <p:sp>
        <p:nvSpPr>
          <p:cNvPr id="6" name="Slide Number Placeholder 5"/>
          <p:cNvSpPr txBox="1">
            <a:spLocks noGrp="1"/>
          </p:cNvSpPr>
          <p:nvPr>
            <p:ph type="sldNum" sz="quarter" idx="8"/>
          </p:nvPr>
        </p:nvSpPr>
        <p:spPr/>
        <p:txBody>
          <a:bodyPr/>
          <a:lstStyle>
            <a:lvl1pPr>
              <a:defRPr/>
            </a:lvl1pPr>
          </a:lstStyle>
          <a:p>
            <a:pPr lvl="0"/>
            <a:fld id="{ED616FFF-5C3F-4158-A2C1-34B423A346DC}" type="slidenum">
              <a:rPr/>
              <a:pPr lvl="0"/>
              <a:t>‹#›</a:t>
            </a:fld>
            <a:endParaRPr lang="bg-BG"/>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96927" y="3643317"/>
            <a:ext cx="8567735" cy="1127126"/>
          </a:xfrm>
        </p:spPr>
        <p:txBody>
          <a:bodyPr anchor="t" anchorCtr="0"/>
          <a:lstStyle>
            <a:lvl1pPr algn="l">
              <a:defRPr lang="en-US" sz="4000" b="1" cap="all"/>
            </a:lvl1pPr>
          </a:lstStyle>
          <a:p>
            <a:pPr lvl="0"/>
            <a:r>
              <a:rPr lang="en-US"/>
              <a:t>Click to edit Master title style</a:t>
            </a:r>
            <a:endParaRPr lang="bg-BG"/>
          </a:p>
        </p:txBody>
      </p:sp>
      <p:sp>
        <p:nvSpPr>
          <p:cNvPr id="3" name="Text Placeholder 2"/>
          <p:cNvSpPr txBox="1">
            <a:spLocks noGrp="1"/>
          </p:cNvSpPr>
          <p:nvPr>
            <p:ph type="body" idx="1"/>
          </p:nvPr>
        </p:nvSpPr>
        <p:spPr>
          <a:xfrm>
            <a:off x="796927" y="2403472"/>
            <a:ext cx="8567735" cy="1239834"/>
          </a:xfrm>
        </p:spPr>
        <p:txBody>
          <a:bodyPr anchor="b"/>
          <a:lstStyle>
            <a:lvl1pPr marL="0" indent="0">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bg-BG"/>
          </a:p>
        </p:txBody>
      </p:sp>
      <p:sp>
        <p:nvSpPr>
          <p:cNvPr id="5" name="Footer Placeholder 4"/>
          <p:cNvSpPr txBox="1">
            <a:spLocks noGrp="1"/>
          </p:cNvSpPr>
          <p:nvPr>
            <p:ph type="ftr" sz="quarter" idx="9"/>
          </p:nvPr>
        </p:nvSpPr>
        <p:spPr/>
        <p:txBody>
          <a:bodyPr/>
          <a:lstStyle>
            <a:lvl1pPr>
              <a:defRPr/>
            </a:lvl1pPr>
          </a:lstStyle>
          <a:p>
            <a:pPr lvl="0"/>
            <a:endParaRPr lang="bg-BG"/>
          </a:p>
        </p:txBody>
      </p:sp>
      <p:sp>
        <p:nvSpPr>
          <p:cNvPr id="6" name="Slide Number Placeholder 5"/>
          <p:cNvSpPr txBox="1">
            <a:spLocks noGrp="1"/>
          </p:cNvSpPr>
          <p:nvPr>
            <p:ph type="sldNum" sz="quarter" idx="8"/>
          </p:nvPr>
        </p:nvSpPr>
        <p:spPr/>
        <p:txBody>
          <a:bodyPr/>
          <a:lstStyle>
            <a:lvl1pPr>
              <a:defRPr/>
            </a:lvl1pPr>
          </a:lstStyle>
          <a:p>
            <a:pPr lvl="0"/>
            <a:fld id="{347455D6-667A-4489-A1CB-7FB5FCC7D783}" type="slidenum">
              <a:rPr/>
              <a:pPr lvl="0"/>
              <a:t>‹#›</a:t>
            </a:fld>
            <a:endParaRPr lang="bg-BG"/>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bg-BG"/>
          </a:p>
        </p:txBody>
      </p:sp>
      <p:sp>
        <p:nvSpPr>
          <p:cNvPr id="3" name="Content Placeholder 2"/>
          <p:cNvSpPr txBox="1">
            <a:spLocks noGrp="1"/>
          </p:cNvSpPr>
          <p:nvPr>
            <p:ph idx="1"/>
          </p:nvPr>
        </p:nvSpPr>
        <p:spPr>
          <a:xfrm>
            <a:off x="1619246" y="1368427"/>
            <a:ext cx="3973516" cy="3287716"/>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txBox="1">
            <a:spLocks noGrp="1"/>
          </p:cNvSpPr>
          <p:nvPr>
            <p:ph idx="2"/>
          </p:nvPr>
        </p:nvSpPr>
        <p:spPr>
          <a:xfrm>
            <a:off x="5745166" y="1368427"/>
            <a:ext cx="3975097" cy="3287716"/>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txBox="1">
            <a:spLocks noGrp="1"/>
          </p:cNvSpPr>
          <p:nvPr>
            <p:ph type="dt" sz="half" idx="7"/>
          </p:nvPr>
        </p:nvSpPr>
        <p:spPr/>
        <p:txBody>
          <a:bodyPr/>
          <a:lstStyle>
            <a:lvl1pPr>
              <a:defRPr/>
            </a:lvl1pPr>
          </a:lstStyle>
          <a:p>
            <a:pPr lvl="0"/>
            <a:endParaRPr lang="bg-BG"/>
          </a:p>
        </p:txBody>
      </p:sp>
      <p:sp>
        <p:nvSpPr>
          <p:cNvPr id="6" name="Footer Placeholder 5"/>
          <p:cNvSpPr txBox="1">
            <a:spLocks noGrp="1"/>
          </p:cNvSpPr>
          <p:nvPr>
            <p:ph type="ftr" sz="quarter" idx="9"/>
          </p:nvPr>
        </p:nvSpPr>
        <p:spPr/>
        <p:txBody>
          <a:bodyPr/>
          <a:lstStyle>
            <a:lvl1pPr>
              <a:defRPr/>
            </a:lvl1pPr>
          </a:lstStyle>
          <a:p>
            <a:pPr lvl="0"/>
            <a:endParaRPr lang="bg-BG"/>
          </a:p>
        </p:txBody>
      </p:sp>
      <p:sp>
        <p:nvSpPr>
          <p:cNvPr id="7" name="Slide Number Placeholder 6"/>
          <p:cNvSpPr txBox="1">
            <a:spLocks noGrp="1"/>
          </p:cNvSpPr>
          <p:nvPr>
            <p:ph type="sldNum" sz="quarter" idx="8"/>
          </p:nvPr>
        </p:nvSpPr>
        <p:spPr/>
        <p:txBody>
          <a:bodyPr/>
          <a:lstStyle>
            <a:lvl1pPr>
              <a:defRPr/>
            </a:lvl1pPr>
          </a:lstStyle>
          <a:p>
            <a:pPr lvl="0"/>
            <a:fld id="{4D96EC8E-BDD5-4D18-BAF9-C902CD70260A}" type="slidenum">
              <a:rPr/>
              <a:pPr lvl="0"/>
              <a:t>‹#›</a:t>
            </a:fld>
            <a:endParaRPr lang="bg-BG"/>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04821" y="227008"/>
            <a:ext cx="9072567" cy="944566"/>
          </a:xfrm>
        </p:spPr>
        <p:txBody>
          <a:bodyPr/>
          <a:lstStyle>
            <a:lvl1pPr>
              <a:defRPr lang="en-US"/>
            </a:lvl1pPr>
          </a:lstStyle>
          <a:p>
            <a:pPr lvl="0"/>
            <a:r>
              <a:rPr lang="en-US"/>
              <a:t>Click to edit Master title style</a:t>
            </a:r>
            <a:endParaRPr lang="bg-BG"/>
          </a:p>
        </p:txBody>
      </p:sp>
      <p:sp>
        <p:nvSpPr>
          <p:cNvPr id="3" name="Text Placeholder 2"/>
          <p:cNvSpPr txBox="1">
            <a:spLocks noGrp="1"/>
          </p:cNvSpPr>
          <p:nvPr>
            <p:ph type="body" idx="1"/>
          </p:nvPr>
        </p:nvSpPr>
        <p:spPr>
          <a:xfrm>
            <a:off x="504821" y="1270001"/>
            <a:ext cx="4452935" cy="528642"/>
          </a:xfrm>
        </p:spPr>
        <p:txBody>
          <a:bodyPr anchor="b"/>
          <a:lstStyle>
            <a:lvl1pPr marL="0" indent="0">
              <a:buNone/>
              <a:defRPr b="1"/>
            </a:lvl1pPr>
          </a:lstStyle>
          <a:p>
            <a:pPr lvl="0"/>
            <a:r>
              <a:rPr lang="en-US"/>
              <a:t>Click to edit Master text styles</a:t>
            </a:r>
          </a:p>
        </p:txBody>
      </p:sp>
      <p:sp>
        <p:nvSpPr>
          <p:cNvPr id="4" name="Content Placeholder 3"/>
          <p:cNvSpPr txBox="1">
            <a:spLocks noGrp="1"/>
          </p:cNvSpPr>
          <p:nvPr>
            <p:ph idx="2"/>
          </p:nvPr>
        </p:nvSpPr>
        <p:spPr>
          <a:xfrm>
            <a:off x="504821" y="1798633"/>
            <a:ext cx="4452935" cy="3267078"/>
          </a:xfrm>
        </p:spPr>
        <p:txBody>
          <a:bodyPr/>
          <a:lstStyle>
            <a:lvl1pPr>
              <a:defRPr/>
            </a:lvl1pPr>
            <a:lvl2pPr>
              <a:defRPr sz="2000"/>
            </a:lvl2pPr>
            <a:lvl3pPr>
              <a:defRPr/>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txBox="1">
            <a:spLocks noGrp="1"/>
          </p:cNvSpPr>
          <p:nvPr>
            <p:ph type="body" idx="3"/>
          </p:nvPr>
        </p:nvSpPr>
        <p:spPr>
          <a:xfrm>
            <a:off x="5121270" y="1270001"/>
            <a:ext cx="4456108" cy="528642"/>
          </a:xfrm>
        </p:spPr>
        <p:txBody>
          <a:bodyPr anchor="b"/>
          <a:lstStyle>
            <a:lvl1pPr marL="0" indent="0">
              <a:buNone/>
              <a:defRPr b="1"/>
            </a:lvl1pPr>
          </a:lstStyle>
          <a:p>
            <a:pPr lvl="0"/>
            <a:r>
              <a:rPr lang="en-US"/>
              <a:t>Click to edit Master text styles</a:t>
            </a:r>
          </a:p>
        </p:txBody>
      </p:sp>
      <p:sp>
        <p:nvSpPr>
          <p:cNvPr id="6" name="Content Placeholder 5"/>
          <p:cNvSpPr txBox="1">
            <a:spLocks noGrp="1"/>
          </p:cNvSpPr>
          <p:nvPr>
            <p:ph idx="4"/>
          </p:nvPr>
        </p:nvSpPr>
        <p:spPr>
          <a:xfrm>
            <a:off x="5121270" y="1798633"/>
            <a:ext cx="4456108" cy="3267078"/>
          </a:xfrm>
        </p:spPr>
        <p:txBody>
          <a:bodyPr/>
          <a:lstStyle>
            <a:lvl1pPr>
              <a:defRPr/>
            </a:lvl1pPr>
            <a:lvl2pPr>
              <a:defRPr sz="2000"/>
            </a:lvl2pPr>
            <a:lvl3pPr>
              <a:defRPr/>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txBox="1">
            <a:spLocks noGrp="1"/>
          </p:cNvSpPr>
          <p:nvPr>
            <p:ph type="dt" sz="half" idx="7"/>
          </p:nvPr>
        </p:nvSpPr>
        <p:spPr/>
        <p:txBody>
          <a:bodyPr/>
          <a:lstStyle>
            <a:lvl1pPr>
              <a:defRPr/>
            </a:lvl1pPr>
          </a:lstStyle>
          <a:p>
            <a:pPr lvl="0"/>
            <a:endParaRPr lang="bg-BG"/>
          </a:p>
        </p:txBody>
      </p:sp>
      <p:sp>
        <p:nvSpPr>
          <p:cNvPr id="8" name="Footer Placeholder 7"/>
          <p:cNvSpPr txBox="1">
            <a:spLocks noGrp="1"/>
          </p:cNvSpPr>
          <p:nvPr>
            <p:ph type="ftr" sz="quarter" idx="9"/>
          </p:nvPr>
        </p:nvSpPr>
        <p:spPr/>
        <p:txBody>
          <a:bodyPr/>
          <a:lstStyle>
            <a:lvl1pPr>
              <a:defRPr/>
            </a:lvl1pPr>
          </a:lstStyle>
          <a:p>
            <a:pPr lvl="0"/>
            <a:endParaRPr lang="bg-BG"/>
          </a:p>
        </p:txBody>
      </p:sp>
      <p:sp>
        <p:nvSpPr>
          <p:cNvPr id="9" name="Slide Number Placeholder 8"/>
          <p:cNvSpPr txBox="1">
            <a:spLocks noGrp="1"/>
          </p:cNvSpPr>
          <p:nvPr>
            <p:ph type="sldNum" sz="quarter" idx="8"/>
          </p:nvPr>
        </p:nvSpPr>
        <p:spPr/>
        <p:txBody>
          <a:bodyPr/>
          <a:lstStyle>
            <a:lvl1pPr>
              <a:defRPr/>
            </a:lvl1pPr>
          </a:lstStyle>
          <a:p>
            <a:pPr lvl="0"/>
            <a:fld id="{970FE30A-9A3D-4E8C-A3C3-30CD179C197B}" type="slidenum">
              <a:rPr/>
              <a:pPr lvl="0"/>
              <a:t>‹#›</a:t>
            </a:fld>
            <a:endParaRPr lang="bg-BG"/>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bg-BG"/>
          </a:p>
        </p:txBody>
      </p:sp>
      <p:sp>
        <p:nvSpPr>
          <p:cNvPr id="3" name="Date Placeholder 2"/>
          <p:cNvSpPr txBox="1">
            <a:spLocks noGrp="1"/>
          </p:cNvSpPr>
          <p:nvPr>
            <p:ph type="dt" sz="half" idx="7"/>
          </p:nvPr>
        </p:nvSpPr>
        <p:spPr/>
        <p:txBody>
          <a:bodyPr/>
          <a:lstStyle>
            <a:lvl1pPr>
              <a:defRPr/>
            </a:lvl1pPr>
          </a:lstStyle>
          <a:p>
            <a:pPr lvl="0"/>
            <a:endParaRPr lang="bg-BG"/>
          </a:p>
        </p:txBody>
      </p:sp>
      <p:sp>
        <p:nvSpPr>
          <p:cNvPr id="4" name="Footer Placeholder 3"/>
          <p:cNvSpPr txBox="1">
            <a:spLocks noGrp="1"/>
          </p:cNvSpPr>
          <p:nvPr>
            <p:ph type="ftr" sz="quarter" idx="9"/>
          </p:nvPr>
        </p:nvSpPr>
        <p:spPr/>
        <p:txBody>
          <a:bodyPr/>
          <a:lstStyle>
            <a:lvl1pPr>
              <a:defRPr/>
            </a:lvl1pPr>
          </a:lstStyle>
          <a:p>
            <a:pPr lvl="0"/>
            <a:endParaRPr lang="bg-BG"/>
          </a:p>
        </p:txBody>
      </p:sp>
      <p:sp>
        <p:nvSpPr>
          <p:cNvPr id="5" name="Slide Number Placeholder 4"/>
          <p:cNvSpPr txBox="1">
            <a:spLocks noGrp="1"/>
          </p:cNvSpPr>
          <p:nvPr>
            <p:ph type="sldNum" sz="quarter" idx="8"/>
          </p:nvPr>
        </p:nvSpPr>
        <p:spPr/>
        <p:txBody>
          <a:bodyPr/>
          <a:lstStyle>
            <a:lvl1pPr>
              <a:defRPr/>
            </a:lvl1pPr>
          </a:lstStyle>
          <a:p>
            <a:pPr lvl="0"/>
            <a:fld id="{F0DE4A7D-5A73-4C90-83F0-B95AEB891004}" type="slidenum">
              <a:rPr/>
              <a:pPr lvl="0"/>
              <a:t>‹#›</a:t>
            </a:fld>
            <a:endParaRPr lang="bg-BG"/>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bg-BG"/>
          </a:p>
        </p:txBody>
      </p:sp>
      <p:sp>
        <p:nvSpPr>
          <p:cNvPr id="3" name="Footer Placeholder 2"/>
          <p:cNvSpPr txBox="1">
            <a:spLocks noGrp="1"/>
          </p:cNvSpPr>
          <p:nvPr>
            <p:ph type="ftr" sz="quarter" idx="9"/>
          </p:nvPr>
        </p:nvSpPr>
        <p:spPr/>
        <p:txBody>
          <a:bodyPr/>
          <a:lstStyle>
            <a:lvl1pPr>
              <a:defRPr/>
            </a:lvl1pPr>
          </a:lstStyle>
          <a:p>
            <a:pPr lvl="0"/>
            <a:endParaRPr lang="bg-BG"/>
          </a:p>
        </p:txBody>
      </p:sp>
      <p:sp>
        <p:nvSpPr>
          <p:cNvPr id="4" name="Slide Number Placeholder 3"/>
          <p:cNvSpPr txBox="1">
            <a:spLocks noGrp="1"/>
          </p:cNvSpPr>
          <p:nvPr>
            <p:ph type="sldNum" sz="quarter" idx="8"/>
          </p:nvPr>
        </p:nvSpPr>
        <p:spPr/>
        <p:txBody>
          <a:bodyPr/>
          <a:lstStyle>
            <a:lvl1pPr>
              <a:defRPr/>
            </a:lvl1pPr>
          </a:lstStyle>
          <a:p>
            <a:pPr lvl="0"/>
            <a:fld id="{6444C4A1-345B-428D-8D6F-ED0A3853C2B9}" type="slidenum">
              <a:rPr/>
              <a:pPr lvl="0"/>
              <a:t>‹#›</a:t>
            </a:fld>
            <a:endParaRPr lang="bg-BG"/>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504821" y="225427"/>
            <a:ext cx="3316291" cy="960440"/>
          </a:xfrm>
        </p:spPr>
        <p:txBody>
          <a:bodyPr anchor="b" anchorCtr="0"/>
          <a:lstStyle>
            <a:lvl1pPr algn="l">
              <a:defRPr lang="en-US" sz="2000" b="1"/>
            </a:lvl1pPr>
          </a:lstStyle>
          <a:p>
            <a:pPr lvl="0"/>
            <a:r>
              <a:rPr lang="en-US"/>
              <a:t>Click to edit Master title style</a:t>
            </a:r>
            <a:endParaRPr lang="bg-BG"/>
          </a:p>
        </p:txBody>
      </p:sp>
      <p:sp>
        <p:nvSpPr>
          <p:cNvPr id="3" name="Content Placeholder 2"/>
          <p:cNvSpPr txBox="1">
            <a:spLocks noGrp="1"/>
          </p:cNvSpPr>
          <p:nvPr>
            <p:ph idx="1"/>
          </p:nvPr>
        </p:nvSpPr>
        <p:spPr>
          <a:xfrm>
            <a:off x="3941758" y="225427"/>
            <a:ext cx="5635620" cy="4840284"/>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txBox="1">
            <a:spLocks noGrp="1"/>
          </p:cNvSpPr>
          <p:nvPr>
            <p:ph type="body" idx="2"/>
          </p:nvPr>
        </p:nvSpPr>
        <p:spPr>
          <a:xfrm>
            <a:off x="504821" y="1185867"/>
            <a:ext cx="3316291" cy="3879854"/>
          </a:xfrm>
        </p:spPr>
        <p:txBody>
          <a:bodyPr/>
          <a:lstStyle>
            <a:lvl1pPr marL="0" indent="0">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bg-BG"/>
          </a:p>
        </p:txBody>
      </p:sp>
      <p:sp>
        <p:nvSpPr>
          <p:cNvPr id="6" name="Footer Placeholder 5"/>
          <p:cNvSpPr txBox="1">
            <a:spLocks noGrp="1"/>
          </p:cNvSpPr>
          <p:nvPr>
            <p:ph type="ftr" sz="quarter" idx="9"/>
          </p:nvPr>
        </p:nvSpPr>
        <p:spPr/>
        <p:txBody>
          <a:bodyPr/>
          <a:lstStyle>
            <a:lvl1pPr>
              <a:defRPr/>
            </a:lvl1pPr>
          </a:lstStyle>
          <a:p>
            <a:pPr lvl="0"/>
            <a:endParaRPr lang="bg-BG"/>
          </a:p>
        </p:txBody>
      </p:sp>
      <p:sp>
        <p:nvSpPr>
          <p:cNvPr id="7" name="Slide Number Placeholder 6"/>
          <p:cNvSpPr txBox="1">
            <a:spLocks noGrp="1"/>
          </p:cNvSpPr>
          <p:nvPr>
            <p:ph type="sldNum" sz="quarter" idx="8"/>
          </p:nvPr>
        </p:nvSpPr>
        <p:spPr/>
        <p:txBody>
          <a:bodyPr/>
          <a:lstStyle>
            <a:lvl1pPr>
              <a:defRPr/>
            </a:lvl1pPr>
          </a:lstStyle>
          <a:p>
            <a:pPr lvl="0"/>
            <a:fld id="{0E4C1F6D-0236-4B8E-8582-69EA32A62189}" type="slidenum">
              <a:rPr/>
              <a:pPr lvl="0"/>
              <a:t>‹#›</a:t>
            </a:fld>
            <a:endParaRPr lang="bg-BG"/>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976439" y="3968752"/>
            <a:ext cx="6048371" cy="469901"/>
          </a:xfrm>
        </p:spPr>
        <p:txBody>
          <a:bodyPr anchor="b" anchorCtr="0"/>
          <a:lstStyle>
            <a:lvl1pPr algn="l">
              <a:defRPr lang="en-US" sz="2000" b="1"/>
            </a:lvl1pPr>
          </a:lstStyle>
          <a:p>
            <a:pPr lvl="0"/>
            <a:r>
              <a:rPr lang="en-US"/>
              <a:t>Click to edit Master title style</a:t>
            </a:r>
            <a:endParaRPr lang="bg-BG"/>
          </a:p>
        </p:txBody>
      </p:sp>
      <p:sp>
        <p:nvSpPr>
          <p:cNvPr id="3" name="Picture Placeholder 2"/>
          <p:cNvSpPr txBox="1">
            <a:spLocks noGrp="1"/>
          </p:cNvSpPr>
          <p:nvPr>
            <p:ph type="pic" idx="1"/>
          </p:nvPr>
        </p:nvSpPr>
        <p:spPr>
          <a:xfrm>
            <a:off x="1976439" y="506413"/>
            <a:ext cx="6048371" cy="3402016"/>
          </a:xfrm>
        </p:spPr>
        <p:txBody>
          <a:bodyPr/>
          <a:lstStyle>
            <a:lvl1pPr marL="0" indent="0">
              <a:buNone/>
              <a:defRPr lang="bg-BG" sz="3200"/>
            </a:lvl1pPr>
          </a:lstStyle>
          <a:p>
            <a:pPr lvl="0"/>
            <a:endParaRPr lang="bg-BG"/>
          </a:p>
        </p:txBody>
      </p:sp>
      <p:sp>
        <p:nvSpPr>
          <p:cNvPr id="4" name="Text Placeholder 3"/>
          <p:cNvSpPr txBox="1">
            <a:spLocks noGrp="1"/>
          </p:cNvSpPr>
          <p:nvPr>
            <p:ph type="body" idx="2"/>
          </p:nvPr>
        </p:nvSpPr>
        <p:spPr>
          <a:xfrm>
            <a:off x="1976439" y="4438653"/>
            <a:ext cx="6048371" cy="665161"/>
          </a:xfrm>
        </p:spPr>
        <p:txBody>
          <a:bodyPr/>
          <a:lstStyle>
            <a:lvl1pPr marL="0" indent="0">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bg-BG"/>
          </a:p>
        </p:txBody>
      </p:sp>
      <p:sp>
        <p:nvSpPr>
          <p:cNvPr id="6" name="Footer Placeholder 5"/>
          <p:cNvSpPr txBox="1">
            <a:spLocks noGrp="1"/>
          </p:cNvSpPr>
          <p:nvPr>
            <p:ph type="ftr" sz="quarter" idx="9"/>
          </p:nvPr>
        </p:nvSpPr>
        <p:spPr/>
        <p:txBody>
          <a:bodyPr/>
          <a:lstStyle>
            <a:lvl1pPr>
              <a:defRPr/>
            </a:lvl1pPr>
          </a:lstStyle>
          <a:p>
            <a:pPr lvl="0"/>
            <a:endParaRPr lang="bg-BG"/>
          </a:p>
        </p:txBody>
      </p:sp>
      <p:sp>
        <p:nvSpPr>
          <p:cNvPr id="7" name="Slide Number Placeholder 6"/>
          <p:cNvSpPr txBox="1">
            <a:spLocks noGrp="1"/>
          </p:cNvSpPr>
          <p:nvPr>
            <p:ph type="sldNum" sz="quarter" idx="8"/>
          </p:nvPr>
        </p:nvSpPr>
        <p:spPr/>
        <p:txBody>
          <a:bodyPr/>
          <a:lstStyle>
            <a:lvl1pPr>
              <a:defRPr/>
            </a:lvl1pPr>
          </a:lstStyle>
          <a:p>
            <a:pPr lvl="0"/>
            <a:fld id="{D3FA3628-6541-43BC-90A2-FADB2AD4001F}" type="slidenum">
              <a:rPr/>
              <a:pPr lvl="0"/>
              <a:t>‹#›</a:t>
            </a:fld>
            <a:endParaRPr lang="bg-BG"/>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alphaModFix/>
            <a:lum/>
          </a:blip>
          <a:srcRect/>
          <a:stretch>
            <a:fillRect/>
          </a:stretch>
        </p:blipFill>
        <p:spPr>
          <a:xfrm>
            <a:off x="0" y="0"/>
            <a:ext cx="10085758" cy="5670002"/>
          </a:xfrm>
          <a:prstGeom prst="rect">
            <a:avLst/>
          </a:prstGeom>
          <a:noFill/>
          <a:ln>
            <a:noFill/>
          </a:ln>
        </p:spPr>
      </p:pic>
      <p:sp>
        <p:nvSpPr>
          <p:cNvPr id="3" name="Title Placeholder 2"/>
          <p:cNvSpPr txBox="1">
            <a:spLocks noGrp="1"/>
          </p:cNvSpPr>
          <p:nvPr>
            <p:ph type="title"/>
          </p:nvPr>
        </p:nvSpPr>
        <p:spPr>
          <a:xfrm>
            <a:off x="1619996" y="215999"/>
            <a:ext cx="8100002" cy="935998"/>
          </a:xfrm>
          <a:prstGeom prst="rect">
            <a:avLst/>
          </a:prstGeom>
          <a:noFill/>
          <a:ln>
            <a:noFill/>
          </a:ln>
        </p:spPr>
        <p:txBody>
          <a:bodyPr vert="horz" wrap="square" lIns="0" tIns="0" rIns="0" bIns="0" anchor="ctr" anchorCtr="1" compatLnSpc="1"/>
          <a:lstStyle/>
          <a:p>
            <a:pPr lvl="0"/>
            <a:endParaRPr lang="bg-BG"/>
          </a:p>
        </p:txBody>
      </p:sp>
      <p:sp>
        <p:nvSpPr>
          <p:cNvPr id="4" name="Text Placeholder 3"/>
          <p:cNvSpPr txBox="1">
            <a:spLocks noGrp="1"/>
          </p:cNvSpPr>
          <p:nvPr>
            <p:ph type="body" idx="1"/>
          </p:nvPr>
        </p:nvSpPr>
        <p:spPr>
          <a:xfrm>
            <a:off x="1619996" y="1367997"/>
            <a:ext cx="8100002" cy="3288237"/>
          </a:xfrm>
          <a:prstGeom prst="rect">
            <a:avLst/>
          </a:prstGeom>
          <a:noFill/>
          <a:ln>
            <a:noFill/>
          </a:ln>
        </p:spPr>
        <p:txBody>
          <a:bodyPr vert="horz" wrap="square" lIns="0" tIns="0" rIns="0" bIns="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txBox="1">
            <a:spLocks noGrp="1"/>
          </p:cNvSpPr>
          <p:nvPr>
            <p:ph type="dt" sz="half" idx="2"/>
          </p:nvPr>
        </p:nvSpPr>
        <p:spPr>
          <a:xfrm>
            <a:off x="1583996" y="5164924"/>
            <a:ext cx="2348279" cy="390604"/>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bg-BG" sz="1400" b="0" i="0" u="none" strike="noStrike" kern="1200" cap="none" spc="0" baseline="0">
                <a:solidFill>
                  <a:srgbClr val="000000"/>
                </a:solidFill>
                <a:uFillTx/>
                <a:latin typeface="Liberation Sans" pitchFamily="18"/>
                <a:ea typeface="Segoe UI" pitchFamily="2"/>
                <a:cs typeface="Tahoma" pitchFamily="2"/>
              </a:defRPr>
            </a:lvl1pPr>
          </a:lstStyle>
          <a:p>
            <a:pPr lvl="0"/>
            <a:endParaRPr lang="bg-BG"/>
          </a:p>
        </p:txBody>
      </p:sp>
      <p:sp>
        <p:nvSpPr>
          <p:cNvPr id="6" name="Footer Placeholder 5"/>
          <p:cNvSpPr txBox="1">
            <a:spLocks noGrp="1"/>
          </p:cNvSpPr>
          <p:nvPr>
            <p:ph type="ftr" sz="quarter" idx="3"/>
          </p:nvPr>
        </p:nvSpPr>
        <p:spPr>
          <a:xfrm>
            <a:off x="3987003" y="5164924"/>
            <a:ext cx="3194995" cy="390604"/>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bg-BG" sz="1400" b="0" i="0" u="none" strike="noStrike" kern="1200" cap="none" spc="0" baseline="0">
                <a:solidFill>
                  <a:srgbClr val="000000"/>
                </a:solidFill>
                <a:uFillTx/>
                <a:latin typeface="Liberation Sans" pitchFamily="18"/>
                <a:ea typeface="Segoe UI" pitchFamily="2"/>
                <a:cs typeface="Tahoma" pitchFamily="2"/>
              </a:defRPr>
            </a:lvl1pPr>
          </a:lstStyle>
          <a:p>
            <a:pPr lvl="0"/>
            <a:endParaRPr lang="bg-BG"/>
          </a:p>
        </p:txBody>
      </p:sp>
      <p:sp>
        <p:nvSpPr>
          <p:cNvPr id="7" name="Slide Number Placeholder 6"/>
          <p:cNvSpPr txBox="1">
            <a:spLocks noGrp="1"/>
          </p:cNvSpPr>
          <p:nvPr>
            <p:ph type="sldNum" sz="quarter" idx="4"/>
          </p:nvPr>
        </p:nvSpPr>
        <p:spPr>
          <a:xfrm>
            <a:off x="7226996" y="5164924"/>
            <a:ext cx="2348279" cy="390604"/>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bg-BG" sz="1400" b="0" i="0" u="none" strike="noStrike" kern="1200" cap="none" spc="0" baseline="0">
                <a:solidFill>
                  <a:srgbClr val="000000"/>
                </a:solidFill>
                <a:uFillTx/>
                <a:latin typeface="Liberation Sans" pitchFamily="18"/>
                <a:ea typeface="Segoe UI" pitchFamily="2"/>
                <a:cs typeface="Tahoma" pitchFamily="2"/>
              </a:defRPr>
            </a:lvl1pPr>
          </a:lstStyle>
          <a:p>
            <a:pPr lvl="0"/>
            <a:fld id="{BA574EEA-ECBF-45D7-9CB9-9E22C69010F5}" type="slidenum">
              <a:rPr/>
              <a:pPr lvl="0"/>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bg-BG" sz="3300" b="0" i="0" u="none" strike="noStrike" kern="1200" cap="none" spc="0" baseline="0">
          <a:solidFill>
            <a:srgbClr val="050505"/>
          </a:solidFill>
          <a:uFillTx/>
          <a:latin typeface="Liberation Serif" pitchFamily="18"/>
        </a:defRPr>
      </a:lvl1pPr>
    </p:titleStyle>
    <p:bodyStyle>
      <a:lvl1pPr marL="431999" marR="0" lvl="0" indent="-323999" defTabSz="914400" rtl="0" fontAlgn="auto" hangingPunct="0">
        <a:lnSpc>
          <a:spcPct val="100000"/>
        </a:lnSpc>
        <a:spcBef>
          <a:spcPts val="0"/>
        </a:spcBef>
        <a:spcAft>
          <a:spcPts val="1060"/>
        </a:spcAft>
        <a:buClr>
          <a:srgbClr val="0066FF"/>
        </a:buClr>
        <a:buSzPct val="40000"/>
        <a:buFont typeface="StarSymbol"/>
        <a:buChar char="●"/>
        <a:tabLst/>
        <a:defRPr lang="en-US" sz="2400" b="0" i="0" u="none" strike="noStrike" kern="1200" cap="none" spc="0" baseline="0">
          <a:solidFill>
            <a:srgbClr val="050505"/>
          </a:solidFill>
          <a:uFillTx/>
          <a:latin typeface="Liberation Sans" pitchFamily="18"/>
        </a:defRPr>
      </a:lvl1pPr>
      <a:lvl2pPr marL="863998" marR="0" lvl="1" indent="-323999" defTabSz="914400" rtl="0" fontAlgn="auto" hangingPunct="1">
        <a:lnSpc>
          <a:spcPct val="100000"/>
        </a:lnSpc>
        <a:spcBef>
          <a:spcPts val="0"/>
        </a:spcBef>
        <a:spcAft>
          <a:spcPts val="850"/>
        </a:spcAft>
        <a:buClr>
          <a:srgbClr val="0066FF"/>
        </a:buClr>
        <a:buSzPct val="40000"/>
        <a:buFont typeface="StarSymbol"/>
        <a:buChar char="–"/>
        <a:tabLst/>
        <a:defRPr lang="en-US" sz="2090" b="0" i="0" u="none" strike="noStrike" kern="1200" cap="none" spc="0" baseline="0">
          <a:solidFill>
            <a:srgbClr val="050505"/>
          </a:solidFill>
          <a:uFillTx/>
          <a:latin typeface="Liberation Sans" pitchFamily="18"/>
        </a:defRPr>
      </a:lvl2pPr>
      <a:lvl3pPr marL="1295997" marR="0" lvl="2" indent="-287999" defTabSz="914400" rtl="0" fontAlgn="auto" hangingPunct="1">
        <a:lnSpc>
          <a:spcPct val="100000"/>
        </a:lnSpc>
        <a:spcBef>
          <a:spcPts val="0"/>
        </a:spcBef>
        <a:spcAft>
          <a:spcPts val="630"/>
        </a:spcAft>
        <a:buClr>
          <a:srgbClr val="0066FF"/>
        </a:buClr>
        <a:buSzPct val="40000"/>
        <a:buFont typeface="StarSymbol"/>
        <a:buChar char="●"/>
        <a:tabLst/>
        <a:defRPr lang="en-US" sz="1800" b="0" i="0" u="none" strike="noStrike" kern="1200" cap="none" spc="0" baseline="0">
          <a:solidFill>
            <a:srgbClr val="050505"/>
          </a:solidFill>
          <a:uFillTx/>
          <a:latin typeface="Liberation Sans" pitchFamily="18"/>
        </a:defRPr>
      </a:lvl3pPr>
      <a:lvl4pPr marL="1727996" marR="0" lvl="3" indent="-215999" defTabSz="914400" rtl="0" fontAlgn="auto" hangingPunct="1">
        <a:lnSpc>
          <a:spcPct val="100000"/>
        </a:lnSpc>
        <a:spcBef>
          <a:spcPts val="0"/>
        </a:spcBef>
        <a:spcAft>
          <a:spcPts val="420"/>
        </a:spcAft>
        <a:buClr>
          <a:srgbClr val="0066FF"/>
        </a:buClr>
        <a:buSzPct val="40000"/>
        <a:buFont typeface="StarSymbol"/>
        <a:buChar char="–"/>
        <a:tabLst/>
        <a:defRPr lang="en-US" sz="1500" b="0" i="0" u="none" strike="noStrike" kern="1200" cap="none" spc="0" baseline="0">
          <a:solidFill>
            <a:srgbClr val="050505"/>
          </a:solidFill>
          <a:uFillTx/>
          <a:latin typeface="Liberation Sans" pitchFamily="18"/>
        </a:defRPr>
      </a:lvl4pPr>
      <a:lvl5pPr marL="2159995" marR="0" lvl="4" indent="-215999" defTabSz="914400" rtl="0" fontAlgn="auto" hangingPunct="1">
        <a:lnSpc>
          <a:spcPct val="100000"/>
        </a:lnSpc>
        <a:spcBef>
          <a:spcPts val="0"/>
        </a:spcBef>
        <a:spcAft>
          <a:spcPts val="210"/>
        </a:spcAft>
        <a:buClr>
          <a:srgbClr val="0066FF"/>
        </a:buClr>
        <a:buSzPct val="40000"/>
        <a:buFont typeface="StarSymbol"/>
        <a:buChar char="●"/>
        <a:tabLst/>
        <a:defRPr lang="en-US" sz="1500" b="0" i="0" u="none" strike="noStrike" kern="1200" cap="none" spc="0" baseline="0">
          <a:solidFill>
            <a:srgbClr val="050505"/>
          </a:solidFill>
          <a:uFillTx/>
          <a:latin typeface="Liberation Sans" pitchFamily="18"/>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Slide Number Placeholder 3"/>
          <p:cNvSpPr txBox="1"/>
          <p:nvPr/>
        </p:nvSpPr>
        <p:spPr>
          <a:xfrm>
            <a:off x="7226996" y="5164924"/>
            <a:ext cx="2348279" cy="390604"/>
          </a:xfrm>
          <a:prstGeom prst="rect">
            <a:avLst/>
          </a:prstGeom>
          <a:noFill/>
          <a:ln>
            <a:noFill/>
          </a:ln>
        </p:spPr>
        <p:txBody>
          <a:bodyPr vert="horz" wrap="square" lIns="0" tIns="0" rIns="0" bIns="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E30CFAC-405C-478F-AE95-A2F2F0CE03F1}"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a:t>
            </a:fld>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ubtitle 1"/>
          <p:cNvSpPr txBox="1">
            <a:spLocks noGrp="1"/>
          </p:cNvSpPr>
          <p:nvPr>
            <p:ph type="subTitle" idx="4294967295"/>
          </p:nvPr>
        </p:nvSpPr>
        <p:spPr>
          <a:xfrm>
            <a:off x="1619996" y="3267323"/>
            <a:ext cx="8100002" cy="1008112"/>
          </a:xfrm>
        </p:spPr>
        <p:txBody>
          <a:bodyPr anchor="ctr" anchorCtr="1"/>
          <a:lstStyle/>
          <a:p>
            <a:pPr marL="0" lvl="0" indent="0" algn="ctr">
              <a:buNone/>
            </a:pPr>
            <a:r>
              <a:rPr lang="bg-BG" sz="4800" b="1" i="1" dirty="0" smtClean="0">
                <a:latin typeface="Liberation Serif" pitchFamily="18"/>
                <a:cs typeface="Tahoma" pitchFamily="2"/>
              </a:rPr>
              <a:t>Lim</a:t>
            </a:r>
            <a:r>
              <a:rPr sz="4800" b="1" i="1" smtClean="0">
                <a:latin typeface="Liberation Serif" pitchFamily="18"/>
                <a:cs typeface="Tahoma" pitchFamily="2"/>
              </a:rPr>
              <a:t>e</a:t>
            </a:r>
            <a:r>
              <a:rPr lang="bg-BG" sz="4800" b="1" i="1" dirty="0" smtClean="0">
                <a:latin typeface="Liberation Serif" pitchFamily="18"/>
                <a:cs typeface="Tahoma" pitchFamily="2"/>
              </a:rPr>
              <a:t> </a:t>
            </a:r>
            <a:r>
              <a:rPr lang="bg-BG" sz="4800" b="1" i="1" dirty="0">
                <a:latin typeface="Liberation Serif" pitchFamily="18"/>
                <a:cs typeface="Tahoma" pitchFamily="2"/>
              </a:rPr>
              <a:t>in water</a:t>
            </a:r>
          </a:p>
        </p:txBody>
      </p:sp>
      <p:sp>
        <p:nvSpPr>
          <p:cNvPr id="4" name="TextBox 2"/>
          <p:cNvSpPr txBox="1"/>
          <p:nvPr/>
        </p:nvSpPr>
        <p:spPr>
          <a:xfrm>
            <a:off x="9215999" y="4607999"/>
            <a:ext cx="1439997" cy="489962"/>
          </a:xfrm>
          <a:prstGeom prst="rect">
            <a:avLst/>
          </a:prstGeom>
          <a:noFill/>
          <a:ln>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bg-BG" sz="1400" b="0" i="0" u="none" strike="noStrike" kern="1200" cap="none" spc="0" baseline="0">
                <a:solidFill>
                  <a:srgbClr val="000000"/>
                </a:solidFill>
                <a:uFillTx/>
                <a:latin typeface="Liberation Sans" pitchFamily="18"/>
                <a:ea typeface="Segoe UI" pitchFamily="2"/>
                <a:cs typeface="Tahoma" pitchFamily="2"/>
              </a:rPr>
              <a:t>Martyn G.</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bg-BG" sz="1400" b="0" i="0" u="none" strike="noStrike" kern="1200" cap="none" spc="0" baseline="0">
                <a:solidFill>
                  <a:srgbClr val="000000"/>
                </a:solidFill>
                <a:uFillTx/>
                <a:latin typeface="Liberation Sans" pitchFamily="18"/>
                <a:ea typeface="Segoe UI" pitchFamily="2"/>
                <a:cs typeface="Tahoma" pitchFamily="2"/>
              </a:rPr>
              <a:t>Megie V.</a:t>
            </a:r>
          </a:p>
        </p:txBody>
      </p:sp>
      <p:pic>
        <p:nvPicPr>
          <p:cNvPr id="5" name="Picture 4" descr="83322015_10221355846827705_5731221861774131200_n.jpg"/>
          <p:cNvPicPr>
            <a:picLocks noChangeAspect="1"/>
          </p:cNvPicPr>
          <p:nvPr/>
        </p:nvPicPr>
        <p:blipFill>
          <a:blip r:embed="rId3" cstate="print"/>
          <a:stretch>
            <a:fillRect/>
          </a:stretch>
        </p:blipFill>
        <p:spPr>
          <a:xfrm>
            <a:off x="1943968" y="0"/>
            <a:ext cx="4267200" cy="32004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Slide Number Placeholder 3"/>
          <p:cNvSpPr txBox="1"/>
          <p:nvPr/>
        </p:nvSpPr>
        <p:spPr>
          <a:xfrm>
            <a:off x="7226996" y="5164924"/>
            <a:ext cx="2348279" cy="390604"/>
          </a:xfrm>
          <a:prstGeom prst="rect">
            <a:avLst/>
          </a:prstGeom>
          <a:noFill/>
          <a:ln>
            <a:noFill/>
          </a:ln>
        </p:spPr>
        <p:txBody>
          <a:bodyPr vert="horz" wrap="square" lIns="0" tIns="0" rIns="0" bIns="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3E8273-1478-41FF-9334-B450C5F9DA5E}"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10</a:t>
            </a:fld>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Text Placeholder 1"/>
          <p:cNvSpPr txBox="1">
            <a:spLocks noGrp="1"/>
          </p:cNvSpPr>
          <p:nvPr>
            <p:ph type="body" idx="4294967295"/>
          </p:nvPr>
        </p:nvSpPr>
        <p:spPr>
          <a:xfrm>
            <a:off x="1511996" y="2039761"/>
            <a:ext cx="8100002" cy="3288237"/>
          </a:xfrm>
        </p:spPr>
        <p:txBody>
          <a:bodyPr anchorCtr="1"/>
          <a:lstStyle/>
          <a:p>
            <a:pPr lvl="0" algn="ctr">
              <a:buNone/>
            </a:pPr>
            <a:r>
              <a:rPr lang="bg-BG" sz="5400">
                <a:latin typeface="Lithos Pro Regular" pitchFamily="82"/>
                <a:cs typeface="Tahoma" pitchFamily="2"/>
              </a:rPr>
              <a:t>Thanks for your attention!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Slide Number Placeholder 3"/>
          <p:cNvSpPr txBox="1"/>
          <p:nvPr/>
        </p:nvSpPr>
        <p:spPr>
          <a:xfrm>
            <a:off x="7226996" y="5164924"/>
            <a:ext cx="2348279" cy="390604"/>
          </a:xfrm>
          <a:prstGeom prst="rect">
            <a:avLst/>
          </a:prstGeom>
          <a:noFill/>
          <a:ln>
            <a:noFill/>
          </a:ln>
        </p:spPr>
        <p:txBody>
          <a:bodyPr vert="horz" wrap="square" lIns="0" tIns="0" rIns="0" bIns="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E03750C-C478-4A94-9159-44389F23B0C2}"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a:t>
            </a:fld>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Title 1"/>
          <p:cNvSpPr txBox="1">
            <a:spLocks noGrp="1"/>
          </p:cNvSpPr>
          <p:nvPr>
            <p:ph type="title" idx="4294967295"/>
          </p:nvPr>
        </p:nvSpPr>
        <p:spPr/>
        <p:txBody>
          <a:bodyPr/>
          <a:lstStyle/>
          <a:p>
            <a:pPr lvl="0">
              <a:buNone/>
            </a:pPr>
            <a:r>
              <a:rPr lang="bg-BG">
                <a:cs typeface="Tahoma" pitchFamily="2"/>
              </a:rPr>
              <a:t>What is limestone?</a:t>
            </a:r>
          </a:p>
        </p:txBody>
      </p:sp>
      <p:sp>
        <p:nvSpPr>
          <p:cNvPr id="4" name="Text Placeholder 2"/>
          <p:cNvSpPr txBox="1">
            <a:spLocks noGrp="1"/>
          </p:cNvSpPr>
          <p:nvPr>
            <p:ph type="body" idx="4294967295"/>
          </p:nvPr>
        </p:nvSpPr>
        <p:spPr/>
        <p:txBody>
          <a:bodyPr/>
          <a:lstStyle/>
          <a:p>
            <a:pPr lvl="0"/>
            <a:r>
              <a:rPr lang="bg-BG" sz="2200">
                <a:cs typeface="Tahoma" pitchFamily="2"/>
              </a:rPr>
              <a:t>Limestone is a sedimentary rock characterised by a high calcium mineralisation. Limestone is formed in two ways. It can be formed with the help of living organisms and by evaporation. Calcium, scaling and limestone are almost the same thing.</a:t>
            </a:r>
          </a:p>
        </p:txBody>
      </p:sp>
      <p:pic>
        <p:nvPicPr>
          <p:cNvPr id="5" name="Picture 3"/>
          <p:cNvPicPr>
            <a:picLocks noChangeAspect="1"/>
          </p:cNvPicPr>
          <p:nvPr/>
        </p:nvPicPr>
        <p:blipFill>
          <a:blip r:embed="rId3" cstate="print">
            <a:alphaModFix/>
            <a:lum/>
          </a:blip>
          <a:srcRect r="6" b="4969"/>
          <a:stretch>
            <a:fillRect/>
          </a:stretch>
        </p:blipFill>
        <p:spPr>
          <a:xfrm>
            <a:off x="6551996" y="2782080"/>
            <a:ext cx="2376004" cy="2257918"/>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Slide Number Placeholder 3"/>
          <p:cNvSpPr txBox="1"/>
          <p:nvPr/>
        </p:nvSpPr>
        <p:spPr>
          <a:xfrm>
            <a:off x="7226996" y="5164924"/>
            <a:ext cx="2348279" cy="390604"/>
          </a:xfrm>
          <a:prstGeom prst="rect">
            <a:avLst/>
          </a:prstGeom>
          <a:noFill/>
          <a:ln>
            <a:noFill/>
          </a:ln>
        </p:spPr>
        <p:txBody>
          <a:bodyPr vert="horz" wrap="square" lIns="0" tIns="0" rIns="0" bIns="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A86715C-BA4E-47F0-9288-FB305BF7E839}"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3</a:t>
            </a:fld>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Text Placeholder 1"/>
          <p:cNvSpPr txBox="1">
            <a:spLocks noGrp="1"/>
          </p:cNvSpPr>
          <p:nvPr>
            <p:ph type="body" idx="4294967295"/>
          </p:nvPr>
        </p:nvSpPr>
        <p:spPr>
          <a:xfrm>
            <a:off x="1583996" y="503998"/>
            <a:ext cx="8100002" cy="3288237"/>
          </a:xfrm>
        </p:spPr>
        <p:txBody>
          <a:bodyPr/>
          <a:lstStyle/>
          <a:p>
            <a:pPr lvl="0"/>
            <a:r>
              <a:rPr lang="bg-BG" sz="2000" dirty="0">
                <a:cs typeface="Tahoma" pitchFamily="2"/>
              </a:rPr>
              <a:t>Limestone is formed (scaling) when water containing particles of calcium carbonate </a:t>
            </a:r>
            <a:r>
              <a:rPr lang="bg-BG" sz="2000" dirty="0" smtClean="0">
                <a:cs typeface="Tahoma" pitchFamily="2"/>
              </a:rPr>
              <a:t>evaporate</a:t>
            </a:r>
            <a:r>
              <a:rPr lang="en-US" sz="2000" dirty="0" smtClean="0">
                <a:cs typeface="Tahoma" pitchFamily="2"/>
              </a:rPr>
              <a:t>s</a:t>
            </a:r>
            <a:r>
              <a:rPr lang="bg-BG" sz="2000" dirty="0" smtClean="0">
                <a:cs typeface="Tahoma" pitchFamily="2"/>
              </a:rPr>
              <a:t>, </a:t>
            </a:r>
            <a:r>
              <a:rPr lang="bg-BG" sz="2000" dirty="0">
                <a:cs typeface="Tahoma" pitchFamily="2"/>
              </a:rPr>
              <a:t>leaving behind the sediment deposit. The water pressure compacts the sediment, creating limestone. The color of the limestone depends on the other sediments in the mixture besides the mineral calcite, which is white; impurities such as sand, clay, and organic material are also present in limestone and affect the </a:t>
            </a:r>
            <a:r>
              <a:rPr lang="bg-BG" sz="2000" dirty="0" smtClean="0">
                <a:cs typeface="Tahoma" pitchFamily="2"/>
              </a:rPr>
              <a:t>colo</a:t>
            </a:r>
            <a:r>
              <a:rPr lang="en-US" sz="2000" dirty="0" smtClean="0">
                <a:cs typeface="Tahoma" pitchFamily="2"/>
              </a:rPr>
              <a:t>u</a:t>
            </a:r>
            <a:r>
              <a:rPr lang="bg-BG" sz="2000" dirty="0" smtClean="0">
                <a:cs typeface="Tahoma" pitchFamily="2"/>
              </a:rPr>
              <a:t>r</a:t>
            </a:r>
            <a:r>
              <a:rPr lang="bg-BG" sz="2000" dirty="0">
                <a:cs typeface="Tahoma" pitchFamily="2"/>
              </a:rPr>
              <a:t>.</a:t>
            </a:r>
          </a:p>
        </p:txBody>
      </p:sp>
      <p:pic>
        <p:nvPicPr>
          <p:cNvPr id="4" name="Picture 2"/>
          <p:cNvPicPr>
            <a:picLocks noChangeAspect="1"/>
          </p:cNvPicPr>
          <p:nvPr/>
        </p:nvPicPr>
        <p:blipFill>
          <a:blip r:embed="rId3" cstate="print">
            <a:alphaModFix/>
            <a:lum/>
          </a:blip>
          <a:srcRect/>
          <a:stretch>
            <a:fillRect/>
          </a:stretch>
        </p:blipFill>
        <p:spPr>
          <a:xfrm>
            <a:off x="5327998" y="2469602"/>
            <a:ext cx="3962159" cy="2642396"/>
          </a:xfrm>
          <a:prstGeom prst="rect">
            <a:avLst/>
          </a:prstGeom>
          <a:noFill/>
          <a:ln>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Slide Number Placeholder 3"/>
          <p:cNvSpPr txBox="1"/>
          <p:nvPr/>
        </p:nvSpPr>
        <p:spPr>
          <a:xfrm>
            <a:off x="7226996" y="5164924"/>
            <a:ext cx="2348279" cy="390604"/>
          </a:xfrm>
          <a:prstGeom prst="rect">
            <a:avLst/>
          </a:prstGeom>
          <a:noFill/>
          <a:ln>
            <a:noFill/>
          </a:ln>
        </p:spPr>
        <p:txBody>
          <a:bodyPr vert="horz" wrap="square" lIns="0" tIns="0" rIns="0" bIns="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F3FF3AA-A03A-4F9A-A417-760CBA29E43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4</a:t>
            </a:fld>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Title 1"/>
          <p:cNvSpPr txBox="1">
            <a:spLocks noGrp="1"/>
          </p:cNvSpPr>
          <p:nvPr>
            <p:ph type="title" idx="4294967295"/>
          </p:nvPr>
        </p:nvSpPr>
        <p:spPr>
          <a:xfrm>
            <a:off x="1583996" y="-71999"/>
            <a:ext cx="8100002" cy="935998"/>
          </a:xfrm>
        </p:spPr>
        <p:txBody>
          <a:bodyPr/>
          <a:lstStyle/>
          <a:p>
            <a:pPr lvl="0">
              <a:buNone/>
            </a:pPr>
            <a:r>
              <a:rPr lang="bg-BG">
                <a:cs typeface="Tahoma" pitchFamily="2"/>
              </a:rPr>
              <a:t>Limestone and water hardness</a:t>
            </a:r>
          </a:p>
        </p:txBody>
      </p:sp>
      <p:sp>
        <p:nvSpPr>
          <p:cNvPr id="4" name="Text Placeholder 2"/>
          <p:cNvSpPr txBox="1">
            <a:spLocks noGrp="1"/>
          </p:cNvSpPr>
          <p:nvPr>
            <p:ph type="body" idx="4294967295"/>
          </p:nvPr>
        </p:nvSpPr>
        <p:spPr>
          <a:xfrm>
            <a:off x="1619996" y="1007997"/>
            <a:ext cx="8100002" cy="3288237"/>
          </a:xfrm>
        </p:spPr>
        <p:txBody>
          <a:bodyPr/>
          <a:lstStyle/>
          <a:p>
            <a:pPr lvl="0"/>
            <a:r>
              <a:rPr lang="bg-BG" sz="1800">
                <a:cs typeface="Tahoma" pitchFamily="2"/>
              </a:rPr>
              <a:t>The simple definition of water hardness is the amount of dissolved calcium and magnesium in the water. Hard water is high in dissolved minerals, both calcium and magnesium. The water hardness is defined as the total hardness (TH) which primarily corresponds to calcium and magnesium salts.It is easy to detect, without testing, the hardness of your water.</a:t>
            </a:r>
          </a:p>
          <a:p>
            <a:pPr lvl="0"/>
            <a:endParaRPr lang="bg-BG" sz="1800">
              <a:cs typeface="Tahoma" pitchFamily="2"/>
            </a:endParaRPr>
          </a:p>
        </p:txBody>
      </p:sp>
      <p:pic>
        <p:nvPicPr>
          <p:cNvPr id="5" name="Picture 3"/>
          <p:cNvPicPr>
            <a:picLocks noChangeAspect="1"/>
          </p:cNvPicPr>
          <p:nvPr/>
        </p:nvPicPr>
        <p:blipFill>
          <a:blip r:embed="rId3" cstate="print">
            <a:alphaModFix/>
            <a:lum/>
          </a:blip>
          <a:srcRect/>
          <a:stretch>
            <a:fillRect/>
          </a:stretch>
        </p:blipFill>
        <p:spPr>
          <a:xfrm>
            <a:off x="7112157" y="2952003"/>
            <a:ext cx="2391841" cy="3145316"/>
          </a:xfrm>
          <a:prstGeom prst="rect">
            <a:avLst/>
          </a:prstGeom>
          <a:noFill/>
          <a:ln>
            <a:noFill/>
          </a:ln>
        </p:spPr>
      </p:pic>
      <p:pic>
        <p:nvPicPr>
          <p:cNvPr id="6" name="Picture 4"/>
          <p:cNvPicPr>
            <a:picLocks noChangeAspect="1"/>
          </p:cNvPicPr>
          <p:nvPr/>
        </p:nvPicPr>
        <p:blipFill>
          <a:blip r:embed="rId4" cstate="print">
            <a:alphaModFix/>
            <a:lum/>
          </a:blip>
          <a:srcRect/>
          <a:stretch>
            <a:fillRect/>
          </a:stretch>
        </p:blipFill>
        <p:spPr>
          <a:xfrm>
            <a:off x="2087995" y="3263036"/>
            <a:ext cx="3774240" cy="1272954"/>
          </a:xfrm>
          <a:prstGeom prst="rect">
            <a:avLst/>
          </a:prstGeom>
          <a:noFill/>
          <a:ln w="0">
            <a:solidFill>
              <a:srgbClr val="729FCF"/>
            </a:solidFill>
            <a:prstDash val="soli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Slide Number Placeholder 3"/>
          <p:cNvSpPr txBox="1"/>
          <p:nvPr/>
        </p:nvSpPr>
        <p:spPr>
          <a:xfrm>
            <a:off x="7226996" y="5164924"/>
            <a:ext cx="2348279" cy="390604"/>
          </a:xfrm>
          <a:prstGeom prst="rect">
            <a:avLst/>
          </a:prstGeom>
          <a:noFill/>
          <a:ln>
            <a:noFill/>
          </a:ln>
        </p:spPr>
        <p:txBody>
          <a:bodyPr vert="horz" wrap="square" lIns="0" tIns="0" rIns="0" bIns="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F4AB695-CB31-462A-AD90-78E706AA4793}"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5</a:t>
            </a:fld>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Text Placeholder 1"/>
          <p:cNvSpPr txBox="1">
            <a:spLocks noGrp="1"/>
          </p:cNvSpPr>
          <p:nvPr>
            <p:ph type="body" idx="4294967295"/>
          </p:nvPr>
        </p:nvSpPr>
        <p:spPr>
          <a:xfrm>
            <a:off x="1655996" y="599764"/>
            <a:ext cx="8100002" cy="3288237"/>
          </a:xfrm>
        </p:spPr>
        <p:txBody>
          <a:bodyPr/>
          <a:lstStyle/>
          <a:p>
            <a:pPr lvl="0"/>
            <a:r>
              <a:rPr lang="bg-BG" sz="1800" dirty="0">
                <a:cs typeface="Tahoma" pitchFamily="2"/>
              </a:rPr>
              <a:t>With soft water (rain water), soap makes quickly foam and it is hard to get rid of the soap. On the other hand, hard water (</a:t>
            </a:r>
            <a:r>
              <a:rPr lang="bg-BG" sz="1800" dirty="0" smtClean="0">
                <a:cs typeface="Tahoma" pitchFamily="2"/>
              </a:rPr>
              <a:t>lime) </a:t>
            </a:r>
            <a:r>
              <a:rPr lang="bg-BG" sz="1800" dirty="0">
                <a:cs typeface="Tahoma" pitchFamily="2"/>
              </a:rPr>
              <a:t>quickly removes soap and even gives hands a little rough after washing. But it needs more soap to wash or clean.</a:t>
            </a:r>
          </a:p>
        </p:txBody>
      </p:sp>
      <p:pic>
        <p:nvPicPr>
          <p:cNvPr id="4" name="Picture 2"/>
          <p:cNvPicPr>
            <a:picLocks noChangeAspect="1"/>
          </p:cNvPicPr>
          <p:nvPr/>
        </p:nvPicPr>
        <p:blipFill>
          <a:blip r:embed="rId3" cstate="print">
            <a:alphaModFix/>
            <a:lum/>
          </a:blip>
          <a:srcRect/>
          <a:stretch>
            <a:fillRect/>
          </a:stretch>
        </p:blipFill>
        <p:spPr>
          <a:xfrm>
            <a:off x="1866235" y="1962357"/>
            <a:ext cx="4901760" cy="3509640"/>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Slide Number Placeholder 3"/>
          <p:cNvSpPr txBox="1"/>
          <p:nvPr/>
        </p:nvSpPr>
        <p:spPr>
          <a:xfrm>
            <a:off x="7226996" y="5164924"/>
            <a:ext cx="2348279" cy="390604"/>
          </a:xfrm>
          <a:prstGeom prst="rect">
            <a:avLst/>
          </a:prstGeom>
          <a:noFill/>
          <a:ln>
            <a:noFill/>
          </a:ln>
        </p:spPr>
        <p:txBody>
          <a:bodyPr vert="horz" wrap="square" lIns="0" tIns="0" rIns="0" bIns="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3CE1324-8AB7-413B-BFFD-67A345113C06}"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6</a:t>
            </a:fld>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Title 1"/>
          <p:cNvSpPr txBox="1">
            <a:spLocks noGrp="1"/>
          </p:cNvSpPr>
          <p:nvPr>
            <p:ph type="title" idx="4294967295"/>
          </p:nvPr>
        </p:nvSpPr>
        <p:spPr/>
        <p:txBody>
          <a:bodyPr/>
          <a:lstStyle/>
          <a:p>
            <a:pPr lvl="0">
              <a:buNone/>
            </a:pPr>
            <a:r>
              <a:rPr lang="bg-BG">
                <a:cs typeface="Tahoma" pitchFamily="2"/>
              </a:rPr>
              <a:t>The water hardness (limestone) has contradictory effects :</a:t>
            </a:r>
          </a:p>
        </p:txBody>
      </p:sp>
      <p:sp>
        <p:nvSpPr>
          <p:cNvPr id="4" name="Text Placeholder 2"/>
          <p:cNvSpPr txBox="1">
            <a:spLocks noGrp="1"/>
          </p:cNvSpPr>
          <p:nvPr>
            <p:ph type="body" idx="4294967295"/>
          </p:nvPr>
        </p:nvSpPr>
        <p:spPr/>
        <p:txBody>
          <a:bodyPr/>
          <a:lstStyle/>
          <a:p>
            <a:pPr lvl="0"/>
            <a:r>
              <a:rPr lang="bg-BG">
                <a:cs typeface="Tahoma" pitchFamily="2"/>
              </a:rPr>
              <a:t>Beneficial to health : hard drinking water (rich in calcium and in magnésium) generally contributes a small amount toward total calcium and magnesium human dietary needs. Some studies suggest a correlation between hard water and lower cardiovascular disease mortality. Hard drinking water is also more drinkable. Hard drinking water is high in mineral salts, especially calcium and magnesium ions.</a:t>
            </a:r>
          </a:p>
          <a:p>
            <a:pPr lvl="0"/>
            <a:endParaRPr lang="bg-BG">
              <a:cs typeface="Tahoma" pitchFamily="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Slide Number Placeholder 3"/>
          <p:cNvSpPr txBox="1"/>
          <p:nvPr/>
        </p:nvSpPr>
        <p:spPr>
          <a:xfrm>
            <a:off x="7226996" y="5164924"/>
            <a:ext cx="2348279" cy="390604"/>
          </a:xfrm>
          <a:prstGeom prst="rect">
            <a:avLst/>
          </a:prstGeom>
          <a:noFill/>
          <a:ln>
            <a:noFill/>
          </a:ln>
        </p:spPr>
        <p:txBody>
          <a:bodyPr vert="horz" wrap="square" lIns="0" tIns="0" rIns="0" bIns="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45DA628-D163-49C4-AC65-C2A65FD1D6BB}"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7</a:t>
            </a:fld>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Text Placeholder 1"/>
          <p:cNvSpPr txBox="1">
            <a:spLocks noGrp="1"/>
          </p:cNvSpPr>
          <p:nvPr>
            <p:ph type="body" idx="4294967295"/>
          </p:nvPr>
        </p:nvSpPr>
        <p:spPr>
          <a:xfrm>
            <a:off x="1619996" y="671763"/>
            <a:ext cx="8100002" cy="3288237"/>
          </a:xfrm>
        </p:spPr>
        <p:txBody>
          <a:bodyPr/>
          <a:lstStyle/>
          <a:p>
            <a:pPr lvl="0"/>
            <a:r>
              <a:rPr lang="bg-BG">
                <a:cs typeface="Tahoma" pitchFamily="2"/>
              </a:rPr>
              <a:t>On the other hand hard drinking water has many domestic drawbacks : minerals that cause hard water have a wide impact on households. In the home hard water can lead to the furring and scaling of heating systems, kettles and household appliances such as washing machines. Clothes laundered in hard water may look dingy and feel harsh and scratchy. Dishes and glasses washed in hard water may become spotted as they dry. Hard water may cause a film on glass shower doors, shower walls, and bathtubs. Hair washed in hard water may feel sticky and look dull.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Slide Number Placeholder 3"/>
          <p:cNvSpPr txBox="1"/>
          <p:nvPr/>
        </p:nvSpPr>
        <p:spPr>
          <a:xfrm>
            <a:off x="7226996" y="5164924"/>
            <a:ext cx="2348279" cy="390604"/>
          </a:xfrm>
          <a:prstGeom prst="rect">
            <a:avLst/>
          </a:prstGeom>
          <a:noFill/>
          <a:ln>
            <a:noFill/>
          </a:ln>
        </p:spPr>
        <p:txBody>
          <a:bodyPr vert="horz" wrap="square" lIns="0" tIns="0" rIns="0" bIns="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D485CF3-AE76-482B-90AD-24DF46B537D9}"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8</a:t>
            </a:fld>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Text Placeholder 1"/>
          <p:cNvSpPr txBox="1">
            <a:spLocks noGrp="1"/>
          </p:cNvSpPr>
          <p:nvPr>
            <p:ph type="body" idx="4294967295"/>
          </p:nvPr>
        </p:nvSpPr>
        <p:spPr>
          <a:xfrm>
            <a:off x="1583996" y="1151997"/>
            <a:ext cx="8100002" cy="3288237"/>
          </a:xfrm>
        </p:spPr>
        <p:txBody>
          <a:bodyPr/>
          <a:lstStyle/>
          <a:p>
            <a:pPr lvl="0"/>
            <a:r>
              <a:rPr lang="bg-BG" sz="2200">
                <a:cs typeface="Tahoma" pitchFamily="2"/>
              </a:rPr>
              <a:t>Soft water prevents protective carbonated deposits on the pipes and increases the corrosion of pipes and equipments. The water becomes aggressive.</a:t>
            </a:r>
          </a:p>
          <a:p>
            <a:pPr lvl="0"/>
            <a:r>
              <a:rPr lang="bg-BG" sz="2200">
                <a:cs typeface="Tahoma" pitchFamily="2"/>
              </a:rPr>
              <a:t>The corrosion, also related to the pH (acidity) of water, can also cause the solubilisation of metals : particularly iron, copper and lead, which creates metallic sludge and mud in the water (closed circuit) as the central heating or tower cooling or a heat pump.</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Slide Number Placeholder 3"/>
          <p:cNvSpPr txBox="1"/>
          <p:nvPr/>
        </p:nvSpPr>
        <p:spPr>
          <a:xfrm>
            <a:off x="7226996" y="5164924"/>
            <a:ext cx="2348279" cy="390604"/>
          </a:xfrm>
          <a:prstGeom prst="rect">
            <a:avLst/>
          </a:prstGeom>
          <a:noFill/>
          <a:ln>
            <a:noFill/>
          </a:ln>
        </p:spPr>
        <p:txBody>
          <a:bodyPr vert="horz" wrap="square" lIns="0" tIns="0" rIns="0" bIns="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D947CF2-FB86-45EB-8D98-E924C029B7B6}"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9</a:t>
            </a:fld>
            <a:endParaRPr lang="bg-BG"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Title 1"/>
          <p:cNvSpPr txBox="1">
            <a:spLocks noGrp="1"/>
          </p:cNvSpPr>
          <p:nvPr>
            <p:ph type="title" idx="4294967295"/>
          </p:nvPr>
        </p:nvSpPr>
        <p:spPr/>
        <p:txBody>
          <a:bodyPr/>
          <a:lstStyle/>
          <a:p>
            <a:pPr lvl="0">
              <a:buNone/>
            </a:pPr>
            <a:r>
              <a:rPr lang="bg-BG">
                <a:cs typeface="Tahoma" pitchFamily="2"/>
              </a:rPr>
              <a:t>Diseases, contamination, bacteria and our health</a:t>
            </a:r>
          </a:p>
        </p:txBody>
      </p:sp>
      <p:sp>
        <p:nvSpPr>
          <p:cNvPr id="4" name="Text Placeholder 2"/>
          <p:cNvSpPr txBox="1">
            <a:spLocks noGrp="1"/>
          </p:cNvSpPr>
          <p:nvPr>
            <p:ph type="body" idx="4294967295"/>
          </p:nvPr>
        </p:nvSpPr>
        <p:spPr/>
        <p:txBody>
          <a:bodyPr/>
          <a:lstStyle/>
          <a:p>
            <a:pPr lvl="0"/>
            <a:r>
              <a:rPr lang="bg-BG">
                <a:cs typeface="Tahoma" pitchFamily="2"/>
              </a:rPr>
              <a:t>Water is also a vector of microbial, bacterial (legionella, ...) and viral contamination. Water is a container of food or organic materials, biofilm, microorganisms and algae which interfere dramatically our health.</a:t>
            </a:r>
          </a:p>
        </p:txBody>
      </p:sp>
      <p:pic>
        <p:nvPicPr>
          <p:cNvPr id="5" name="Picture 3"/>
          <p:cNvPicPr>
            <a:picLocks noChangeAspect="1"/>
          </p:cNvPicPr>
          <p:nvPr/>
        </p:nvPicPr>
        <p:blipFill>
          <a:blip r:embed="rId3" cstate="print">
            <a:alphaModFix/>
            <a:lum/>
          </a:blip>
          <a:srcRect/>
          <a:stretch>
            <a:fillRect/>
          </a:stretch>
        </p:blipFill>
        <p:spPr>
          <a:xfrm>
            <a:off x="6191996" y="3174476"/>
            <a:ext cx="2391119" cy="2369521"/>
          </a:xfrm>
          <a:prstGeom prst="rect">
            <a:avLst/>
          </a:prstGeom>
          <a:noFill/>
          <a:ln w="0">
            <a:solidFill>
              <a:srgbClr val="729FCF"/>
            </a:solidFill>
            <a:prstDash val="solid"/>
          </a:ln>
        </p:spPr>
      </p:pic>
      <p:sp>
        <p:nvSpPr>
          <p:cNvPr id="6" name="TextBox 4"/>
          <p:cNvSpPr txBox="1"/>
          <p:nvPr/>
        </p:nvSpPr>
        <p:spPr>
          <a:xfrm>
            <a:off x="5039999" y="4248000"/>
            <a:ext cx="1655996" cy="346319"/>
          </a:xfrm>
          <a:prstGeom prst="rect">
            <a:avLst/>
          </a:prstGeom>
          <a:noFill/>
          <a:ln>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bg-BG" sz="1800" b="0" i="0" u="none" strike="noStrike" kern="1200" cap="none" spc="0" baseline="0">
                <a:solidFill>
                  <a:srgbClr val="000000"/>
                </a:solidFill>
                <a:uFillTx/>
                <a:latin typeface="Liberation Sans" pitchFamily="18"/>
                <a:ea typeface="Segoe UI" pitchFamily="2"/>
                <a:cs typeface="Tahoma" pitchFamily="2"/>
              </a:rPr>
              <a:t>Legionella-</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579</Words>
  <Application>Microsoft Office PowerPoint</Application>
  <PresentationFormat>Custom</PresentationFormat>
  <Paragraphs>28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DNA</vt:lpstr>
      <vt:lpstr>Slide 1</vt:lpstr>
      <vt:lpstr>What is limestone?</vt:lpstr>
      <vt:lpstr>Slide 3</vt:lpstr>
      <vt:lpstr>Limestone and water hardness</vt:lpstr>
      <vt:lpstr>Slide 5</vt:lpstr>
      <vt:lpstr>The water hardness (limestone) has contradictory effects :</vt:lpstr>
      <vt:lpstr>Slide 7</vt:lpstr>
      <vt:lpstr>Slide 8</vt:lpstr>
      <vt:lpstr>Diseases, contamination, bacteria and our health</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creator>Потребител</dc:creator>
  <cp:lastModifiedBy>User</cp:lastModifiedBy>
  <cp:revision>11</cp:revision>
  <dcterms:created xsi:type="dcterms:W3CDTF">2020-01-20T21:13:22Z</dcterms:created>
  <dcterms:modified xsi:type="dcterms:W3CDTF">2020-02-08T11:08:22Z</dcterms:modified>
</cp:coreProperties>
</file>