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514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845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47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65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355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683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432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432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271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0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1CCB-5BEB-4693-AB44-955BA56D5E01}" type="datetimeFigureOut">
              <a:rPr lang="sk-SK" smtClean="0"/>
              <a:t>11. 2. 2020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C02B-9903-4C06-93D8-9B6E76068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491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Water</a:t>
            </a:r>
            <a:r>
              <a:rPr lang="sk-SK" dirty="0"/>
              <a:t>, </a:t>
            </a:r>
            <a:r>
              <a:rPr lang="sk-SK" dirty="0" err="1"/>
              <a:t>seas</a:t>
            </a:r>
            <a:r>
              <a:rPr lang="sk-SK" dirty="0"/>
              <a:t> and </a:t>
            </a:r>
            <a:r>
              <a:rPr lang="sk-SK" dirty="0" err="1"/>
              <a:t>oceans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20496" y="3602038"/>
            <a:ext cx="4447504" cy="1655762"/>
          </a:xfrm>
        </p:spPr>
        <p:txBody>
          <a:bodyPr/>
          <a:lstStyle/>
          <a:p>
            <a:r>
              <a:rPr lang="sk-SK" dirty="0"/>
              <a:t>Rebecca Jablonská</a:t>
            </a:r>
          </a:p>
        </p:txBody>
      </p:sp>
    </p:spTree>
    <p:extLst>
      <p:ext uri="{BB962C8B-B14F-4D97-AF65-F5344CB8AC3E}">
        <p14:creationId xmlns:p14="http://schemas.microsoft.com/office/powerpoint/2010/main" val="418623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6180786" cy="4351338"/>
          </a:xfrm>
        </p:spPr>
        <p:txBody>
          <a:bodyPr>
            <a:normAutofit/>
          </a:bodyPr>
          <a:lstStyle/>
          <a:p>
            <a:r>
              <a:rPr lang="sk-SK" dirty="0" err="1"/>
              <a:t>Seas</a:t>
            </a:r>
            <a:r>
              <a:rPr lang="sk-SK" dirty="0"/>
              <a:t> and </a:t>
            </a:r>
            <a:r>
              <a:rPr lang="sk-SK" dirty="0" err="1"/>
              <a:t>oceans</a:t>
            </a:r>
            <a:r>
              <a:rPr lang="sk-SK" dirty="0"/>
              <a:t> </a:t>
            </a:r>
            <a:r>
              <a:rPr lang="sk-SK" dirty="0" err="1"/>
              <a:t>cover</a:t>
            </a:r>
            <a:r>
              <a:rPr lang="sk-SK" dirty="0"/>
              <a:t> 361 </a:t>
            </a:r>
            <a:r>
              <a:rPr lang="sk-SK" dirty="0" err="1"/>
              <a:t>millions</a:t>
            </a:r>
            <a:r>
              <a:rPr lang="sk-SK" dirty="0"/>
              <a:t> km²,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71 % </a:t>
            </a:r>
            <a:r>
              <a:rPr lang="sk-SK" dirty="0" err="1"/>
              <a:t>surface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Earth</a:t>
            </a:r>
            <a:r>
              <a:rPr lang="sk-SK" dirty="0"/>
              <a:t>.</a:t>
            </a:r>
          </a:p>
          <a:p>
            <a:r>
              <a:rPr lang="sk-SK" dirty="0" err="1"/>
              <a:t>Sea</a:t>
            </a:r>
            <a:r>
              <a:rPr lang="sk-SK" dirty="0"/>
              <a:t> </a:t>
            </a:r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represent</a:t>
            </a:r>
            <a:r>
              <a:rPr lang="sk-SK" dirty="0"/>
              <a:t> 96,5 % of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water</a:t>
            </a:r>
            <a:r>
              <a:rPr lang="sk-SK" dirty="0"/>
              <a:t> on </a:t>
            </a:r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planet</a:t>
            </a:r>
            <a:r>
              <a:rPr lang="sk-SK" dirty="0"/>
              <a:t>. </a:t>
            </a:r>
          </a:p>
          <a:p>
            <a:r>
              <a:rPr lang="sk-SK" dirty="0" err="1"/>
              <a:t>Average</a:t>
            </a:r>
            <a:r>
              <a:rPr lang="sk-SK" dirty="0"/>
              <a:t> </a:t>
            </a:r>
            <a:r>
              <a:rPr lang="sk-SK" dirty="0" err="1"/>
              <a:t>depth</a:t>
            </a:r>
            <a:r>
              <a:rPr lang="sk-SK" dirty="0"/>
              <a:t> of </a:t>
            </a:r>
            <a:r>
              <a:rPr lang="sk-SK" dirty="0" err="1"/>
              <a:t>global</a:t>
            </a:r>
            <a:r>
              <a:rPr lang="sk-SK" dirty="0"/>
              <a:t> </a:t>
            </a:r>
            <a:r>
              <a:rPr lang="sk-SK" dirty="0" err="1"/>
              <a:t>ocean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approximately</a:t>
            </a:r>
            <a:r>
              <a:rPr lang="sk-SK" dirty="0"/>
              <a:t> 3 790 m.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968" y="1825625"/>
            <a:ext cx="43815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Oceans</a:t>
            </a:r>
            <a:r>
              <a:rPr lang="sk-SK" dirty="0"/>
              <a:t> </a:t>
            </a:r>
            <a:r>
              <a:rPr lang="sk-SK" dirty="0" err="1"/>
              <a:t>cover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66% of </a:t>
            </a:r>
            <a:r>
              <a:rPr lang="sk-SK" dirty="0" err="1"/>
              <a:t>surface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and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life</a:t>
            </a:r>
            <a:r>
              <a:rPr lang="sk-SK" dirty="0"/>
              <a:t> </a:t>
            </a:r>
            <a:r>
              <a:rPr lang="sk-SK" dirty="0" err="1"/>
              <a:t>there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as </a:t>
            </a:r>
            <a:r>
              <a:rPr lang="sk-SK" dirty="0" err="1"/>
              <a:t>various</a:t>
            </a:r>
            <a:r>
              <a:rPr lang="sk-SK" dirty="0"/>
              <a:t> as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ground</a:t>
            </a:r>
            <a:endParaRPr lang="sk-SK" dirty="0"/>
          </a:p>
          <a:p>
            <a:r>
              <a:rPr lang="sk-SK" dirty="0" err="1"/>
              <a:t>Existence</a:t>
            </a:r>
            <a:r>
              <a:rPr lang="sk-SK" dirty="0"/>
              <a:t> of </a:t>
            </a:r>
            <a:r>
              <a:rPr lang="sk-SK" dirty="0" err="1"/>
              <a:t>sea</a:t>
            </a:r>
            <a:r>
              <a:rPr lang="sk-SK" dirty="0"/>
              <a:t> </a:t>
            </a:r>
            <a:r>
              <a:rPr lang="sk-SK" dirty="0" err="1"/>
              <a:t>animals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allowed</a:t>
            </a:r>
            <a:r>
              <a:rPr lang="sk-SK" dirty="0"/>
              <a:t> </a:t>
            </a:r>
            <a:r>
              <a:rPr lang="sk-SK" dirty="0" err="1"/>
              <a:t>mainly</a:t>
            </a:r>
            <a:r>
              <a:rPr lang="sk-SK" dirty="0"/>
              <a:t> by </a:t>
            </a:r>
            <a:r>
              <a:rPr lang="sk-SK" dirty="0" err="1"/>
              <a:t>sea</a:t>
            </a:r>
            <a:r>
              <a:rPr lang="sk-SK" dirty="0"/>
              <a:t> </a:t>
            </a:r>
            <a:r>
              <a:rPr lang="sk-SK" dirty="0" err="1"/>
              <a:t>plants</a:t>
            </a:r>
            <a:r>
              <a:rPr lang="sk-SK" dirty="0"/>
              <a:t>, </a:t>
            </a:r>
            <a:r>
              <a:rPr lang="sk-SK" dirty="0" err="1"/>
              <a:t>mostly</a:t>
            </a:r>
            <a:r>
              <a:rPr lang="sk-SK" dirty="0"/>
              <a:t> of </a:t>
            </a:r>
            <a:r>
              <a:rPr lang="sk-SK" dirty="0" err="1"/>
              <a:t>little</a:t>
            </a:r>
            <a:r>
              <a:rPr lang="sk-SK" dirty="0"/>
              <a:t> </a:t>
            </a:r>
            <a:r>
              <a:rPr lang="sk-SK" dirty="0" err="1"/>
              <a:t>sea</a:t>
            </a:r>
            <a:r>
              <a:rPr lang="sk-SK" dirty="0"/>
              <a:t> </a:t>
            </a:r>
            <a:r>
              <a:rPr lang="sk-SK" dirty="0" err="1"/>
              <a:t>grass</a:t>
            </a:r>
            <a:r>
              <a:rPr lang="sk-SK" dirty="0"/>
              <a:t> </a:t>
            </a:r>
            <a:r>
              <a:rPr lang="sk-SK" dirty="0" err="1"/>
              <a:t>called</a:t>
            </a:r>
            <a:r>
              <a:rPr lang="sk-SK" dirty="0"/>
              <a:t> </a:t>
            </a:r>
            <a:r>
              <a:rPr lang="sk-SK" dirty="0" err="1"/>
              <a:t>Phytoplankton</a:t>
            </a:r>
            <a:endParaRPr lang="sk-SK" dirty="0"/>
          </a:p>
          <a:p>
            <a:r>
              <a:rPr lang="sk-SK" dirty="0" err="1"/>
              <a:t>Phytoplankton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situated</a:t>
            </a:r>
            <a:r>
              <a:rPr lang="sk-SK" dirty="0"/>
              <a:t> in </a:t>
            </a:r>
            <a:r>
              <a:rPr lang="sk-SK" dirty="0" err="1"/>
              <a:t>shoal</a:t>
            </a:r>
            <a:r>
              <a:rPr lang="sk-SK" dirty="0"/>
              <a:t> </a:t>
            </a:r>
            <a:r>
              <a:rPr lang="sk-SK" dirty="0" err="1"/>
              <a:t>water</a:t>
            </a:r>
            <a:r>
              <a:rPr lang="sk-SK" dirty="0"/>
              <a:t> and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produce</a:t>
            </a:r>
            <a:r>
              <a:rPr lang="sk-SK" dirty="0"/>
              <a:t> </a:t>
            </a:r>
            <a:r>
              <a:rPr lang="sk-SK" dirty="0" err="1"/>
              <a:t>energy</a:t>
            </a:r>
            <a:r>
              <a:rPr lang="sk-SK" dirty="0"/>
              <a:t> </a:t>
            </a:r>
            <a:r>
              <a:rPr lang="sk-SK" dirty="0" err="1"/>
              <a:t>thanks</a:t>
            </a:r>
            <a:r>
              <a:rPr lang="sk-SK" dirty="0"/>
              <a:t> to </a:t>
            </a:r>
            <a:r>
              <a:rPr lang="sk-SK" dirty="0" err="1"/>
              <a:t>sun</a:t>
            </a:r>
            <a:r>
              <a:rPr lang="sk-SK" dirty="0"/>
              <a:t> </a:t>
            </a:r>
            <a:r>
              <a:rPr lang="sk-SK" dirty="0" err="1"/>
              <a:t>light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plants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399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Gulfs</a:t>
            </a:r>
            <a:r>
              <a:rPr lang="sk-SK" dirty="0"/>
              <a:t> are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parts</a:t>
            </a:r>
            <a:r>
              <a:rPr lang="sk-SK" dirty="0"/>
              <a:t> of </a:t>
            </a:r>
            <a:r>
              <a:rPr lang="sk-SK" dirty="0" err="1"/>
              <a:t>sea</a:t>
            </a:r>
            <a:r>
              <a:rPr lang="sk-SK" dirty="0"/>
              <a:t> and </a:t>
            </a:r>
            <a:r>
              <a:rPr lang="sk-SK" dirty="0" err="1"/>
              <a:t>oceans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are </a:t>
            </a:r>
            <a:r>
              <a:rPr lang="sk-SK" dirty="0" err="1"/>
              <a:t>encroach</a:t>
            </a:r>
            <a:r>
              <a:rPr lang="sk-SK" dirty="0"/>
              <a:t>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mainland</a:t>
            </a:r>
            <a:r>
              <a:rPr lang="sk-SK" dirty="0"/>
              <a:t> </a:t>
            </a:r>
          </a:p>
          <a:p>
            <a:r>
              <a:rPr lang="sk-SK" dirty="0" err="1"/>
              <a:t>Seas</a:t>
            </a:r>
            <a:r>
              <a:rPr lang="sk-SK" dirty="0"/>
              <a:t> and </a:t>
            </a:r>
            <a:r>
              <a:rPr lang="sk-SK" dirty="0" err="1"/>
              <a:t>oceans</a:t>
            </a:r>
            <a:r>
              <a:rPr lang="sk-SK" dirty="0"/>
              <a:t> are </a:t>
            </a:r>
            <a:r>
              <a:rPr lang="sk-SK" dirty="0" err="1"/>
              <a:t>linked</a:t>
            </a:r>
            <a:r>
              <a:rPr lang="sk-SK" dirty="0"/>
              <a:t> by </a:t>
            </a:r>
            <a:r>
              <a:rPr lang="sk-SK" dirty="0" err="1"/>
              <a:t>straits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islands</a:t>
            </a:r>
            <a:r>
              <a:rPr lang="sk-SK" dirty="0"/>
              <a:t> and </a:t>
            </a:r>
            <a:r>
              <a:rPr lang="sk-SK" dirty="0" err="1"/>
              <a:t>mainland</a:t>
            </a:r>
            <a:endParaRPr lang="sk-SK" dirty="0"/>
          </a:p>
          <a:p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surface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turbulent</a:t>
            </a:r>
            <a:r>
              <a:rPr lang="sk-SK" dirty="0"/>
              <a:t>. </a:t>
            </a:r>
            <a:r>
              <a:rPr lang="sk-SK" dirty="0" err="1"/>
              <a:t>Flow</a:t>
            </a:r>
            <a:r>
              <a:rPr lang="sk-SK" dirty="0"/>
              <a:t> and </a:t>
            </a:r>
            <a:r>
              <a:rPr lang="sk-SK" dirty="0" err="1"/>
              <a:t>outflow</a:t>
            </a:r>
            <a:r>
              <a:rPr lang="sk-SK" dirty="0"/>
              <a:t> are </a:t>
            </a:r>
            <a:r>
              <a:rPr lang="sk-SK" dirty="0" err="1"/>
              <a:t>changing</a:t>
            </a:r>
            <a:r>
              <a:rPr lang="sk-SK" dirty="0"/>
              <a:t> </a:t>
            </a:r>
            <a:r>
              <a:rPr lang="sk-SK" dirty="0" err="1"/>
              <a:t>regularly</a:t>
            </a:r>
            <a:r>
              <a:rPr lang="sk-SK" dirty="0"/>
              <a:t>.</a:t>
            </a:r>
          </a:p>
          <a:p>
            <a:r>
              <a:rPr lang="sk-SK" dirty="0" err="1"/>
              <a:t>Coasts</a:t>
            </a:r>
            <a:r>
              <a:rPr lang="sk-SK" dirty="0"/>
              <a:t> of </a:t>
            </a:r>
            <a:r>
              <a:rPr lang="sk-SK" dirty="0" err="1"/>
              <a:t>land</a:t>
            </a:r>
            <a:r>
              <a:rPr lang="sk-SK" dirty="0"/>
              <a:t> are </a:t>
            </a:r>
            <a:r>
              <a:rPr lang="sk-SK" dirty="0" err="1"/>
              <a:t>changed</a:t>
            </a:r>
            <a:r>
              <a:rPr lang="sk-SK" dirty="0"/>
              <a:t> by </a:t>
            </a:r>
            <a:r>
              <a:rPr lang="sk-SK" dirty="0" err="1"/>
              <a:t>water</a:t>
            </a:r>
            <a:r>
              <a:rPr lang="sk-SK" dirty="0"/>
              <a:t> </a:t>
            </a:r>
            <a:r>
              <a:rPr lang="sk-SK" dirty="0" err="1"/>
              <a:t>moving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589" y="4240445"/>
            <a:ext cx="3760429" cy="236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0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5704268" cy="4351338"/>
          </a:xfrm>
        </p:spPr>
        <p:txBody>
          <a:bodyPr/>
          <a:lstStyle/>
          <a:p>
            <a:r>
              <a:rPr lang="sk-SK" dirty="0"/>
              <a:t> Za ním nasleduje pevninový svah, ktorý sa zvažuje do oceánskych paniev.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bottom</a:t>
            </a:r>
            <a:r>
              <a:rPr lang="sk-SK" dirty="0"/>
              <a:t> of </a:t>
            </a:r>
            <a:r>
              <a:rPr lang="sk-SK" dirty="0" err="1"/>
              <a:t>global</a:t>
            </a:r>
            <a:r>
              <a:rPr lang="sk-SK" dirty="0"/>
              <a:t> </a:t>
            </a:r>
            <a:r>
              <a:rPr lang="sk-SK" dirty="0" err="1"/>
              <a:t>ocean</a:t>
            </a:r>
            <a:r>
              <a:rPr lang="sk-SK" dirty="0"/>
              <a:t> </a:t>
            </a:r>
            <a:r>
              <a:rPr lang="sk-SK" dirty="0" err="1"/>
              <a:t>isn´t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.</a:t>
            </a:r>
          </a:p>
          <a:p>
            <a:r>
              <a:rPr lang="sk-SK" dirty="0" err="1"/>
              <a:t>Mainland</a:t>
            </a:r>
            <a:r>
              <a:rPr lang="sk-SK" dirty="0"/>
              <a:t> </a:t>
            </a:r>
            <a:r>
              <a:rPr lang="sk-SK" dirty="0" err="1"/>
              <a:t>threshold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situated</a:t>
            </a:r>
            <a:r>
              <a:rPr lang="sk-SK" dirty="0"/>
              <a:t> </a:t>
            </a:r>
            <a:r>
              <a:rPr lang="sk-SK" dirty="0" err="1"/>
              <a:t>near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coast</a:t>
            </a:r>
            <a:r>
              <a:rPr lang="sk-SK" dirty="0"/>
              <a:t> (</a:t>
            </a:r>
            <a:r>
              <a:rPr lang="sk-SK" dirty="0" err="1"/>
              <a:t>shelf</a:t>
            </a:r>
            <a:r>
              <a:rPr lang="sk-SK" dirty="0"/>
              <a:t>)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sea</a:t>
            </a:r>
            <a:r>
              <a:rPr lang="sk-SK" dirty="0"/>
              <a:t> </a:t>
            </a:r>
            <a:r>
              <a:rPr lang="sk-SK" dirty="0" err="1"/>
              <a:t>there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shoal</a:t>
            </a:r>
            <a:r>
              <a:rPr lang="sk-SK" dirty="0"/>
              <a:t>. 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land</a:t>
            </a:r>
            <a:r>
              <a:rPr lang="sk-SK" dirty="0"/>
              <a:t> slope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next</a:t>
            </a:r>
            <a:r>
              <a:rPr lang="sk-SK" dirty="0"/>
              <a:t> and </a:t>
            </a:r>
            <a:r>
              <a:rPr lang="sk-SK" dirty="0" err="1"/>
              <a:t>it´s</a:t>
            </a:r>
            <a:r>
              <a:rPr lang="sk-SK" dirty="0"/>
              <a:t> </a:t>
            </a:r>
            <a:r>
              <a:rPr lang="sk-SK" dirty="0" err="1"/>
              <a:t>coming</a:t>
            </a:r>
            <a:r>
              <a:rPr lang="sk-SK" dirty="0"/>
              <a:t> </a:t>
            </a:r>
            <a:r>
              <a:rPr lang="sk-SK" dirty="0" err="1"/>
              <a:t>into</a:t>
            </a:r>
            <a:r>
              <a:rPr lang="sk-SK" dirty="0"/>
              <a:t> </a:t>
            </a:r>
            <a:r>
              <a:rPr lang="sk-SK" dirty="0" err="1"/>
              <a:t>ocean</a:t>
            </a:r>
            <a:r>
              <a:rPr lang="sk-SK" dirty="0"/>
              <a:t> </a:t>
            </a:r>
            <a:r>
              <a:rPr lang="sk-SK" dirty="0" err="1"/>
              <a:t>skillet</a:t>
            </a:r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468" y="1825625"/>
            <a:ext cx="5517390" cy="367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7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Plastic</a:t>
            </a:r>
            <a:r>
              <a:rPr lang="sk-SK" dirty="0"/>
              <a:t> </a:t>
            </a:r>
            <a:r>
              <a:rPr lang="sk-SK" dirty="0" err="1"/>
              <a:t>pollution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affect</a:t>
            </a:r>
            <a:r>
              <a:rPr lang="sk-SK" dirty="0"/>
              <a:t> </a:t>
            </a:r>
            <a:r>
              <a:rPr lang="sk-SK" dirty="0" err="1"/>
              <a:t>negative</a:t>
            </a:r>
            <a:r>
              <a:rPr lang="sk-SK" dirty="0"/>
              <a:t> </a:t>
            </a:r>
            <a:r>
              <a:rPr lang="sk-SK" dirty="0" err="1"/>
              <a:t>soil</a:t>
            </a:r>
            <a:r>
              <a:rPr lang="sk-SK" dirty="0"/>
              <a:t>, </a:t>
            </a:r>
            <a:r>
              <a:rPr lang="sk-SK" dirty="0" err="1"/>
              <a:t>water</a:t>
            </a:r>
            <a:r>
              <a:rPr lang="sk-SK" dirty="0"/>
              <a:t>, </a:t>
            </a:r>
            <a:r>
              <a:rPr lang="sk-SK" dirty="0" err="1"/>
              <a:t>seas</a:t>
            </a:r>
            <a:r>
              <a:rPr lang="sk-SK" dirty="0"/>
              <a:t>, </a:t>
            </a:r>
            <a:r>
              <a:rPr lang="sk-SK" dirty="0" err="1"/>
              <a:t>rivers</a:t>
            </a:r>
            <a:r>
              <a:rPr lang="sk-SK" dirty="0"/>
              <a:t>, </a:t>
            </a:r>
            <a:r>
              <a:rPr lang="sk-SK" dirty="0" err="1"/>
              <a:t>oceans</a:t>
            </a:r>
            <a:endParaRPr lang="sk-SK" dirty="0"/>
          </a:p>
          <a:p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must</a:t>
            </a:r>
            <a:r>
              <a:rPr lang="sk-SK" dirty="0"/>
              <a:t> </a:t>
            </a:r>
            <a:r>
              <a:rPr lang="sk-SK" dirty="0" err="1"/>
              <a:t>realize</a:t>
            </a:r>
            <a:r>
              <a:rPr lang="sk-SK" dirty="0"/>
              <a:t> </a:t>
            </a:r>
            <a:r>
              <a:rPr lang="sk-SK" dirty="0" err="1"/>
              <a:t>plans</a:t>
            </a:r>
            <a:r>
              <a:rPr lang="sk-SK" dirty="0"/>
              <a:t> of </a:t>
            </a:r>
            <a:r>
              <a:rPr lang="sk-SK" dirty="0" err="1"/>
              <a:t>recyclation</a:t>
            </a:r>
            <a:r>
              <a:rPr lang="sk-SK" dirty="0"/>
              <a:t> and </a:t>
            </a:r>
            <a:r>
              <a:rPr lang="sk-SK" dirty="0" err="1"/>
              <a:t>reduction</a:t>
            </a:r>
            <a:r>
              <a:rPr lang="sk-SK" dirty="0"/>
              <a:t> of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plastic</a:t>
            </a:r>
            <a:endParaRPr lang="sk-SK" dirty="0"/>
          </a:p>
          <a:p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still</a:t>
            </a:r>
            <a:r>
              <a:rPr lang="sk-SK" dirty="0"/>
              <a:t> </a:t>
            </a:r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plastic</a:t>
            </a:r>
            <a:r>
              <a:rPr lang="sk-SK" dirty="0"/>
              <a:t>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cheap</a:t>
            </a:r>
            <a:r>
              <a:rPr lang="sk-SK" dirty="0"/>
              <a:t>, 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plastic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decompose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years</a:t>
            </a:r>
            <a:r>
              <a:rPr lang="sk-SK" dirty="0"/>
              <a:t> and so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dangerous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environment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470" y="4368343"/>
            <a:ext cx="3934966" cy="221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1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6600" dirty="0" err="1"/>
              <a:t>Thanks</a:t>
            </a:r>
            <a:r>
              <a:rPr lang="sk-SK" sz="6600" dirty="0"/>
              <a:t> </a:t>
            </a:r>
            <a:r>
              <a:rPr lang="sk-SK" sz="6600" dirty="0" err="1"/>
              <a:t>for</a:t>
            </a:r>
            <a:r>
              <a:rPr lang="sk-SK" sz="6600" dirty="0"/>
              <a:t> </a:t>
            </a:r>
            <a:r>
              <a:rPr lang="sk-SK" sz="6600" dirty="0" err="1"/>
              <a:t>your</a:t>
            </a:r>
            <a:r>
              <a:rPr lang="sk-SK" sz="6600" dirty="0"/>
              <a:t> </a:t>
            </a:r>
            <a:r>
              <a:rPr lang="sk-SK" sz="6600" dirty="0" err="1"/>
              <a:t>attention</a:t>
            </a:r>
            <a:endParaRPr lang="sk-SK" sz="6600" dirty="0"/>
          </a:p>
        </p:txBody>
      </p:sp>
    </p:spTree>
    <p:extLst>
      <p:ext uri="{BB962C8B-B14F-4D97-AF65-F5344CB8AC3E}">
        <p14:creationId xmlns:p14="http://schemas.microsoft.com/office/powerpoint/2010/main" val="120721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228</Words>
  <Application>Microsoft Office PowerPoint</Application>
  <PresentationFormat>Širokouhlá</PresentationFormat>
  <Paragraphs>20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Water, seas and oceans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Voda, moria a oceány</dc:title>
  <dc:creator>Heno</dc:creator>
  <cp:lastModifiedBy>Elena Zelenská</cp:lastModifiedBy>
  <cp:revision>14</cp:revision>
  <dcterms:created xsi:type="dcterms:W3CDTF">2020-01-12T18:24:25Z</dcterms:created>
  <dcterms:modified xsi:type="dcterms:W3CDTF">2020-02-11T17:56:22Z</dcterms:modified>
</cp:coreProperties>
</file>