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>
      <p:cViewPr varScale="1">
        <p:scale>
          <a:sx n="69" d="100"/>
          <a:sy n="69" d="100"/>
        </p:scale>
        <p:origin x="13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45775-ED65-446C-977C-7D4A09BB3FD7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4C582-7BCB-43A9-AD61-5D2027D15A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4C582-7BCB-43A9-AD61-5D2027D15A3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u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17" name="Subtitlu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o-RO"/>
              <a:t>Faceți clic pentru editarea stilului de subtitlu al coordonatorului</a:t>
            </a:r>
            <a:endParaRPr kumimoji="0" lang="en-US"/>
          </a:p>
        </p:txBody>
      </p:sp>
      <p:sp>
        <p:nvSpPr>
          <p:cNvPr id="30" name="Substituent dată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A11F-AD38-4CDC-9773-B6E67631FC10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19" name="Substituent subsol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ubstituent număr diapozitiv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14C-8638-4E1C-A7A9-62D9A28A3B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A11F-AD38-4CDC-9773-B6E67631FC10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14C-8638-4E1C-A7A9-62D9A28A3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A11F-AD38-4CDC-9773-B6E67631FC10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14C-8638-4E1C-A7A9-62D9A28A3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A11F-AD38-4CDC-9773-B6E67631FC10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14C-8638-4E1C-A7A9-62D9A28A3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A11F-AD38-4CDC-9773-B6E67631FC10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14C-8638-4E1C-A7A9-62D9A28A3B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A11F-AD38-4CDC-9773-B6E67631FC10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14C-8638-4E1C-A7A9-62D9A28A3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</p:txBody>
      </p:sp>
      <p:sp>
        <p:nvSpPr>
          <p:cNvPr id="5" name="Substituent conținut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A11F-AD38-4CDC-9773-B6E67631FC10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14C-8638-4E1C-A7A9-62D9A28A3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A11F-AD38-4CDC-9773-B6E67631FC10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14C-8638-4E1C-A7A9-62D9A28A3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A11F-AD38-4CDC-9773-B6E67631FC10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14C-8638-4E1C-A7A9-62D9A28A3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A11F-AD38-4CDC-9773-B6E67631FC10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14C-8638-4E1C-A7A9-62D9A28A3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reptunghi cu un colţ tăiat şi rotunjit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unghi drep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A11F-AD38-4CDC-9773-B6E67631FC10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8BB14C-8638-4E1C-A7A9-62D9A28A3BC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o-RO"/>
              <a:t>Faceți clic pe pictogramă pentru a adăuga o imagine</a:t>
            </a:r>
            <a:endParaRPr kumimoji="0" lang="en-US" dirty="0"/>
          </a:p>
        </p:txBody>
      </p:sp>
      <p:sp>
        <p:nvSpPr>
          <p:cNvPr id="10" name="Formă liberă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ă liberă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ă liberă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ă liberă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ubstituent titl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0" name="Substituent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  <a:p>
            <a:pPr lvl="1" eaLnBrk="1" latinLnBrk="0" hangingPunct="1"/>
            <a:r>
              <a:rPr kumimoji="0" lang="ro-RO"/>
              <a:t>Al doilea nivel</a:t>
            </a:r>
          </a:p>
          <a:p>
            <a:pPr lvl="2" eaLnBrk="1" latinLnBrk="0" hangingPunct="1"/>
            <a:r>
              <a:rPr kumimoji="0" lang="ro-RO"/>
              <a:t>Al treilea nivel</a:t>
            </a:r>
          </a:p>
          <a:p>
            <a:pPr lvl="3" eaLnBrk="1" latinLnBrk="0" hangingPunct="1"/>
            <a:r>
              <a:rPr kumimoji="0" lang="ro-RO"/>
              <a:t>Al patrulea nivel</a:t>
            </a:r>
          </a:p>
          <a:p>
            <a:pPr lvl="4" eaLnBrk="1" latinLnBrk="0" hangingPunct="1"/>
            <a:r>
              <a:rPr kumimoji="0" lang="ro-RO"/>
              <a:t>Al cincilea nivel</a:t>
            </a:r>
            <a:endParaRPr kumimoji="0" lang="en-US"/>
          </a:p>
        </p:txBody>
      </p:sp>
      <p:sp>
        <p:nvSpPr>
          <p:cNvPr id="10" name="Substituent dată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ABA11F-AD38-4CDC-9773-B6E67631FC10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22" name="Substituent subsol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ubstituent număr diapozitiv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8BB14C-8638-4E1C-A7A9-62D9A28A3BC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upar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ă liberă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ă liberă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Chemical composition of water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Presented by: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err="1">
                <a:solidFill>
                  <a:schemeClr val="accent5"/>
                </a:solidFill>
              </a:rPr>
              <a:t>Iftime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err="1">
                <a:solidFill>
                  <a:schemeClr val="accent5"/>
                </a:solidFill>
              </a:rPr>
              <a:t>Alexandre</a:t>
            </a:r>
            <a:endParaRPr lang="en-US" dirty="0">
              <a:solidFill>
                <a:schemeClr val="accent5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accent5"/>
                </a:solidFill>
              </a:rPr>
              <a:t>Stan Sabin</a:t>
            </a:r>
          </a:p>
          <a:p>
            <a:endParaRPr lang="en-US" dirty="0"/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89538249-86C5-41E2-9270-75FB407D5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486400"/>
            <a:ext cx="1080120" cy="1080120"/>
          </a:xfrm>
          <a:prstGeom prst="rect">
            <a:avLst/>
          </a:prstGeom>
        </p:spPr>
      </p:pic>
      <p:pic>
        <p:nvPicPr>
          <p:cNvPr id="5" name="Imagine 4">
            <a:extLst>
              <a:ext uri="{FF2B5EF4-FFF2-40B4-BE49-F238E27FC236}">
                <a16:creationId xmlns:a16="http://schemas.microsoft.com/office/drawing/2014/main" id="{E88619D4-7675-4FDE-8267-46F610A39A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177794"/>
            <a:ext cx="1080120" cy="3086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228600" y="1752600"/>
            <a:ext cx="426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Water</a:t>
            </a:r>
            <a:r>
              <a:rPr lang="en-US" dirty="0"/>
              <a:t> is the main constituent for the most living </a:t>
            </a:r>
            <a:r>
              <a:rPr lang="en-US" dirty="0" err="1"/>
              <a:t>oragnisms</a:t>
            </a:r>
            <a:r>
              <a:rPr lang="en-US" dirty="0"/>
              <a:t>. Without providing any   calories or organic nutrients it is vital for all known forms of life. </a:t>
            </a:r>
          </a:p>
        </p:txBody>
      </p:sp>
      <p:pic>
        <p:nvPicPr>
          <p:cNvPr id="1029" name="Picture 5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914400"/>
            <a:ext cx="3886200" cy="2819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CasetăText 4"/>
          <p:cNvSpPr txBox="1"/>
          <p:nvPr/>
        </p:nvSpPr>
        <p:spPr>
          <a:xfrm>
            <a:off x="4953000" y="43434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Water</a:t>
            </a:r>
            <a:r>
              <a:rPr lang="en-US" dirty="0"/>
              <a:t> shows up as rain, snow, even in oceans, seas, rivers, streams and also in our body, being 60% of it.</a:t>
            </a:r>
          </a:p>
        </p:txBody>
      </p:sp>
      <p:sp>
        <p:nvSpPr>
          <p:cNvPr id="1031" name="AutoShape 7" descr="Image result for snow"/>
          <p:cNvSpPr>
            <a:spLocks noChangeAspect="1" noChangeArrowheads="1"/>
          </p:cNvSpPr>
          <p:nvPr/>
        </p:nvSpPr>
        <p:spPr bwMode="auto">
          <a:xfrm>
            <a:off x="63500" y="-136525"/>
            <a:ext cx="2381250" cy="1581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AutoShape 9" descr="Image result for snow"/>
          <p:cNvSpPr>
            <a:spLocks noChangeAspect="1" noChangeArrowheads="1"/>
          </p:cNvSpPr>
          <p:nvPr/>
        </p:nvSpPr>
        <p:spPr bwMode="auto">
          <a:xfrm>
            <a:off x="63500" y="-136525"/>
            <a:ext cx="2381250" cy="1581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AutoShape 11" descr="Image result for snow"/>
          <p:cNvSpPr>
            <a:spLocks noChangeAspect="1" noChangeArrowheads="1"/>
          </p:cNvSpPr>
          <p:nvPr/>
        </p:nvSpPr>
        <p:spPr bwMode="auto">
          <a:xfrm>
            <a:off x="63500" y="-136525"/>
            <a:ext cx="2381250" cy="1581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7" name="Picture 13" descr="Image result for sno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733800"/>
            <a:ext cx="3505200" cy="2590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304800" y="1524000"/>
            <a:ext cx="304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So, we know what the main definition of water is… Now we are about to find out what the chemical composition of it is:</a:t>
            </a:r>
          </a:p>
          <a:p>
            <a:pPr>
              <a:buFont typeface="Arial" pitchFamily="34" charset="0"/>
              <a:buChar char="•"/>
            </a:pPr>
            <a:r>
              <a:rPr lang="en-US" b="1" i="1" u="sng" dirty="0"/>
              <a:t>Water</a:t>
            </a:r>
            <a:r>
              <a:rPr lang="en-US" dirty="0"/>
              <a:t> is composed of Hydrogen ions  (H</a:t>
            </a:r>
            <a:r>
              <a:rPr lang="en-US" baseline="30000" dirty="0"/>
              <a:t>+</a:t>
            </a:r>
            <a:r>
              <a:rPr lang="en-US" dirty="0"/>
              <a:t>)  combined with Hydroxyl ions (OH</a:t>
            </a:r>
            <a:r>
              <a:rPr lang="en-US" baseline="30000" dirty="0"/>
              <a:t>-</a:t>
            </a:r>
            <a:r>
              <a:rPr lang="en-US" dirty="0"/>
              <a:t>) to form H</a:t>
            </a:r>
            <a:r>
              <a:rPr lang="en-US" baseline="-25000" dirty="0"/>
              <a:t>2</a:t>
            </a:r>
            <a:r>
              <a:rPr lang="en-US" dirty="0"/>
              <a:t>O.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Sodium, Potassium, sulfates, bicarbonates, mineral salts and others are contained in water.</a:t>
            </a:r>
          </a:p>
          <a:p>
            <a:endParaRPr lang="en-US" dirty="0"/>
          </a:p>
        </p:txBody>
      </p:sp>
      <p:pic>
        <p:nvPicPr>
          <p:cNvPr id="17410" name="Picture 2" descr="See the source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057400"/>
            <a:ext cx="3157538" cy="27432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Seawater</a:t>
            </a:r>
          </a:p>
        </p:txBody>
      </p:sp>
      <p:sp>
        <p:nvSpPr>
          <p:cNvPr id="3" name="CasetăText 2"/>
          <p:cNvSpPr txBox="1"/>
          <p:nvPr/>
        </p:nvSpPr>
        <p:spPr>
          <a:xfrm>
            <a:off x="304800" y="2438400"/>
            <a:ext cx="350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Water  that makes up oceans and seas is called SEAWATER.</a:t>
            </a:r>
          </a:p>
          <a:p>
            <a:r>
              <a:rPr lang="en-US" dirty="0"/>
              <a:t>Seawater  is not just water, it is also  composed of salt which means 2.5% of it.</a:t>
            </a:r>
          </a:p>
          <a:p>
            <a:r>
              <a:rPr lang="en-US" dirty="0"/>
              <a:t>Biologically  speaking, seawater  is made of Chloride, Sodium, Sulfate, Magnesium, Calcium and Potassium</a:t>
            </a:r>
          </a:p>
        </p:txBody>
      </p:sp>
      <p:pic>
        <p:nvPicPr>
          <p:cNvPr id="18434" name="Picture 2" descr="See the source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438400"/>
            <a:ext cx="3619500" cy="32575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happens if we drink seawater?</a:t>
            </a:r>
          </a:p>
        </p:txBody>
      </p:sp>
      <p:pic>
        <p:nvPicPr>
          <p:cNvPr id="20482" name="Picture 2" descr="If you're consuming seawater, the results of osmosis are spectacularly disastrous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590800"/>
            <a:ext cx="4229100" cy="2819400"/>
          </a:xfrm>
          <a:prstGeom prst="rect">
            <a:avLst/>
          </a:prstGeom>
          <a:noFill/>
        </p:spPr>
      </p:pic>
      <p:sp>
        <p:nvSpPr>
          <p:cNvPr id="5" name="CasetăText 4"/>
          <p:cNvSpPr txBox="1"/>
          <p:nvPr/>
        </p:nvSpPr>
        <p:spPr>
          <a:xfrm>
            <a:off x="304800" y="2438400"/>
            <a:ext cx="411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Have you ever wondered what happens if you drink seawater? </a:t>
            </a:r>
          </a:p>
          <a:p>
            <a:r>
              <a:rPr lang="en-US" dirty="0"/>
              <a:t>Well, drinking seawater means the </a:t>
            </a:r>
            <a:r>
              <a:rPr lang="en-US" dirty="0" err="1"/>
              <a:t>increasement</a:t>
            </a:r>
            <a:r>
              <a:rPr lang="en-US" dirty="0"/>
              <a:t> of the amount of salt in your bloodstream and the amount of work your body has to get rid of.</a:t>
            </a:r>
          </a:p>
          <a:p>
            <a:r>
              <a:rPr lang="en-US" dirty="0"/>
              <a:t>So, if you are left alone on a sea and you are thirsty ,thinking of drinking seawater is the worst idea!!!</a:t>
            </a:r>
          </a:p>
          <a:p>
            <a:endParaRPr lang="en-US" dirty="0"/>
          </a:p>
        </p:txBody>
      </p:sp>
    </p:spTree>
  </p:cSld>
  <p:clrMapOvr>
    <a:masterClrMapping/>
  </p:clrMapOvr>
  <p:transition>
    <p:split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Water Facts!</a:t>
            </a:r>
          </a:p>
        </p:txBody>
      </p:sp>
      <p:sp>
        <p:nvSpPr>
          <p:cNvPr id="3" name="CasetăText 2"/>
          <p:cNvSpPr txBox="1"/>
          <p:nvPr/>
        </p:nvSpPr>
        <p:spPr>
          <a:xfrm>
            <a:off x="533400" y="2590800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Did u know?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Water means 31% of human bones.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Drinking water can be find  in less than 1% of the water supply  on Earth.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Insufficient  water consumption is a risk  factor for various types of cancer, so u had better drink water!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Less than 1% of the water treated by public water suppliers is used for drinking and cooking.</a:t>
            </a:r>
          </a:p>
        </p:txBody>
      </p:sp>
      <p:sp>
        <p:nvSpPr>
          <p:cNvPr id="19458" name="AutoShape 2" descr="Image result for did u know?"/>
          <p:cNvSpPr>
            <a:spLocks noChangeAspect="1" noChangeArrowheads="1"/>
          </p:cNvSpPr>
          <p:nvPr/>
        </p:nvSpPr>
        <p:spPr bwMode="auto">
          <a:xfrm>
            <a:off x="63500" y="-136525"/>
            <a:ext cx="161925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Image result for did u know?"/>
          <p:cNvSpPr>
            <a:spLocks noChangeAspect="1" noChangeArrowheads="1"/>
          </p:cNvSpPr>
          <p:nvPr/>
        </p:nvSpPr>
        <p:spPr bwMode="auto">
          <a:xfrm>
            <a:off x="63500" y="-136525"/>
            <a:ext cx="161925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Image result for did u know?"/>
          <p:cNvSpPr>
            <a:spLocks noChangeAspect="1" noChangeArrowheads="1"/>
          </p:cNvSpPr>
          <p:nvPr/>
        </p:nvSpPr>
        <p:spPr bwMode="auto">
          <a:xfrm>
            <a:off x="63500" y="-136525"/>
            <a:ext cx="161925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6" name="Picture 10" descr="Image result for did u know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895600"/>
            <a:ext cx="2708242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reptunghi 2"/>
          <p:cNvSpPr/>
          <p:nvPr/>
        </p:nvSpPr>
        <p:spPr>
          <a:xfrm>
            <a:off x="304800" y="2514600"/>
            <a:ext cx="8616141" cy="92333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Thanks for watching</a:t>
            </a:r>
            <a:endParaRPr lang="ro-RO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7DD7DE1-17D2-433B-B828-18C66061D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43600"/>
            <a:ext cx="9144000" cy="72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"This project has been funded with support from the European Commission. This publication[communication] reflects the views only of the author, and the Commission cannot be held responsible for any use which may be made of the information contained therein."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sz="1200" dirty="0">
                <a:latin typeface="Trebuchet MS" panose="020B0603020202020204" pitchFamily="34" charset="0"/>
              </a:rPr>
              <a:t>2019-1-RO01-KA229-063127</a:t>
            </a:r>
            <a:r>
              <a:rPr lang="ro-RO" b="1" dirty="0"/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">
  <a:themeElements>
    <a:clrScheme name="Flux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373</Words>
  <Application>Microsoft Office PowerPoint</Application>
  <PresentationFormat>Expunere pe ecran (4:3)</PresentationFormat>
  <Paragraphs>27</Paragraphs>
  <Slides>7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Constantia</vt:lpstr>
      <vt:lpstr>Times New Roman</vt:lpstr>
      <vt:lpstr>Trebuchet MS</vt:lpstr>
      <vt:lpstr>Wingdings 2</vt:lpstr>
      <vt:lpstr>Flux</vt:lpstr>
      <vt:lpstr>Chemical composition of water</vt:lpstr>
      <vt:lpstr>Prezentare PowerPoint</vt:lpstr>
      <vt:lpstr>Prezentare PowerPoint</vt:lpstr>
      <vt:lpstr>Seawater</vt:lpstr>
      <vt:lpstr>What happens if we drink seawater?</vt:lpstr>
      <vt:lpstr>Water Facts!</vt:lpstr>
      <vt:lpstr>Prezentare PowerPoint</vt:lpstr>
    </vt:vector>
  </TitlesOfParts>
  <Company>Unitate Scolara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composition of water</dc:title>
  <dc:creator>iftime.alexandre</dc:creator>
  <cp:lastModifiedBy>Gabi</cp:lastModifiedBy>
  <cp:revision>16</cp:revision>
  <dcterms:created xsi:type="dcterms:W3CDTF">2019-12-15T11:08:57Z</dcterms:created>
  <dcterms:modified xsi:type="dcterms:W3CDTF">2020-01-02T13:15:42Z</dcterms:modified>
</cp:coreProperties>
</file>