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vnoramenný trojúhelník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75926E17-ECA5-411D-8A49-F0FC05157D2C}" type="datetimeFigureOut">
              <a:rPr lang="sk-SK" smtClean="0"/>
              <a:t>11. 2. 2020</a:t>
            </a:fld>
            <a:endParaRPr lang="sk-SK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sk-SK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EBE392F1-EEA2-49B1-9837-1637657A33AB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6E17-ECA5-411D-8A49-F0FC05157D2C}" type="datetimeFigureOut">
              <a:rPr lang="sk-SK" smtClean="0"/>
              <a:t>11. 2. 2020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392F1-EEA2-49B1-9837-1637657A33AB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6E17-ECA5-411D-8A49-F0FC05157D2C}" type="datetimeFigureOut">
              <a:rPr lang="sk-SK" smtClean="0"/>
              <a:t>11. 2. 2020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392F1-EEA2-49B1-9837-1637657A33AB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75926E17-ECA5-411D-8A49-F0FC05157D2C}" type="datetimeFigureOut">
              <a:rPr lang="sk-SK" smtClean="0"/>
              <a:t>11. 2. 2020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392F1-EEA2-49B1-9837-1637657A33AB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avoúhlý trojúhelník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ovnoramenný trojúhelník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75926E17-ECA5-411D-8A49-F0FC05157D2C}" type="datetimeFigureOut">
              <a:rPr lang="sk-SK" smtClean="0"/>
              <a:t>11. 2. 2020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EBE392F1-EEA2-49B1-9837-1637657A33AB}" type="slidenum">
              <a:rPr lang="sk-SK" smtClean="0"/>
              <a:t>‹#›</a:t>
            </a:fld>
            <a:endParaRPr lang="sk-SK"/>
          </a:p>
        </p:txBody>
      </p:sp>
      <p:cxnSp>
        <p:nvCxnSpPr>
          <p:cNvPr id="11" name="Přímá spojnice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nice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75926E17-ECA5-411D-8A49-F0FC05157D2C}" type="datetimeFigureOut">
              <a:rPr lang="sk-SK" smtClean="0"/>
              <a:t>11. 2. 2020</a:t>
            </a:fld>
            <a:endParaRPr lang="sk-SK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sk-SK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EBE392F1-EEA2-49B1-9837-1637657A33AB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75926E17-ECA5-411D-8A49-F0FC05157D2C}" type="datetimeFigureOut">
              <a:rPr lang="sk-SK" smtClean="0"/>
              <a:t>11. 2. 2020</a:t>
            </a:fld>
            <a:endParaRPr lang="sk-SK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sk-SK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EBE392F1-EEA2-49B1-9837-1637657A33AB}" type="slidenum">
              <a:rPr lang="sk-SK" smtClean="0"/>
              <a:t>‹#›</a:t>
            </a:fld>
            <a:endParaRPr lang="sk-SK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6E17-ECA5-411D-8A49-F0FC05157D2C}" type="datetimeFigureOut">
              <a:rPr lang="sk-SK" smtClean="0"/>
              <a:t>11. 2. 2020</a:t>
            </a:fld>
            <a:endParaRPr lang="sk-SK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392F1-EEA2-49B1-9837-1637657A33AB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75926E17-ECA5-411D-8A49-F0FC05157D2C}" type="datetimeFigureOut">
              <a:rPr lang="sk-SK" smtClean="0"/>
              <a:t>11. 2. 2020</a:t>
            </a:fld>
            <a:endParaRPr lang="sk-SK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sk-SK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EBE392F1-EEA2-49B1-9837-1637657A33AB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75926E17-ECA5-411D-8A49-F0FC05157D2C}" type="datetimeFigureOut">
              <a:rPr lang="sk-SK" smtClean="0"/>
              <a:t>11. 2. 2020</a:t>
            </a:fld>
            <a:endParaRPr lang="sk-SK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sk-SK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EBE392F1-EEA2-49B1-9837-1637657A33AB}" type="slidenum">
              <a:rPr lang="sk-SK" smtClean="0"/>
              <a:t>‹#›</a:t>
            </a:fld>
            <a:endParaRPr lang="sk-SK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75926E17-ECA5-411D-8A49-F0FC05157D2C}" type="datetimeFigureOut">
              <a:rPr lang="sk-SK" smtClean="0"/>
              <a:t>11. 2. 2020</a:t>
            </a:fld>
            <a:endParaRPr lang="sk-SK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sk-SK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EBE392F1-EEA2-49B1-9837-1637657A33AB}" type="slidenum">
              <a:rPr lang="sk-SK" smtClean="0"/>
              <a:t>‹#›</a:t>
            </a:fld>
            <a:endParaRPr lang="sk-SK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ravoúhlý trojúhelník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Přímá spojnice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nice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cs-CZ"/>
              <a:t>Kliknutím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75926E17-ECA5-411D-8A49-F0FC05157D2C}" type="datetimeFigureOut">
              <a:rPr lang="sk-SK" smtClean="0"/>
              <a:t>11. 2. 2020</a:t>
            </a:fld>
            <a:endParaRPr lang="sk-SK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sk-SK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EBE392F1-EEA2-49B1-9837-1637657A33AB}" type="slidenum">
              <a:rPr lang="sk-SK" smtClean="0"/>
              <a:t>‹#›</a:t>
            </a:fld>
            <a:endParaRPr lang="sk-SK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sk-SK" dirty="0" err="1"/>
              <a:t>Water</a:t>
            </a:r>
            <a:r>
              <a:rPr lang="sk-SK" dirty="0"/>
              <a:t> and </a:t>
            </a:r>
            <a:r>
              <a:rPr lang="sk-SK" dirty="0" err="1"/>
              <a:t>its</a:t>
            </a:r>
            <a:r>
              <a:rPr lang="sk-SK" dirty="0"/>
              <a:t> </a:t>
            </a:r>
            <a:r>
              <a:rPr lang="sk-SK" dirty="0" err="1"/>
              <a:t>importance</a:t>
            </a:r>
            <a:r>
              <a:rPr lang="sk-SK" dirty="0"/>
              <a:t> in </a:t>
            </a:r>
            <a:r>
              <a:rPr lang="sk-SK" dirty="0" err="1"/>
              <a:t>human</a:t>
            </a:r>
            <a:r>
              <a:rPr lang="sk-SK" dirty="0"/>
              <a:t> body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dirty="0"/>
              <a:t>Adriana </a:t>
            </a:r>
            <a:r>
              <a:rPr lang="sk-SK" dirty="0" err="1"/>
              <a:t>Lukáčková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2599588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/>
              <a:t>Water</a:t>
            </a:r>
            <a:endParaRPr lang="sk-SK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/>
              <a:t>Water</a:t>
            </a:r>
            <a:r>
              <a:rPr lang="sk-SK" dirty="0"/>
              <a:t> </a:t>
            </a:r>
            <a:r>
              <a:rPr lang="sk-SK" dirty="0" err="1"/>
              <a:t>is</a:t>
            </a:r>
            <a:r>
              <a:rPr lang="sk-SK" dirty="0"/>
              <a:t> more </a:t>
            </a:r>
            <a:r>
              <a:rPr lang="sk-SK" dirty="0" err="1"/>
              <a:t>than</a:t>
            </a:r>
            <a:r>
              <a:rPr lang="sk-SK" dirty="0"/>
              <a:t> 70% of </a:t>
            </a:r>
            <a:r>
              <a:rPr lang="sk-SK" dirty="0" err="1"/>
              <a:t>our</a:t>
            </a:r>
            <a:r>
              <a:rPr lang="sk-SK" dirty="0"/>
              <a:t> body </a:t>
            </a:r>
            <a:r>
              <a:rPr lang="sk-SK" dirty="0" err="1"/>
              <a:t>mass</a:t>
            </a:r>
            <a:endParaRPr lang="sk-SK" dirty="0"/>
          </a:p>
          <a:p>
            <a:r>
              <a:rPr lang="sk-SK" dirty="0" err="1"/>
              <a:t>It</a:t>
            </a:r>
            <a:r>
              <a:rPr lang="sk-SK" dirty="0"/>
              <a:t> </a:t>
            </a:r>
            <a:r>
              <a:rPr lang="sk-SK" dirty="0" err="1"/>
              <a:t>belongs</a:t>
            </a:r>
            <a:r>
              <a:rPr lang="sk-SK" dirty="0"/>
              <a:t> </a:t>
            </a:r>
            <a:r>
              <a:rPr lang="sk-SK" dirty="0" err="1"/>
              <a:t>among</a:t>
            </a:r>
            <a:r>
              <a:rPr lang="sk-SK" dirty="0"/>
              <a:t> </a:t>
            </a:r>
            <a:r>
              <a:rPr lang="sk-SK" dirty="0" err="1"/>
              <a:t>main</a:t>
            </a:r>
            <a:r>
              <a:rPr lang="sk-SK" dirty="0"/>
              <a:t> </a:t>
            </a:r>
            <a:r>
              <a:rPr lang="sk-SK" dirty="0" err="1"/>
              <a:t>basic</a:t>
            </a:r>
            <a:r>
              <a:rPr lang="sk-SK" dirty="0"/>
              <a:t> </a:t>
            </a:r>
            <a:r>
              <a:rPr lang="sk-SK" dirty="0" err="1"/>
              <a:t>nutrients</a:t>
            </a:r>
            <a:endParaRPr lang="sk-SK" dirty="0"/>
          </a:p>
          <a:p>
            <a:r>
              <a:rPr lang="sk-SK" dirty="0" err="1"/>
              <a:t>Our</a:t>
            </a:r>
            <a:r>
              <a:rPr lang="sk-SK" dirty="0"/>
              <a:t> body </a:t>
            </a:r>
            <a:r>
              <a:rPr lang="sk-SK" dirty="0" err="1"/>
              <a:t>daily</a:t>
            </a:r>
            <a:r>
              <a:rPr lang="sk-SK" dirty="0"/>
              <a:t> </a:t>
            </a:r>
            <a:r>
              <a:rPr lang="sk-SK" dirty="0" err="1"/>
              <a:t>needs</a:t>
            </a:r>
            <a:r>
              <a:rPr lang="sk-SK" dirty="0"/>
              <a:t> a big </a:t>
            </a:r>
            <a:r>
              <a:rPr lang="sk-SK" dirty="0" err="1"/>
              <a:t>amount</a:t>
            </a:r>
            <a:r>
              <a:rPr lang="sk-SK" dirty="0"/>
              <a:t> of </a:t>
            </a:r>
            <a:r>
              <a:rPr lang="sk-SK" dirty="0" err="1"/>
              <a:t>liquids</a:t>
            </a:r>
            <a:r>
              <a:rPr lang="sk-SK" dirty="0"/>
              <a:t> </a:t>
            </a:r>
            <a:r>
              <a:rPr lang="sk-SK" dirty="0" err="1"/>
              <a:t>withouth</a:t>
            </a:r>
            <a:r>
              <a:rPr lang="sk-SK" dirty="0"/>
              <a:t> </a:t>
            </a:r>
            <a:r>
              <a:rPr lang="sk-SK" dirty="0" err="1"/>
              <a:t>feeling</a:t>
            </a:r>
            <a:r>
              <a:rPr lang="sk-SK" dirty="0"/>
              <a:t> </a:t>
            </a:r>
            <a:r>
              <a:rPr lang="sk-SK" dirty="0" err="1"/>
              <a:t>thirst</a:t>
            </a:r>
            <a:endParaRPr lang="sk-SK" dirty="0"/>
          </a:p>
          <a:p>
            <a:r>
              <a:rPr lang="sk-SK" dirty="0" err="1"/>
              <a:t>Thirst</a:t>
            </a:r>
            <a:r>
              <a:rPr lang="sk-SK" dirty="0"/>
              <a:t> </a:t>
            </a:r>
            <a:r>
              <a:rPr lang="sk-SK" dirty="0" err="1"/>
              <a:t>is</a:t>
            </a:r>
            <a:r>
              <a:rPr lang="sk-SK" dirty="0"/>
              <a:t> </a:t>
            </a:r>
            <a:r>
              <a:rPr lang="sk-SK" dirty="0" err="1"/>
              <a:t>warning</a:t>
            </a:r>
            <a:r>
              <a:rPr lang="sk-SK" dirty="0"/>
              <a:t> of </a:t>
            </a:r>
            <a:r>
              <a:rPr lang="sk-SK" dirty="0" err="1"/>
              <a:t>coming</a:t>
            </a:r>
            <a:r>
              <a:rPr lang="sk-SK" dirty="0"/>
              <a:t> </a:t>
            </a:r>
            <a:r>
              <a:rPr lang="sk-SK" dirty="0" err="1"/>
              <a:t>dehydration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5802938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/>
              <a:t>Every organ of our body works with liquids</a:t>
            </a:r>
          </a:p>
          <a:p>
            <a:r>
              <a:rPr lang="pl-PL" dirty="0"/>
              <a:t>Lack of water can cause: </a:t>
            </a:r>
            <a:r>
              <a:rPr lang="sk-SK" dirty="0" err="1"/>
              <a:t>migraine,fatigue</a:t>
            </a:r>
            <a:r>
              <a:rPr lang="sk-SK" dirty="0"/>
              <a:t>, </a:t>
            </a:r>
            <a:r>
              <a:rPr lang="sk-SK" dirty="0" err="1"/>
              <a:t>nervousness</a:t>
            </a:r>
            <a:r>
              <a:rPr lang="sk-SK" dirty="0"/>
              <a:t>, </a:t>
            </a:r>
            <a:r>
              <a:rPr lang="sk-SK" dirty="0" err="1"/>
              <a:t>pain</a:t>
            </a:r>
            <a:r>
              <a:rPr lang="sk-SK" dirty="0"/>
              <a:t> of </a:t>
            </a:r>
            <a:r>
              <a:rPr lang="sk-SK" dirty="0" err="1"/>
              <a:t>joints</a:t>
            </a:r>
            <a:r>
              <a:rPr lang="sk-SK" dirty="0"/>
              <a:t>, poor </a:t>
            </a:r>
            <a:r>
              <a:rPr lang="sk-SK" dirty="0" err="1"/>
              <a:t>quality</a:t>
            </a:r>
            <a:r>
              <a:rPr lang="sk-SK" dirty="0"/>
              <a:t> skin</a:t>
            </a:r>
          </a:p>
          <a:p>
            <a:r>
              <a:rPr lang="sk-SK" dirty="0" err="1"/>
              <a:t>Water</a:t>
            </a:r>
            <a:r>
              <a:rPr lang="sk-SK" dirty="0"/>
              <a:t> </a:t>
            </a:r>
            <a:r>
              <a:rPr lang="sk-SK" dirty="0" err="1"/>
              <a:t>makes</a:t>
            </a:r>
            <a:r>
              <a:rPr lang="sk-SK" dirty="0"/>
              <a:t> </a:t>
            </a:r>
            <a:r>
              <a:rPr lang="sk-SK" dirty="0" err="1"/>
              <a:t>conditions</a:t>
            </a:r>
            <a:r>
              <a:rPr lang="sk-SK" dirty="0"/>
              <a:t> in </a:t>
            </a:r>
            <a:r>
              <a:rPr lang="sk-SK" dirty="0" err="1"/>
              <a:t>our</a:t>
            </a:r>
            <a:r>
              <a:rPr lang="sk-SK" dirty="0"/>
              <a:t> body in </a:t>
            </a:r>
            <a:r>
              <a:rPr lang="sk-SK" dirty="0" err="1"/>
              <a:t>which</a:t>
            </a:r>
            <a:r>
              <a:rPr lang="sk-SK" dirty="0"/>
              <a:t> </a:t>
            </a:r>
            <a:r>
              <a:rPr lang="sk-SK" dirty="0" err="1"/>
              <a:t>all</a:t>
            </a:r>
            <a:r>
              <a:rPr lang="sk-SK" dirty="0"/>
              <a:t> </a:t>
            </a:r>
            <a:r>
              <a:rPr lang="sk-SK" dirty="0" err="1"/>
              <a:t>chemical</a:t>
            </a:r>
            <a:r>
              <a:rPr lang="sk-SK" dirty="0"/>
              <a:t> </a:t>
            </a:r>
            <a:r>
              <a:rPr lang="sk-SK" dirty="0" err="1"/>
              <a:t>processes</a:t>
            </a:r>
            <a:r>
              <a:rPr lang="sk-SK" dirty="0"/>
              <a:t> are </a:t>
            </a:r>
            <a:r>
              <a:rPr lang="sk-SK" dirty="0" err="1"/>
              <a:t>made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5366728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dirty="0" err="1"/>
              <a:t>Water</a:t>
            </a:r>
            <a:r>
              <a:rPr lang="sk-SK" dirty="0"/>
              <a:t> </a:t>
            </a:r>
            <a:r>
              <a:rPr lang="sk-SK" dirty="0" err="1"/>
              <a:t>is</a:t>
            </a:r>
            <a:r>
              <a:rPr lang="sk-SK" dirty="0"/>
              <a:t> in </a:t>
            </a:r>
            <a:r>
              <a:rPr lang="sk-SK" dirty="0" err="1"/>
              <a:t>each</a:t>
            </a:r>
            <a:r>
              <a:rPr lang="sk-SK" dirty="0"/>
              <a:t> </a:t>
            </a:r>
            <a:r>
              <a:rPr lang="sk-SK" dirty="0" err="1"/>
              <a:t>cell</a:t>
            </a:r>
            <a:r>
              <a:rPr lang="sk-SK" dirty="0"/>
              <a:t> and </a:t>
            </a:r>
            <a:r>
              <a:rPr lang="sk-SK" dirty="0" err="1"/>
              <a:t>helps</a:t>
            </a:r>
            <a:r>
              <a:rPr lang="sk-SK" dirty="0"/>
              <a:t> to </a:t>
            </a:r>
            <a:r>
              <a:rPr lang="sk-SK" dirty="0" err="1"/>
              <a:t>make</a:t>
            </a:r>
            <a:r>
              <a:rPr lang="sk-SK" dirty="0"/>
              <a:t> </a:t>
            </a:r>
            <a:r>
              <a:rPr lang="sk-SK" dirty="0" err="1"/>
              <a:t>glycogen</a:t>
            </a:r>
            <a:r>
              <a:rPr lang="sk-SK" dirty="0"/>
              <a:t> and </a:t>
            </a:r>
            <a:r>
              <a:rPr lang="sk-SK" dirty="0" err="1"/>
              <a:t>proteins</a:t>
            </a:r>
            <a:endParaRPr lang="sk-SK" dirty="0"/>
          </a:p>
          <a:p>
            <a:r>
              <a:rPr lang="sk-SK" dirty="0" err="1"/>
              <a:t>Protein</a:t>
            </a:r>
            <a:r>
              <a:rPr lang="sk-SK" dirty="0"/>
              <a:t> – </a:t>
            </a:r>
            <a:r>
              <a:rPr lang="sk-SK" dirty="0" err="1"/>
              <a:t>is</a:t>
            </a:r>
            <a:r>
              <a:rPr lang="sk-SK" dirty="0"/>
              <a:t> </a:t>
            </a:r>
            <a:r>
              <a:rPr lang="sk-SK" dirty="0" err="1"/>
              <a:t>high-molecullar</a:t>
            </a:r>
            <a:r>
              <a:rPr lang="sk-SK" dirty="0"/>
              <a:t> </a:t>
            </a:r>
            <a:r>
              <a:rPr lang="sk-SK" dirty="0" err="1"/>
              <a:t>natural</a:t>
            </a:r>
            <a:r>
              <a:rPr lang="sk-SK" dirty="0"/>
              <a:t> </a:t>
            </a:r>
            <a:r>
              <a:rPr lang="sk-SK" dirty="0" err="1"/>
              <a:t>cell</a:t>
            </a:r>
            <a:r>
              <a:rPr lang="sk-SK" dirty="0"/>
              <a:t>, </a:t>
            </a:r>
            <a:r>
              <a:rPr lang="sk-SK" dirty="0" err="1"/>
              <a:t>which</a:t>
            </a:r>
            <a:r>
              <a:rPr lang="sk-SK" dirty="0"/>
              <a:t> base </a:t>
            </a:r>
            <a:r>
              <a:rPr lang="sk-SK" dirty="0" err="1"/>
              <a:t>is</a:t>
            </a:r>
            <a:r>
              <a:rPr lang="sk-SK" dirty="0"/>
              <a:t> </a:t>
            </a:r>
            <a:r>
              <a:rPr lang="sk-SK" dirty="0" err="1"/>
              <a:t>one</a:t>
            </a:r>
            <a:r>
              <a:rPr lang="sk-SK" dirty="0"/>
              <a:t> or more </a:t>
            </a:r>
            <a:r>
              <a:rPr lang="sk-SK" dirty="0" err="1"/>
              <a:t>chains</a:t>
            </a:r>
            <a:r>
              <a:rPr lang="sk-SK" dirty="0"/>
              <a:t> </a:t>
            </a:r>
            <a:r>
              <a:rPr lang="sk-SK" dirty="0" err="1"/>
              <a:t>made</a:t>
            </a:r>
            <a:r>
              <a:rPr lang="sk-SK" dirty="0"/>
              <a:t> </a:t>
            </a:r>
            <a:r>
              <a:rPr lang="sk-SK" dirty="0" err="1"/>
              <a:t>from</a:t>
            </a:r>
            <a:r>
              <a:rPr lang="sk-SK" dirty="0"/>
              <a:t> </a:t>
            </a:r>
            <a:r>
              <a:rPr lang="sk-SK" dirty="0" err="1"/>
              <a:t>aminoacids</a:t>
            </a:r>
            <a:endParaRPr lang="sk-SK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273920"/>
            <a:ext cx="3024336" cy="17149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050652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/>
              <a:t>glycogen</a:t>
            </a:r>
            <a:endParaRPr lang="sk-SK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dirty="0" err="1"/>
              <a:t>When</a:t>
            </a:r>
            <a:r>
              <a:rPr lang="sk-SK" dirty="0"/>
              <a:t> </a:t>
            </a:r>
            <a:r>
              <a:rPr lang="sk-SK" dirty="0" err="1"/>
              <a:t>the</a:t>
            </a:r>
            <a:r>
              <a:rPr lang="sk-SK" dirty="0"/>
              <a:t> level of </a:t>
            </a:r>
            <a:r>
              <a:rPr lang="sk-SK" dirty="0" err="1"/>
              <a:t>glucose</a:t>
            </a:r>
            <a:r>
              <a:rPr lang="sk-SK" dirty="0"/>
              <a:t> </a:t>
            </a:r>
            <a:r>
              <a:rPr lang="sk-SK" dirty="0" err="1"/>
              <a:t>goes</a:t>
            </a:r>
            <a:r>
              <a:rPr lang="sk-SK" dirty="0"/>
              <a:t> </a:t>
            </a:r>
            <a:r>
              <a:rPr lang="sk-SK" dirty="0" err="1"/>
              <a:t>down</a:t>
            </a:r>
            <a:r>
              <a:rPr lang="sk-SK" dirty="0"/>
              <a:t> in </a:t>
            </a:r>
            <a:r>
              <a:rPr lang="sk-SK" dirty="0" err="1"/>
              <a:t>our</a:t>
            </a:r>
            <a:r>
              <a:rPr lang="sk-SK" dirty="0"/>
              <a:t> </a:t>
            </a:r>
            <a:r>
              <a:rPr lang="sk-SK" dirty="0" err="1"/>
              <a:t>blood</a:t>
            </a:r>
            <a:r>
              <a:rPr lang="sk-SK" dirty="0"/>
              <a:t> </a:t>
            </a:r>
            <a:r>
              <a:rPr lang="sk-SK" dirty="0" err="1"/>
              <a:t>degradation</a:t>
            </a:r>
            <a:r>
              <a:rPr lang="sk-SK" dirty="0"/>
              <a:t> </a:t>
            </a:r>
            <a:r>
              <a:rPr lang="sk-SK" dirty="0" err="1"/>
              <a:t>systems</a:t>
            </a:r>
            <a:r>
              <a:rPr lang="sk-SK" dirty="0"/>
              <a:t> in </a:t>
            </a:r>
            <a:r>
              <a:rPr lang="sk-SK" dirty="0" err="1"/>
              <a:t>liver</a:t>
            </a:r>
            <a:r>
              <a:rPr lang="sk-SK" dirty="0"/>
              <a:t> are </a:t>
            </a:r>
            <a:r>
              <a:rPr lang="sk-SK" dirty="0" err="1"/>
              <a:t>started</a:t>
            </a:r>
            <a:endParaRPr lang="sk-SK" dirty="0"/>
          </a:p>
          <a:p>
            <a:r>
              <a:rPr lang="sk-SK" dirty="0" err="1"/>
              <a:t>Glycogen</a:t>
            </a:r>
            <a:r>
              <a:rPr lang="sk-SK" dirty="0"/>
              <a:t> </a:t>
            </a:r>
            <a:r>
              <a:rPr lang="sk-SK" dirty="0" err="1"/>
              <a:t>is</a:t>
            </a:r>
            <a:r>
              <a:rPr lang="sk-SK" dirty="0"/>
              <a:t> </a:t>
            </a:r>
            <a:r>
              <a:rPr lang="sk-SK" dirty="0" err="1"/>
              <a:t>cleaved</a:t>
            </a:r>
            <a:r>
              <a:rPr lang="sk-SK" dirty="0"/>
              <a:t> on </a:t>
            </a:r>
            <a:r>
              <a:rPr lang="sk-SK" dirty="0" err="1"/>
              <a:t>glucose</a:t>
            </a:r>
            <a:r>
              <a:rPr lang="sk-SK" dirty="0"/>
              <a:t> and </a:t>
            </a:r>
            <a:r>
              <a:rPr lang="sk-SK" dirty="0" err="1"/>
              <a:t>it´s</a:t>
            </a:r>
            <a:r>
              <a:rPr lang="sk-SK" dirty="0"/>
              <a:t> </a:t>
            </a:r>
            <a:r>
              <a:rPr lang="sk-SK" dirty="0" err="1"/>
              <a:t>releases</a:t>
            </a:r>
            <a:r>
              <a:rPr lang="sk-SK" dirty="0"/>
              <a:t> to </a:t>
            </a:r>
            <a:r>
              <a:rPr lang="sk-SK" dirty="0" err="1"/>
              <a:t>the</a:t>
            </a:r>
            <a:r>
              <a:rPr lang="sk-SK" dirty="0"/>
              <a:t> </a:t>
            </a:r>
            <a:r>
              <a:rPr lang="sk-SK" dirty="0" err="1"/>
              <a:t>blood</a:t>
            </a:r>
            <a:r>
              <a:rPr lang="sk-SK" dirty="0"/>
              <a:t>. </a:t>
            </a:r>
          </a:p>
          <a:p>
            <a:r>
              <a:rPr lang="sk-SK" dirty="0"/>
              <a:t>In </a:t>
            </a:r>
            <a:r>
              <a:rPr lang="sk-SK" dirty="0" err="1"/>
              <a:t>high</a:t>
            </a:r>
            <a:r>
              <a:rPr lang="sk-SK" dirty="0"/>
              <a:t> level of </a:t>
            </a:r>
            <a:r>
              <a:rPr lang="sk-SK" dirty="0" err="1"/>
              <a:t>glucose</a:t>
            </a:r>
            <a:r>
              <a:rPr lang="sk-SK" dirty="0"/>
              <a:t> in </a:t>
            </a:r>
            <a:r>
              <a:rPr lang="sk-SK" dirty="0" err="1"/>
              <a:t>blood</a:t>
            </a:r>
            <a:r>
              <a:rPr lang="sk-SK" dirty="0"/>
              <a:t> </a:t>
            </a:r>
            <a:r>
              <a:rPr lang="sk-SK" dirty="0" err="1"/>
              <a:t>glycogen</a:t>
            </a:r>
            <a:r>
              <a:rPr lang="sk-SK" dirty="0"/>
              <a:t> </a:t>
            </a:r>
            <a:r>
              <a:rPr lang="sk-SK" dirty="0" err="1"/>
              <a:t>is</a:t>
            </a:r>
            <a:r>
              <a:rPr lang="sk-SK" dirty="0"/>
              <a:t> </a:t>
            </a:r>
            <a:r>
              <a:rPr lang="sk-SK" dirty="0" err="1"/>
              <a:t>made</a:t>
            </a:r>
            <a:endParaRPr lang="sk-SK" dirty="0"/>
          </a:p>
          <a:p>
            <a:r>
              <a:rPr lang="sk-SK" dirty="0" err="1"/>
              <a:t>Hormones</a:t>
            </a:r>
            <a:r>
              <a:rPr lang="sk-SK" dirty="0"/>
              <a:t> </a:t>
            </a:r>
            <a:r>
              <a:rPr lang="sk-SK" i="1" dirty="0" err="1"/>
              <a:t>insulin</a:t>
            </a:r>
            <a:r>
              <a:rPr lang="sk-SK" dirty="0"/>
              <a:t> and </a:t>
            </a:r>
            <a:r>
              <a:rPr lang="sk-SK" i="1" dirty="0" err="1"/>
              <a:t>glucagon</a:t>
            </a:r>
            <a:r>
              <a:rPr lang="sk-SK" dirty="0"/>
              <a:t> </a:t>
            </a:r>
            <a:r>
              <a:rPr lang="sk-SK" dirty="0" err="1"/>
              <a:t>control</a:t>
            </a:r>
            <a:r>
              <a:rPr lang="sk-SK" dirty="0"/>
              <a:t> </a:t>
            </a:r>
            <a:r>
              <a:rPr lang="sk-SK" dirty="0" err="1"/>
              <a:t>this</a:t>
            </a:r>
            <a:r>
              <a:rPr lang="sk-SK" dirty="0"/>
              <a:t> </a:t>
            </a:r>
            <a:r>
              <a:rPr lang="sk-SK" dirty="0" err="1"/>
              <a:t>process</a:t>
            </a:r>
            <a:endParaRPr lang="sk-SK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-3123"/>
            <a:ext cx="2592288" cy="1916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309146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/>
              <a:t>The</a:t>
            </a:r>
            <a:r>
              <a:rPr lang="sk-SK" dirty="0"/>
              <a:t> body </a:t>
            </a:r>
            <a:r>
              <a:rPr lang="sk-SK" dirty="0" err="1"/>
              <a:t>is</a:t>
            </a:r>
            <a:r>
              <a:rPr lang="sk-SK" dirty="0"/>
              <a:t> </a:t>
            </a:r>
            <a:r>
              <a:rPr lang="sk-SK" dirty="0" err="1"/>
              <a:t>got</a:t>
            </a:r>
            <a:r>
              <a:rPr lang="sk-SK" dirty="0"/>
              <a:t> </a:t>
            </a:r>
            <a:r>
              <a:rPr lang="sk-SK" dirty="0" err="1"/>
              <a:t>rid</a:t>
            </a:r>
            <a:r>
              <a:rPr lang="sk-SK" dirty="0"/>
              <a:t> of </a:t>
            </a:r>
            <a:r>
              <a:rPr lang="sk-SK" dirty="0" err="1"/>
              <a:t>electrolytes</a:t>
            </a:r>
            <a:r>
              <a:rPr lang="sk-SK" dirty="0"/>
              <a:t> </a:t>
            </a:r>
            <a:r>
              <a:rPr lang="sk-SK" dirty="0" err="1"/>
              <a:t>when</a:t>
            </a:r>
            <a:r>
              <a:rPr lang="sk-SK" dirty="0"/>
              <a:t> </a:t>
            </a:r>
            <a:r>
              <a:rPr lang="sk-SK" dirty="0" err="1"/>
              <a:t>the</a:t>
            </a:r>
            <a:r>
              <a:rPr lang="sk-SK" dirty="0"/>
              <a:t> </a:t>
            </a:r>
            <a:r>
              <a:rPr lang="sk-SK" dirty="0" err="1"/>
              <a:t>receiving</a:t>
            </a:r>
            <a:r>
              <a:rPr lang="sk-SK" dirty="0"/>
              <a:t> of </a:t>
            </a:r>
            <a:r>
              <a:rPr lang="sk-SK" dirty="0" err="1"/>
              <a:t>water</a:t>
            </a:r>
            <a:r>
              <a:rPr lang="sk-SK" dirty="0"/>
              <a:t> </a:t>
            </a:r>
            <a:r>
              <a:rPr lang="sk-SK" dirty="0" err="1"/>
              <a:t>is</a:t>
            </a:r>
            <a:r>
              <a:rPr lang="sk-SK" dirty="0"/>
              <a:t> </a:t>
            </a:r>
            <a:r>
              <a:rPr lang="sk-SK" dirty="0" err="1"/>
              <a:t>low</a:t>
            </a:r>
            <a:r>
              <a:rPr lang="sk-SK" dirty="0"/>
              <a:t> and </a:t>
            </a:r>
            <a:r>
              <a:rPr lang="sk-SK" dirty="0" err="1"/>
              <a:t>we</a:t>
            </a:r>
            <a:r>
              <a:rPr lang="sk-SK" dirty="0"/>
              <a:t> </a:t>
            </a:r>
            <a:r>
              <a:rPr lang="sk-SK" dirty="0" err="1"/>
              <a:t>can</a:t>
            </a:r>
            <a:r>
              <a:rPr lang="sk-SK" dirty="0"/>
              <a:t> </a:t>
            </a:r>
            <a:r>
              <a:rPr lang="sk-SK" dirty="0" err="1"/>
              <a:t>see</a:t>
            </a:r>
            <a:r>
              <a:rPr lang="sk-SK" dirty="0"/>
              <a:t> </a:t>
            </a:r>
            <a:r>
              <a:rPr lang="sk-SK" dirty="0" err="1"/>
              <a:t>it</a:t>
            </a:r>
            <a:r>
              <a:rPr lang="sk-SK" dirty="0"/>
              <a:t> in </a:t>
            </a:r>
            <a:r>
              <a:rPr lang="sk-SK" dirty="0" err="1"/>
              <a:t>sport</a:t>
            </a:r>
            <a:r>
              <a:rPr lang="sk-SK" dirty="0"/>
              <a:t> </a:t>
            </a:r>
            <a:r>
              <a:rPr lang="sk-SK" dirty="0" err="1"/>
              <a:t>activities</a:t>
            </a:r>
            <a:endParaRPr lang="sk-SK" dirty="0"/>
          </a:p>
          <a:p>
            <a:r>
              <a:rPr lang="sk-SK" dirty="0" err="1"/>
              <a:t>Electrolyte</a:t>
            </a:r>
            <a:r>
              <a:rPr lang="sk-SK" dirty="0"/>
              <a:t> - </a:t>
            </a:r>
            <a:r>
              <a:rPr lang="pl-PL" dirty="0"/>
              <a:t> is liquid in which molecules are cleaved to ions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58786351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alent">
  <a:themeElements>
    <a:clrScheme name="Talent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Talent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Talent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118</TotalTime>
  <Words>185</Words>
  <Application>Microsoft Office PowerPoint</Application>
  <PresentationFormat>Prezentácia na obrazovke (4:3)</PresentationFormat>
  <Paragraphs>19</Paragraphs>
  <Slides>6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3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6</vt:i4>
      </vt:variant>
    </vt:vector>
  </HeadingPairs>
  <TitlesOfParts>
    <vt:vector size="10" baseType="lpstr">
      <vt:lpstr>Century Gothic</vt:lpstr>
      <vt:lpstr>Verdana</vt:lpstr>
      <vt:lpstr>Wingdings 2</vt:lpstr>
      <vt:lpstr>Talent</vt:lpstr>
      <vt:lpstr>Water and its importance in human body</vt:lpstr>
      <vt:lpstr>Water</vt:lpstr>
      <vt:lpstr>Prezentácia programu PowerPoint</vt:lpstr>
      <vt:lpstr>Prezentácia programu PowerPoint</vt:lpstr>
      <vt:lpstr>glycogen</vt:lpstr>
      <vt:lpstr>Prezentácia programu PowerPoint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Voda a jej význam v ľudskom tele</dc:title>
  <dc:creator>HP</dc:creator>
  <cp:lastModifiedBy>Elena Zelenská</cp:lastModifiedBy>
  <cp:revision>9</cp:revision>
  <dcterms:created xsi:type="dcterms:W3CDTF">2020-01-14T17:14:27Z</dcterms:created>
  <dcterms:modified xsi:type="dcterms:W3CDTF">2020-02-11T17:55:26Z</dcterms:modified>
</cp:coreProperties>
</file>