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153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746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275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867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9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603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908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40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272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88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60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68465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704" r:id="rId5"/>
    <p:sldLayoutId id="2147483698" r:id="rId6"/>
    <p:sldLayoutId id="2147483699" r:id="rId7"/>
    <p:sldLayoutId id="2147483700" r:id="rId8"/>
    <p:sldLayoutId id="2147483703" r:id="rId9"/>
    <p:sldLayoutId id="2147483701" r:id="rId10"/>
    <p:sldLayoutId id="2147483702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raplusproject19.over-blog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eraplusproject19@gmail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raplusproject19.over-blog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eraplusproject19@gmail.com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7">
            <a:extLst>
              <a:ext uri="{FF2B5EF4-FFF2-40B4-BE49-F238E27FC236}">
                <a16:creationId xmlns:a16="http://schemas.microsoft.com/office/drawing/2014/main" id="{875485B9-8EE1-447A-9C08-F7D6B532A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340169-091F-441C-AFF4-9F9708D900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0" r="9091" b="22932"/>
          <a:stretch/>
        </p:blipFill>
        <p:spPr>
          <a:xfrm>
            <a:off x="20" y="10"/>
            <a:ext cx="12191980" cy="6857988"/>
          </a:xfrm>
          <a:prstGeom prst="rect">
            <a:avLst/>
          </a:prstGeom>
        </p:spPr>
      </p:pic>
      <p:sp>
        <p:nvSpPr>
          <p:cNvPr id="25" name="Rectangle 19">
            <a:extLst>
              <a:ext uri="{FF2B5EF4-FFF2-40B4-BE49-F238E27FC236}">
                <a16:creationId xmlns:a16="http://schemas.microsoft.com/office/drawing/2014/main" id="{B963707F-B98C-4143-AFCF-D6B56C975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4059" y="457200"/>
            <a:ext cx="5010912" cy="9144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1">
            <a:extLst>
              <a:ext uri="{FF2B5EF4-FFF2-40B4-BE49-F238E27FC236}">
                <a16:creationId xmlns:a16="http://schemas.microsoft.com/office/drawing/2014/main" id="{88D2DFBB-460D-4ECB-BD76-509C99DAD6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5583" y="601197"/>
            <a:ext cx="5009388" cy="5789368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u 1">
            <a:extLst>
              <a:ext uri="{FF2B5EF4-FFF2-40B4-BE49-F238E27FC236}">
                <a16:creationId xmlns:a16="http://schemas.microsoft.com/office/drawing/2014/main" id="{8037AF30-FCEA-4CEB-BAF3-DEDE6D7E1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7126" y="1419225"/>
            <a:ext cx="4320227" cy="2395117"/>
          </a:xfrm>
        </p:spPr>
        <p:txBody>
          <a:bodyPr>
            <a:normAutofit fontScale="90000"/>
          </a:bodyPr>
          <a:lstStyle/>
          <a:p>
            <a:r>
              <a:rPr lang="ro-RO" sz="4000">
                <a:solidFill>
                  <a:srgbClr val="FFFFFF"/>
                </a:solidFill>
              </a:rPr>
              <a:t>Era+ Integrated learning challenges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7D7E3624-FA45-491E-84A2-6107DA2DB9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7126" y="3824577"/>
            <a:ext cx="4320228" cy="1614198"/>
          </a:xfrm>
        </p:spPr>
        <p:txBody>
          <a:bodyPr>
            <a:normAutofit/>
          </a:bodyPr>
          <a:lstStyle/>
          <a:p>
            <a:r>
              <a:rPr lang="ro-RO" sz="1800">
                <a:solidFill>
                  <a:srgbClr val="FFFFFF">
                    <a:alpha val="75000"/>
                  </a:srgbClr>
                </a:solidFill>
              </a:rPr>
              <a:t>Editing the project blog</a:t>
            </a:r>
            <a:endParaRPr lang="en-US" sz="1800" dirty="0">
              <a:solidFill>
                <a:srgbClr val="FFFFFF">
                  <a:alpha val="75000"/>
                </a:srgbClr>
              </a:solidFill>
            </a:endParaRPr>
          </a:p>
        </p:txBody>
      </p:sp>
      <p:sp>
        <p:nvSpPr>
          <p:cNvPr id="5" name="Dreptunghi 4">
            <a:extLst>
              <a:ext uri="{FF2B5EF4-FFF2-40B4-BE49-F238E27FC236}">
                <a16:creationId xmlns:a16="http://schemas.microsoft.com/office/drawing/2014/main" id="{7264C933-4E85-48BD-BA2A-CE2E25F8F4A8}"/>
              </a:ext>
            </a:extLst>
          </p:cNvPr>
          <p:cNvSpPr/>
          <p:nvPr/>
        </p:nvSpPr>
        <p:spPr>
          <a:xfrm>
            <a:off x="6435666" y="623460"/>
            <a:ext cx="5210081" cy="56323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Internet </a:t>
            </a:r>
            <a:r>
              <a:rPr lang="ro-RO" sz="24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address</a:t>
            </a:r>
            <a:r>
              <a:rPr lang="ro-RO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:</a:t>
            </a:r>
            <a:endParaRPr lang="ro-RO" sz="2400" dirty="0">
              <a:solidFill>
                <a:srgbClr val="002060"/>
              </a:solidFill>
              <a:latin typeface="Arial Narrow" panose="020B0606020202030204" pitchFamily="34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sz="2400" dirty="0">
                <a:solidFill>
                  <a:srgbClr val="FF0000"/>
                </a:solidFill>
                <a:latin typeface="Arial Narrow" panose="020B0606020202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http://eraplusproject19.over-blog.com/</a:t>
            </a:r>
            <a:endParaRPr lang="ro-RO" sz="2400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endParaRPr lang="ro-RO" sz="24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r>
              <a:rPr lang="ro-RO" sz="24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Login</a:t>
            </a:r>
            <a:r>
              <a:rPr lang="ro-RO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:</a:t>
            </a:r>
          </a:p>
          <a:p>
            <a:r>
              <a:rPr lang="ro-RO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Email </a:t>
            </a:r>
            <a:r>
              <a:rPr lang="ro-RO" sz="24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address</a:t>
            </a:r>
            <a:r>
              <a:rPr lang="ro-RO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: </a:t>
            </a:r>
            <a:r>
              <a:rPr lang="ro-RO" sz="2400" dirty="0">
                <a:solidFill>
                  <a:srgbClr val="FF0000"/>
                </a:solidFill>
                <a:latin typeface="Arial Narrow" panose="020B0606020202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eraplusproject19@gmail.com</a:t>
            </a:r>
            <a:endParaRPr lang="ro-RO" sz="2400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r>
              <a:rPr lang="ro-RO" sz="24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Password</a:t>
            </a:r>
            <a:r>
              <a:rPr lang="ro-RO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: </a:t>
            </a:r>
            <a:r>
              <a:rPr lang="ro-RO" sz="2400" dirty="0">
                <a:solidFill>
                  <a:srgbClr val="FF0000"/>
                </a:solidFill>
                <a:latin typeface="Arial Narrow" panose="020B0606020202030204" pitchFamily="34" charset="0"/>
              </a:rPr>
              <a:t>erasmus2019</a:t>
            </a:r>
          </a:p>
          <a:p>
            <a:endParaRPr lang="ro-RO" sz="24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r>
              <a:rPr lang="en-US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Posting materials</a:t>
            </a:r>
            <a:r>
              <a:rPr lang="ro-RO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:</a:t>
            </a:r>
          </a:p>
          <a:p>
            <a:pPr marL="342900" indent="-342900">
              <a:buAutoNum type="arabicPeriod"/>
            </a:pPr>
            <a:r>
              <a:rPr lang="ro-RO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Select </a:t>
            </a:r>
            <a:r>
              <a:rPr lang="ro-RO" sz="24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Pages</a:t>
            </a:r>
            <a:r>
              <a:rPr lang="ro-RO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 in left </a:t>
            </a:r>
            <a:r>
              <a:rPr lang="ro-RO" sz="24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menu</a:t>
            </a:r>
            <a:endParaRPr lang="ro-RO" sz="24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342900" indent="-342900">
              <a:buAutoNum type="arabicPeriod"/>
            </a:pPr>
            <a:r>
              <a:rPr lang="ro-RO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Select </a:t>
            </a:r>
            <a:r>
              <a:rPr lang="ro-RO" sz="24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your</a:t>
            </a:r>
            <a:r>
              <a:rPr lang="ro-RO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o-RO" sz="2400" dirty="0">
                <a:solidFill>
                  <a:srgbClr val="FF0000"/>
                </a:solidFill>
                <a:latin typeface="Arial Narrow" panose="020B0606020202030204" pitchFamily="34" charset="0"/>
              </a:rPr>
              <a:t>country</a:t>
            </a:r>
          </a:p>
          <a:p>
            <a:pPr marL="342900" indent="-342900">
              <a:buAutoNum type="arabicPeriod"/>
            </a:pPr>
            <a:r>
              <a:rPr lang="ro-RO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Click </a:t>
            </a:r>
            <a:r>
              <a:rPr lang="ro-RO" sz="24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Add</a:t>
            </a:r>
            <a:r>
              <a:rPr lang="ro-RO" sz="2400" dirty="0">
                <a:solidFill>
                  <a:srgbClr val="FF0000"/>
                </a:solidFill>
                <a:latin typeface="Arial Narrow" panose="020B0606020202030204" pitchFamily="34" charset="0"/>
              </a:rPr>
              <a:t> a </a:t>
            </a:r>
            <a:r>
              <a:rPr lang="ro-RO" sz="24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section</a:t>
            </a:r>
            <a:r>
              <a:rPr lang="ro-RO" sz="2400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ro-RO" sz="24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here</a:t>
            </a:r>
            <a:endParaRPr lang="ro-RO" sz="2400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342900" indent="-342900">
              <a:buAutoNum type="arabicPeriod"/>
            </a:pPr>
            <a:r>
              <a:rPr lang="ro-RO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Select </a:t>
            </a:r>
            <a:r>
              <a:rPr lang="ro-RO" sz="24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type</a:t>
            </a:r>
            <a:r>
              <a:rPr lang="ro-RO" sz="2400" dirty="0">
                <a:solidFill>
                  <a:srgbClr val="FF0000"/>
                </a:solidFill>
                <a:latin typeface="Arial Narrow" panose="020B0606020202030204" pitchFamily="34" charset="0"/>
              </a:rPr>
              <a:t> of material </a:t>
            </a:r>
            <a:r>
              <a:rPr lang="ro-RO" sz="24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you</a:t>
            </a:r>
            <a:r>
              <a:rPr lang="ro-RO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o-RO" sz="24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want</a:t>
            </a:r>
            <a:r>
              <a:rPr lang="ro-RO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o-RO" sz="24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to</a:t>
            </a:r>
            <a:r>
              <a:rPr lang="ro-RO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o-RO" sz="24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add</a:t>
            </a:r>
            <a:endParaRPr lang="ro-RO" sz="24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342900" indent="-342900">
              <a:buAutoNum type="arabicPeriod"/>
            </a:pPr>
            <a:r>
              <a:rPr lang="ro-RO" sz="2400" dirty="0">
                <a:solidFill>
                  <a:srgbClr val="FF0000"/>
                </a:solidFill>
                <a:latin typeface="Arial Narrow" panose="020B0606020202030204" pitchFamily="34" charset="0"/>
              </a:rPr>
              <a:t>Edit</a:t>
            </a:r>
            <a:r>
              <a:rPr lang="ro-RO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o-RO" sz="24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the</a:t>
            </a:r>
            <a:r>
              <a:rPr lang="ro-RO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 material</a:t>
            </a:r>
          </a:p>
          <a:p>
            <a:pPr marL="342900" indent="-342900">
              <a:buAutoNum type="arabicPeriod"/>
            </a:pPr>
            <a:r>
              <a:rPr lang="ro-RO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Click </a:t>
            </a:r>
            <a:r>
              <a:rPr lang="ro-RO" sz="24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Preview</a:t>
            </a:r>
            <a:r>
              <a:rPr lang="ro-RO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o-RO" sz="24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button</a:t>
            </a:r>
            <a:r>
              <a:rPr lang="ro-RO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 (</a:t>
            </a:r>
            <a:r>
              <a:rPr lang="ro-RO" sz="24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if</a:t>
            </a:r>
            <a:r>
              <a:rPr lang="ro-RO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o-RO" sz="24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you</a:t>
            </a:r>
            <a:r>
              <a:rPr lang="ro-RO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o-RO" sz="24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need</a:t>
            </a:r>
            <a:r>
              <a:rPr lang="ro-RO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)</a:t>
            </a:r>
          </a:p>
          <a:p>
            <a:pPr marL="342900" indent="-342900">
              <a:buAutoNum type="arabicPeriod"/>
            </a:pPr>
            <a:r>
              <a:rPr lang="ro-RO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Click </a:t>
            </a:r>
            <a:r>
              <a:rPr lang="ro-RO" sz="2400" dirty="0">
                <a:solidFill>
                  <a:srgbClr val="FF0000"/>
                </a:solidFill>
                <a:latin typeface="Arial Narrow" panose="020B0606020202030204" pitchFamily="34" charset="0"/>
              </a:rPr>
              <a:t>Update</a:t>
            </a:r>
            <a:r>
              <a:rPr lang="ro-RO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o-RO" sz="24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button</a:t>
            </a:r>
            <a:r>
              <a:rPr lang="ro-RO" sz="2400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endParaRPr lang="en-US" sz="24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2395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71055487-69FB-4367-A5B5-74FFCEABD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646331"/>
          </a:xfrm>
        </p:spPr>
        <p:txBody>
          <a:bodyPr/>
          <a:lstStyle/>
          <a:p>
            <a:r>
              <a:rPr lang="ro-RO" dirty="0" err="1"/>
              <a:t>Connect</a:t>
            </a:r>
            <a:r>
              <a:rPr lang="ro-RO" dirty="0"/>
              <a:t> in </a:t>
            </a:r>
            <a:r>
              <a:rPr lang="ro-RO" dirty="0" err="1"/>
              <a:t>editing</a:t>
            </a:r>
            <a:r>
              <a:rPr lang="ro-RO" dirty="0"/>
              <a:t> mode</a:t>
            </a:r>
            <a:endParaRPr lang="en-US" dirty="0"/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id="{F462A250-D605-44A3-871D-EEBF8082DC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8797" y="1025321"/>
            <a:ext cx="5983612" cy="3402673"/>
          </a:xfrm>
          <a:prstGeom prst="rect">
            <a:avLst/>
          </a:prstGeom>
        </p:spPr>
      </p:pic>
      <p:sp>
        <p:nvSpPr>
          <p:cNvPr id="6" name="Dreptunghi 5">
            <a:extLst>
              <a:ext uri="{FF2B5EF4-FFF2-40B4-BE49-F238E27FC236}">
                <a16:creationId xmlns:a16="http://schemas.microsoft.com/office/drawing/2014/main" id="{870FD61E-942B-4799-9658-2D068CE0E9B0}"/>
              </a:ext>
            </a:extLst>
          </p:cNvPr>
          <p:cNvSpPr/>
          <p:nvPr/>
        </p:nvSpPr>
        <p:spPr>
          <a:xfrm>
            <a:off x="449067" y="1727428"/>
            <a:ext cx="44276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600" dirty="0">
                <a:latin typeface="Arial" panose="020B0604020202020204" pitchFamily="34" charset="0"/>
                <a:cs typeface="Arial" panose="020B0604020202020204" pitchFamily="34" charset="0"/>
              </a:rPr>
              <a:t>Internet </a:t>
            </a:r>
            <a:r>
              <a:rPr lang="ro-RO" sz="1600" dirty="0" err="1"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  <a:r>
              <a:rPr lang="ro-RO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o-RO" sz="1600" dirty="0">
              <a:latin typeface="Arial" panose="020B0604020202020204" pitchFamily="34" charset="0"/>
              <a:cs typeface="Arial" panose="020B0604020202020204" pitchFamily="34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http://eraplusproject19.over-blog.com/</a:t>
            </a:r>
            <a:endParaRPr lang="ro-RO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ine 6">
            <a:extLst>
              <a:ext uri="{FF2B5EF4-FFF2-40B4-BE49-F238E27FC236}">
                <a16:creationId xmlns:a16="http://schemas.microsoft.com/office/drawing/2014/main" id="{F97ED908-F41F-4EA8-B4B6-E478325B17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067" y="2634126"/>
            <a:ext cx="7020255" cy="3700231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6BB047C1-3477-47E9-A234-D311272A6EDA}"/>
              </a:ext>
            </a:extLst>
          </p:cNvPr>
          <p:cNvSpPr/>
          <p:nvPr/>
        </p:nvSpPr>
        <p:spPr>
          <a:xfrm>
            <a:off x="5691116" y="2538484"/>
            <a:ext cx="559559" cy="4913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reptunghi 10">
            <a:extLst>
              <a:ext uri="{FF2B5EF4-FFF2-40B4-BE49-F238E27FC236}">
                <a16:creationId xmlns:a16="http://schemas.microsoft.com/office/drawing/2014/main" id="{8E0C3321-E089-4A3E-9A45-D74FDCF36546}"/>
              </a:ext>
            </a:extLst>
          </p:cNvPr>
          <p:cNvSpPr/>
          <p:nvPr/>
        </p:nvSpPr>
        <p:spPr>
          <a:xfrm>
            <a:off x="7506270" y="4484241"/>
            <a:ext cx="44061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600" dirty="0" err="1">
                <a:latin typeface="Arial" panose="020B0604020202020204" pitchFamily="34" charset="0"/>
                <a:cs typeface="Arial" panose="020B0604020202020204" pitchFamily="34" charset="0"/>
              </a:rPr>
              <a:t>Sign</a:t>
            </a:r>
            <a:r>
              <a:rPr lang="ro-RO" sz="1600" dirty="0">
                <a:latin typeface="Arial" panose="020B0604020202020204" pitchFamily="34" charset="0"/>
                <a:cs typeface="Arial" panose="020B0604020202020204" pitchFamily="34" charset="0"/>
              </a:rPr>
              <a:t> in:</a:t>
            </a:r>
          </a:p>
          <a:p>
            <a:r>
              <a:rPr lang="ro-RO" sz="1600" dirty="0">
                <a:latin typeface="Arial" panose="020B0604020202020204" pitchFamily="34" charset="0"/>
                <a:cs typeface="Arial" panose="020B0604020202020204" pitchFamily="34" charset="0"/>
              </a:rPr>
              <a:t>Email </a:t>
            </a:r>
            <a:r>
              <a:rPr lang="ro-RO" sz="1600" dirty="0" err="1"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  <a:r>
              <a:rPr lang="ro-RO" sz="1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o-RO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eraplusproject19@gmail.com</a:t>
            </a:r>
            <a:endParaRPr lang="ro-RO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o-RO" sz="1600" dirty="0" err="1">
                <a:latin typeface="Arial" panose="020B0604020202020204" pitchFamily="34" charset="0"/>
                <a:cs typeface="Arial" panose="020B0604020202020204" pitchFamily="34" charset="0"/>
              </a:rPr>
              <a:t>Password</a:t>
            </a:r>
            <a:r>
              <a:rPr lang="ro-RO" sz="1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o-RO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erasmus2019</a:t>
            </a:r>
            <a:endParaRPr lang="en-U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62FCBCA-5B69-465D-AA63-E113676207F5}"/>
              </a:ext>
            </a:extLst>
          </p:cNvPr>
          <p:cNvSpPr/>
          <p:nvPr/>
        </p:nvSpPr>
        <p:spPr>
          <a:xfrm>
            <a:off x="7506270" y="1434304"/>
            <a:ext cx="2850147" cy="13361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00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ine 14">
            <a:extLst>
              <a:ext uri="{FF2B5EF4-FFF2-40B4-BE49-F238E27FC236}">
                <a16:creationId xmlns:a16="http://schemas.microsoft.com/office/drawing/2014/main" id="{43845675-07F9-4C65-BB78-157902F333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300" y="1890876"/>
            <a:ext cx="10317707" cy="4720766"/>
          </a:xfrm>
          <a:prstGeom prst="rect">
            <a:avLst/>
          </a:prstGeom>
        </p:spPr>
      </p:pic>
      <p:sp>
        <p:nvSpPr>
          <p:cNvPr id="2" name="Titlu 1">
            <a:extLst>
              <a:ext uri="{FF2B5EF4-FFF2-40B4-BE49-F238E27FC236}">
                <a16:creationId xmlns:a16="http://schemas.microsoft.com/office/drawing/2014/main" id="{52831F5A-D1EA-4615-90C6-FBFA935C2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/>
            <a:r>
              <a:rPr lang="ro-RO" dirty="0">
                <a:solidFill>
                  <a:srgbClr val="002060"/>
                </a:solidFill>
                <a:latin typeface="Arial Narrow" panose="020B0606020202030204" pitchFamily="34" charset="0"/>
              </a:rPr>
              <a:t>1. Select </a:t>
            </a:r>
            <a:r>
              <a:rPr lang="ro-RO" dirty="0" err="1">
                <a:solidFill>
                  <a:srgbClr val="FF0000"/>
                </a:solidFill>
                <a:latin typeface="Arial Narrow" panose="020B0606020202030204" pitchFamily="34" charset="0"/>
              </a:rPr>
              <a:t>Pages</a:t>
            </a:r>
            <a:r>
              <a:rPr lang="ro-RO" dirty="0">
                <a:solidFill>
                  <a:srgbClr val="002060"/>
                </a:solidFill>
                <a:latin typeface="Arial Narrow" panose="020B0606020202030204" pitchFamily="34" charset="0"/>
              </a:rPr>
              <a:t> in left </a:t>
            </a:r>
            <a:r>
              <a:rPr lang="ro-RO" dirty="0" err="1">
                <a:solidFill>
                  <a:srgbClr val="002060"/>
                </a:solidFill>
                <a:latin typeface="Arial Narrow" panose="020B0606020202030204" pitchFamily="34" charset="0"/>
              </a:rPr>
              <a:t>menu</a:t>
            </a:r>
            <a:r>
              <a:rPr lang="ro-RO" dirty="0">
                <a:solidFill>
                  <a:srgbClr val="002060"/>
                </a:solidFill>
                <a:latin typeface="Arial Narrow" panose="020B0606020202030204" pitchFamily="34" charset="0"/>
              </a:rPr>
              <a:t>              2. Select </a:t>
            </a:r>
            <a:r>
              <a:rPr lang="ro-RO" dirty="0" err="1">
                <a:solidFill>
                  <a:srgbClr val="002060"/>
                </a:solidFill>
                <a:latin typeface="Arial Narrow" panose="020B0606020202030204" pitchFamily="34" charset="0"/>
              </a:rPr>
              <a:t>your</a:t>
            </a:r>
            <a:r>
              <a:rPr lang="ro-RO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ro-RO" dirty="0">
                <a:solidFill>
                  <a:srgbClr val="FF0000"/>
                </a:solidFill>
                <a:latin typeface="Arial Narrow" panose="020B0606020202030204" pitchFamily="34" charset="0"/>
              </a:rPr>
              <a:t>country</a:t>
            </a:r>
            <a:br>
              <a:rPr lang="ro-RO" dirty="0">
                <a:solidFill>
                  <a:srgbClr val="FF0000"/>
                </a:solidFill>
                <a:latin typeface="Arial Narrow" panose="020B0606020202030204" pitchFamily="34" charset="0"/>
              </a:rPr>
            </a:br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5D256D4-1E46-4459-A7BA-2DAD634298F2}"/>
              </a:ext>
            </a:extLst>
          </p:cNvPr>
          <p:cNvSpPr/>
          <p:nvPr/>
        </p:nvSpPr>
        <p:spPr>
          <a:xfrm>
            <a:off x="968991" y="3756546"/>
            <a:ext cx="1682112" cy="3973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FF892FA-D056-4D9F-8DE8-CDFD02987C7C}"/>
              </a:ext>
            </a:extLst>
          </p:cNvPr>
          <p:cNvSpPr/>
          <p:nvPr/>
        </p:nvSpPr>
        <p:spPr>
          <a:xfrm>
            <a:off x="4922292" y="3359203"/>
            <a:ext cx="1173708" cy="3973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710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AC2DF81F-B5E1-4806-B50A-1F1AE8A00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080" y="1255594"/>
            <a:ext cx="3704204" cy="4107976"/>
          </a:xfrm>
        </p:spPr>
        <p:txBody>
          <a:bodyPr>
            <a:normAutofit/>
          </a:bodyPr>
          <a:lstStyle/>
          <a:p>
            <a:pPr marL="342900" indent="-342900"/>
            <a:br>
              <a:rPr lang="ro-RO" dirty="0">
                <a:solidFill>
                  <a:srgbClr val="002060"/>
                </a:solidFill>
                <a:latin typeface="Arial Narrow" panose="020B0606020202030204" pitchFamily="34" charset="0"/>
              </a:rPr>
            </a:br>
            <a:r>
              <a:rPr lang="ro-RO" dirty="0">
                <a:solidFill>
                  <a:srgbClr val="002060"/>
                </a:solidFill>
                <a:latin typeface="Arial Narrow" panose="020B0606020202030204" pitchFamily="34" charset="0"/>
              </a:rPr>
              <a:t>3. Click </a:t>
            </a:r>
            <a:r>
              <a:rPr lang="ro-RO" dirty="0" err="1">
                <a:solidFill>
                  <a:srgbClr val="FF0000"/>
                </a:solidFill>
                <a:latin typeface="Arial Narrow" panose="020B0606020202030204" pitchFamily="34" charset="0"/>
              </a:rPr>
              <a:t>Add</a:t>
            </a:r>
            <a:r>
              <a:rPr lang="ro-RO" dirty="0">
                <a:solidFill>
                  <a:srgbClr val="FF0000"/>
                </a:solidFill>
                <a:latin typeface="Arial Narrow" panose="020B0606020202030204" pitchFamily="34" charset="0"/>
              </a:rPr>
              <a:t> a </a:t>
            </a:r>
            <a:r>
              <a:rPr lang="ro-RO" dirty="0" err="1">
                <a:solidFill>
                  <a:srgbClr val="FF0000"/>
                </a:solidFill>
                <a:latin typeface="Arial Narrow" panose="020B0606020202030204" pitchFamily="34" charset="0"/>
              </a:rPr>
              <a:t>section</a:t>
            </a:r>
            <a:r>
              <a:rPr lang="ro-RO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ro-RO" dirty="0" err="1">
                <a:solidFill>
                  <a:srgbClr val="FF0000"/>
                </a:solidFill>
                <a:latin typeface="Arial Narrow" panose="020B0606020202030204" pitchFamily="34" charset="0"/>
              </a:rPr>
              <a:t>here</a:t>
            </a:r>
            <a:r>
              <a:rPr lang="ro-RO" dirty="0">
                <a:solidFill>
                  <a:srgbClr val="FF0000"/>
                </a:solidFill>
                <a:latin typeface="Arial Narrow" panose="020B0606020202030204" pitchFamily="34" charset="0"/>
              </a:rPr>
              <a:t>    </a:t>
            </a:r>
            <a:br>
              <a:rPr lang="ro-RO" dirty="0">
                <a:solidFill>
                  <a:srgbClr val="FF0000"/>
                </a:solidFill>
                <a:latin typeface="Arial Narrow" panose="020B0606020202030204" pitchFamily="34" charset="0"/>
              </a:rPr>
            </a:br>
            <a:br>
              <a:rPr lang="ro-RO" dirty="0">
                <a:solidFill>
                  <a:srgbClr val="FF0000"/>
                </a:solidFill>
                <a:latin typeface="Arial Narrow" panose="020B0606020202030204" pitchFamily="34" charset="0"/>
              </a:rPr>
            </a:br>
            <a:br>
              <a:rPr lang="ro-RO" dirty="0">
                <a:solidFill>
                  <a:srgbClr val="FF0000"/>
                </a:solidFill>
                <a:latin typeface="Arial Narrow" panose="020B0606020202030204" pitchFamily="34" charset="0"/>
              </a:rPr>
            </a:br>
            <a:br>
              <a:rPr lang="ro-RO" dirty="0">
                <a:solidFill>
                  <a:srgbClr val="FF0000"/>
                </a:solidFill>
                <a:latin typeface="Arial Narrow" panose="020B0606020202030204" pitchFamily="34" charset="0"/>
              </a:rPr>
            </a:br>
            <a:r>
              <a:rPr lang="ro-RO" dirty="0">
                <a:solidFill>
                  <a:srgbClr val="002060"/>
                </a:solidFill>
                <a:latin typeface="Arial Narrow" panose="020B0606020202030204" pitchFamily="34" charset="0"/>
              </a:rPr>
              <a:t>4.</a:t>
            </a:r>
            <a:r>
              <a:rPr lang="ro-RO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ro-RO" dirty="0">
                <a:solidFill>
                  <a:srgbClr val="002060"/>
                </a:solidFill>
                <a:latin typeface="Arial Narrow" panose="020B0606020202030204" pitchFamily="34" charset="0"/>
              </a:rPr>
              <a:t>Select </a:t>
            </a:r>
            <a:r>
              <a:rPr lang="ro-RO" dirty="0" err="1">
                <a:solidFill>
                  <a:srgbClr val="FF0000"/>
                </a:solidFill>
                <a:latin typeface="Arial Narrow" panose="020B0606020202030204" pitchFamily="34" charset="0"/>
              </a:rPr>
              <a:t>type</a:t>
            </a:r>
            <a:r>
              <a:rPr lang="ro-RO" dirty="0">
                <a:solidFill>
                  <a:srgbClr val="FF0000"/>
                </a:solidFill>
                <a:latin typeface="Arial Narrow" panose="020B0606020202030204" pitchFamily="34" charset="0"/>
              </a:rPr>
              <a:t> of material</a:t>
            </a:r>
            <a:br>
              <a:rPr lang="ro-RO" dirty="0">
                <a:solidFill>
                  <a:srgbClr val="002060"/>
                </a:solidFill>
                <a:latin typeface="Arial Narrow" panose="020B0606020202030204" pitchFamily="34" charset="0"/>
              </a:rPr>
            </a:br>
            <a:endParaRPr lang="en-US" dirty="0"/>
          </a:p>
        </p:txBody>
      </p:sp>
      <p:pic>
        <p:nvPicPr>
          <p:cNvPr id="4" name="Imagine 3">
            <a:extLst>
              <a:ext uri="{FF2B5EF4-FFF2-40B4-BE49-F238E27FC236}">
                <a16:creationId xmlns:a16="http://schemas.microsoft.com/office/drawing/2014/main" id="{565CC879-31B5-48FE-8679-48FD60CEF0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0217" y="1659012"/>
            <a:ext cx="4328707" cy="1769988"/>
          </a:xfrm>
          <a:prstGeom prst="rect">
            <a:avLst/>
          </a:prstGeom>
        </p:spPr>
      </p:pic>
      <p:pic>
        <p:nvPicPr>
          <p:cNvPr id="5" name="Imagine 4">
            <a:extLst>
              <a:ext uri="{FF2B5EF4-FFF2-40B4-BE49-F238E27FC236}">
                <a16:creationId xmlns:a16="http://schemas.microsoft.com/office/drawing/2014/main" id="{92EAE197-39B6-4C6A-9B90-0FC07BEB7B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0217" y="4094226"/>
            <a:ext cx="6657143" cy="1104762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97C299D1-D3E9-4584-8394-8F44AC46A816}"/>
              </a:ext>
            </a:extLst>
          </p:cNvPr>
          <p:cNvSpPr/>
          <p:nvPr/>
        </p:nvSpPr>
        <p:spPr>
          <a:xfrm>
            <a:off x="6082352" y="2939535"/>
            <a:ext cx="1682112" cy="3973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38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736C781-B368-4F5B-94B4-0C4596B6E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661418"/>
            <a:ext cx="11029616" cy="621472"/>
          </a:xfrm>
        </p:spPr>
        <p:txBody>
          <a:bodyPr>
            <a:normAutofit/>
          </a:bodyPr>
          <a:lstStyle/>
          <a:p>
            <a:pPr marL="342900" indent="-342900"/>
            <a:r>
              <a:rPr lang="ro-RO" dirty="0">
                <a:solidFill>
                  <a:srgbClr val="002060"/>
                </a:solidFill>
                <a:latin typeface="Arial Narrow" panose="020B0606020202030204" pitchFamily="34" charset="0"/>
              </a:rPr>
              <a:t>5.</a:t>
            </a:r>
            <a:r>
              <a:rPr lang="ro-RO" dirty="0">
                <a:solidFill>
                  <a:srgbClr val="FF0000"/>
                </a:solidFill>
                <a:latin typeface="Arial Narrow" panose="020B0606020202030204" pitchFamily="34" charset="0"/>
              </a:rPr>
              <a:t> Edit</a:t>
            </a:r>
            <a:r>
              <a:rPr lang="ro-RO" dirty="0">
                <a:solidFill>
                  <a:srgbClr val="002060"/>
                </a:solidFill>
                <a:latin typeface="Arial Narrow" panose="020B0606020202030204" pitchFamily="34" charset="0"/>
              </a:rPr>
              <a:t> material                (6. Click </a:t>
            </a:r>
            <a:r>
              <a:rPr lang="ro-RO" dirty="0" err="1">
                <a:solidFill>
                  <a:srgbClr val="FF0000"/>
                </a:solidFill>
                <a:latin typeface="Arial Narrow" panose="020B0606020202030204" pitchFamily="34" charset="0"/>
              </a:rPr>
              <a:t>Preview</a:t>
            </a:r>
            <a:r>
              <a:rPr lang="ro-RO" dirty="0">
                <a:solidFill>
                  <a:srgbClr val="002060"/>
                </a:solidFill>
                <a:latin typeface="Arial Narrow" panose="020B0606020202030204" pitchFamily="34" charset="0"/>
              </a:rPr>
              <a:t>) </a:t>
            </a:r>
            <a:r>
              <a:rPr lang="ro-RO" dirty="0">
                <a:solidFill>
                  <a:srgbClr val="FF0000"/>
                </a:solidFill>
                <a:latin typeface="Arial Narrow" panose="020B0606020202030204" pitchFamily="34" charset="0"/>
              </a:rPr>
              <a:t>                </a:t>
            </a:r>
            <a:r>
              <a:rPr lang="ro-RO" dirty="0">
                <a:solidFill>
                  <a:srgbClr val="002060"/>
                </a:solidFill>
                <a:latin typeface="Arial Narrow" panose="020B0606020202030204" pitchFamily="34" charset="0"/>
              </a:rPr>
              <a:t> 7. Click </a:t>
            </a:r>
            <a:r>
              <a:rPr lang="ro-RO" dirty="0">
                <a:solidFill>
                  <a:srgbClr val="FF0000"/>
                </a:solidFill>
                <a:latin typeface="Arial Narrow" panose="020B0606020202030204" pitchFamily="34" charset="0"/>
              </a:rPr>
              <a:t>Update</a:t>
            </a:r>
            <a:r>
              <a:rPr lang="ro-RO" dirty="0">
                <a:solidFill>
                  <a:srgbClr val="002060"/>
                </a:solidFill>
                <a:latin typeface="Arial Narrow" panose="020B0606020202030204" pitchFamily="34" charset="0"/>
              </a:rPr>
              <a:t>  </a:t>
            </a:r>
            <a:endParaRPr lang="en-US" dirty="0"/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id="{306F59CB-EB27-4E77-AB48-1024655143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960" y="1473965"/>
            <a:ext cx="11562079" cy="529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953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84E1587C-A7E6-4F03-8D33-EE963BE06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884" y="706581"/>
            <a:ext cx="11029616" cy="623351"/>
          </a:xfrm>
        </p:spPr>
        <p:txBody>
          <a:bodyPr/>
          <a:lstStyle/>
          <a:p>
            <a:r>
              <a:rPr lang="ro-RO" dirty="0" err="1"/>
              <a:t>Delete</a:t>
            </a:r>
            <a:r>
              <a:rPr lang="ro-RO" dirty="0"/>
              <a:t> post</a:t>
            </a:r>
            <a:endParaRPr lang="en-US" dirty="0"/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id="{AEF73F1A-BED7-4969-8890-58106F8D52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0974" y="1329932"/>
            <a:ext cx="8690052" cy="5015035"/>
          </a:xfrm>
          <a:prstGeom prst="rect">
            <a:avLst/>
          </a:prstGeom>
        </p:spPr>
      </p:pic>
      <p:cxnSp>
        <p:nvCxnSpPr>
          <p:cNvPr id="7" name="Conector drept cu săgeată 6">
            <a:extLst>
              <a:ext uri="{FF2B5EF4-FFF2-40B4-BE49-F238E27FC236}">
                <a16:creationId xmlns:a16="http://schemas.microsoft.com/office/drawing/2014/main" id="{02C84FE4-E00B-46BC-B6C7-7A3141795DEB}"/>
              </a:ext>
            </a:extLst>
          </p:cNvPr>
          <p:cNvCxnSpPr>
            <a:cxnSpLocks/>
          </p:cNvCxnSpPr>
          <p:nvPr/>
        </p:nvCxnSpPr>
        <p:spPr>
          <a:xfrm flipV="1">
            <a:off x="9005455" y="3990109"/>
            <a:ext cx="318654" cy="4710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7FB5194A-B680-4869-95E2-4E147C6076EF}"/>
              </a:ext>
            </a:extLst>
          </p:cNvPr>
          <p:cNvSpPr/>
          <p:nvPr/>
        </p:nvSpPr>
        <p:spPr>
          <a:xfrm>
            <a:off x="3893127" y="1828801"/>
            <a:ext cx="2909455" cy="1066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asetăText 10">
            <a:extLst>
              <a:ext uri="{FF2B5EF4-FFF2-40B4-BE49-F238E27FC236}">
                <a16:creationId xmlns:a16="http://schemas.microsoft.com/office/drawing/2014/main" id="{C33BFA6C-B897-4EBF-901D-89FA6279EC6C}"/>
              </a:ext>
            </a:extLst>
          </p:cNvPr>
          <p:cNvSpPr txBox="1"/>
          <p:nvPr/>
        </p:nvSpPr>
        <p:spPr>
          <a:xfrm>
            <a:off x="5871842" y="1459469"/>
            <a:ext cx="395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 err="1">
                <a:solidFill>
                  <a:srgbClr val="FF0000"/>
                </a:solidFill>
              </a:rPr>
              <a:t>Delete</a:t>
            </a:r>
            <a:r>
              <a:rPr lang="ro-RO" dirty="0">
                <a:solidFill>
                  <a:srgbClr val="FF0000"/>
                </a:solidFill>
              </a:rPr>
              <a:t> </a:t>
            </a:r>
            <a:r>
              <a:rPr lang="ro-RO" dirty="0" err="1">
                <a:solidFill>
                  <a:srgbClr val="FF0000"/>
                </a:solidFill>
              </a:rPr>
              <a:t>only</a:t>
            </a:r>
            <a:r>
              <a:rPr lang="ro-RO" dirty="0">
                <a:solidFill>
                  <a:srgbClr val="FF0000"/>
                </a:solidFill>
              </a:rPr>
              <a:t> </a:t>
            </a:r>
            <a:r>
              <a:rPr lang="ro-RO" dirty="0" err="1">
                <a:solidFill>
                  <a:srgbClr val="FF0000"/>
                </a:solidFill>
              </a:rPr>
              <a:t>when</a:t>
            </a:r>
            <a:r>
              <a:rPr lang="ro-RO" dirty="0">
                <a:solidFill>
                  <a:srgbClr val="FF0000"/>
                </a:solidFill>
              </a:rPr>
              <a:t> </a:t>
            </a:r>
            <a:r>
              <a:rPr lang="ro-RO" dirty="0" err="1">
                <a:solidFill>
                  <a:srgbClr val="FF0000"/>
                </a:solidFill>
              </a:rPr>
              <a:t>you</a:t>
            </a:r>
            <a:r>
              <a:rPr lang="ro-RO" dirty="0">
                <a:solidFill>
                  <a:srgbClr val="FF0000"/>
                </a:solidFill>
              </a:rPr>
              <a:t> are IN </a:t>
            </a:r>
            <a:r>
              <a:rPr lang="ro-RO" dirty="0" err="1">
                <a:solidFill>
                  <a:srgbClr val="FF0000"/>
                </a:solidFill>
              </a:rPr>
              <a:t>your</a:t>
            </a:r>
            <a:r>
              <a:rPr lang="ro-RO" dirty="0">
                <a:solidFill>
                  <a:srgbClr val="FF0000"/>
                </a:solidFill>
              </a:rPr>
              <a:t> page!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62890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">
      <a:dk1>
        <a:srgbClr val="000000"/>
      </a:dk1>
      <a:lt1>
        <a:srgbClr val="FFFFFF"/>
      </a:lt1>
      <a:dk2>
        <a:srgbClr val="243D41"/>
      </a:dk2>
      <a:lt2>
        <a:srgbClr val="EAE7E4"/>
      </a:lt2>
      <a:accent1>
        <a:srgbClr val="77A6E0"/>
      </a:accent1>
      <a:accent2>
        <a:srgbClr val="4BAFBF"/>
      </a:accent2>
      <a:accent3>
        <a:srgbClr val="58B399"/>
      </a:accent3>
      <a:accent4>
        <a:srgbClr val="4FB66E"/>
      </a:accent4>
      <a:accent5>
        <a:srgbClr val="5DB552"/>
      </a:accent5>
      <a:accent6>
        <a:srgbClr val="80AF4C"/>
      </a:accent6>
      <a:hlink>
        <a:srgbClr val="997E5D"/>
      </a:hlink>
      <a:folHlink>
        <a:srgbClr val="848484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137</Words>
  <Application>Microsoft Office PowerPoint</Application>
  <PresentationFormat>Ecran lat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4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6</vt:i4>
      </vt:variant>
    </vt:vector>
  </HeadingPairs>
  <TitlesOfParts>
    <vt:vector size="11" baseType="lpstr">
      <vt:lpstr>Arial</vt:lpstr>
      <vt:lpstr>Arial Narrow</vt:lpstr>
      <vt:lpstr>Gill Sans MT</vt:lpstr>
      <vt:lpstr>Wingdings 2</vt:lpstr>
      <vt:lpstr>DividendVTI</vt:lpstr>
      <vt:lpstr>Era+ Integrated learning challenges</vt:lpstr>
      <vt:lpstr>Connect in editing mode</vt:lpstr>
      <vt:lpstr>1. Select Pages in left menu              2. Select your country </vt:lpstr>
      <vt:lpstr> 3. Click Add a section here        4. Select type of material </vt:lpstr>
      <vt:lpstr>5. Edit material                (6. Click Preview)                  7. Click Update  </vt:lpstr>
      <vt:lpstr>Delete post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Era+ Integrated learning challenges</dc:title>
  <dc:creator>Gabi</dc:creator>
  <cp:lastModifiedBy>Gabi</cp:lastModifiedBy>
  <cp:revision>11</cp:revision>
  <dcterms:created xsi:type="dcterms:W3CDTF">2019-10-16T13:52:15Z</dcterms:created>
  <dcterms:modified xsi:type="dcterms:W3CDTF">2019-10-17T15:30:19Z</dcterms:modified>
</cp:coreProperties>
</file>