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6" r:id="rId10"/>
    <p:sldId id="263" r:id="rId11"/>
    <p:sldId id="264" r:id="rId12"/>
    <p:sldId id="265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60929-F6CB-4A3A-82F6-99C2ED9A7BC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04104-66AC-45ED-80B1-38285469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1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562C9-C854-4632-A642-432C8F1FAEE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54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8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536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663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83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667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327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905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4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8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96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6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77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97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6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8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562C9-C854-4632-A642-432C8F1FAEE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5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BULGARIAN ERASMUS TEAM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ERA + INTEGRATED LEARNING CHALLENGES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EE5FF392-99A6-47F2-99E3-849A7453B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5488" cy="70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697ACE8-B233-4CD6-9155-EC4F73306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445488" cy="140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7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2" r="6276" b="7661"/>
          <a:stretch/>
        </p:blipFill>
        <p:spPr>
          <a:xfrm>
            <a:off x="6729549" y="744583"/>
            <a:ext cx="4713514" cy="5394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38251" y="2286000"/>
            <a:ext cx="38143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ANNA ALEKSANDROVA</a:t>
            </a:r>
          </a:p>
          <a:p>
            <a:endParaRPr lang="en-US" sz="2400" dirty="0"/>
          </a:p>
          <a:p>
            <a:r>
              <a:rPr lang="en-US" sz="2400" dirty="0"/>
              <a:t>She’s been PE teacher for many years. She loves swimming, volleyball and basketball. She’s good at gardening.</a:t>
            </a:r>
          </a:p>
        </p:txBody>
      </p:sp>
    </p:spTree>
    <p:extLst>
      <p:ext uri="{BB962C8B-B14F-4D97-AF65-F5344CB8AC3E}">
        <p14:creationId xmlns:p14="http://schemas.microsoft.com/office/powerpoint/2010/main" val="4211463007"/>
      </p:ext>
    </p:extLst>
  </p:cSld>
  <p:clrMapOvr>
    <a:masterClrMapping/>
  </p:clrMapOvr>
  <p:transition spd="slow" advClick="0" advTm="5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9183" r="17186" b="3674"/>
          <a:stretch/>
        </p:blipFill>
        <p:spPr>
          <a:xfrm>
            <a:off x="7354389" y="627017"/>
            <a:ext cx="3971108" cy="5577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49531" y="2220686"/>
            <a:ext cx="60512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TANIA MIZOVA</a:t>
            </a:r>
          </a:p>
          <a:p>
            <a:endParaRPr lang="en-US" sz="2400" dirty="0"/>
          </a:p>
          <a:p>
            <a:r>
              <a:rPr lang="en-US" sz="2400" dirty="0"/>
              <a:t>She’s an Art teacher, having her own exhibitions. </a:t>
            </a:r>
          </a:p>
          <a:p>
            <a:r>
              <a:rPr lang="en-US" sz="2400" dirty="0"/>
              <a:t>She loves drawing and travelling.</a:t>
            </a:r>
          </a:p>
        </p:txBody>
      </p:sp>
    </p:spTree>
    <p:extLst>
      <p:ext uri="{BB962C8B-B14F-4D97-AF65-F5344CB8AC3E}">
        <p14:creationId xmlns:p14="http://schemas.microsoft.com/office/powerpoint/2010/main" val="3425158321"/>
      </p:ext>
    </p:extLst>
  </p:cSld>
  <p:clrMapOvr>
    <a:masterClrMapping/>
  </p:clrMapOvr>
  <p:transition spd="slow" advClick="0" advTm="5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t="11704" r="12582"/>
          <a:stretch/>
        </p:blipFill>
        <p:spPr>
          <a:xfrm>
            <a:off x="6949440" y="535576"/>
            <a:ext cx="4402184" cy="5617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93224" y="1672046"/>
            <a:ext cx="43629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STEFKA STOYANOVA</a:t>
            </a:r>
          </a:p>
          <a:p>
            <a:endParaRPr lang="en-US" sz="2400" dirty="0"/>
          </a:p>
          <a:p>
            <a:r>
              <a:rPr lang="en-US" sz="2400" dirty="0"/>
              <a:t>She’s been teaching Art for many years. She’s a very creative artist. She likes drawing horses and landscapes.</a:t>
            </a:r>
          </a:p>
        </p:txBody>
      </p:sp>
    </p:spTree>
    <p:extLst>
      <p:ext uri="{BB962C8B-B14F-4D97-AF65-F5344CB8AC3E}">
        <p14:creationId xmlns:p14="http://schemas.microsoft.com/office/powerpoint/2010/main" val="1218238388"/>
      </p:ext>
    </p:extLst>
  </p:cSld>
  <p:clrMapOvr>
    <a:masterClrMapping/>
  </p:clrMapOvr>
  <p:transition spd="slow" advClick="0" advTm="5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9" r="654"/>
          <a:stretch/>
        </p:blipFill>
        <p:spPr>
          <a:xfrm>
            <a:off x="2299064" y="757645"/>
            <a:ext cx="7929153" cy="52512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5113202"/>
      </p:ext>
    </p:extLst>
  </p:cSld>
  <p:clrMapOvr>
    <a:masterClrMapping/>
  </p:clrMapOvr>
  <p:transition spd="slow" advClick="0" advTm="5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1143" y="1595735"/>
            <a:ext cx="90648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WE ARE HAPPY TO WORK 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TOGETHER!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5" y="2841171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01998"/>
      </p:ext>
    </p:extLst>
  </p:cSld>
  <p:clrMapOvr>
    <a:masterClrMapping/>
  </p:clrMapOvr>
  <p:transition spd="slow" advClick="0" advTm="5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t="7597" r="5366" b="3696"/>
          <a:stretch/>
        </p:blipFill>
        <p:spPr>
          <a:xfrm>
            <a:off x="7040880" y="679267"/>
            <a:ext cx="4232366" cy="56431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72046" y="1985555"/>
            <a:ext cx="5094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NADKA VODENICHAROVA</a:t>
            </a:r>
          </a:p>
          <a:p>
            <a:endParaRPr lang="en-US" sz="2400" dirty="0"/>
          </a:p>
          <a:p>
            <a:r>
              <a:rPr lang="en-US" sz="2400" dirty="0"/>
              <a:t>She is our school principal. She graduated </a:t>
            </a:r>
            <a:r>
              <a:rPr lang="en-US" sz="2400" dirty="0" err="1"/>
              <a:t>Maths</a:t>
            </a:r>
            <a:r>
              <a:rPr lang="en-US" sz="2400" dirty="0"/>
              <a:t> and IT. She’s got MA in Educational Management. She is very supportive and innovative principal.</a:t>
            </a:r>
          </a:p>
        </p:txBody>
      </p:sp>
    </p:spTree>
    <p:extLst>
      <p:ext uri="{BB962C8B-B14F-4D97-AF65-F5344CB8AC3E}">
        <p14:creationId xmlns:p14="http://schemas.microsoft.com/office/powerpoint/2010/main" val="992473353"/>
      </p:ext>
    </p:extLst>
  </p:cSld>
  <p:clrMapOvr>
    <a:masterClrMapping/>
  </p:clrMapOvr>
  <p:transition spd="slow" advClick="0" advTm="5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599" y="1280159"/>
            <a:ext cx="3252652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DESISLAVA DIMITROVA</a:t>
            </a:r>
          </a:p>
          <a:p>
            <a:endParaRPr lang="en-US" dirty="0"/>
          </a:p>
          <a:p>
            <a:r>
              <a:rPr lang="en-US" sz="2400" dirty="0"/>
              <a:t>She is a deputy – principal. She’s been teaching English for 14 years. She’s interested in travelling and exploring new cultures.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63" y="744583"/>
            <a:ext cx="4678679" cy="56300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2111004"/>
      </p:ext>
    </p:extLst>
  </p:cSld>
  <p:clrMapOvr>
    <a:masterClrMapping/>
  </p:clrMapOvr>
  <p:transition spd="slow" advClick="0" advTm="5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9" r="2640" b="8503"/>
          <a:stretch/>
        </p:blipFill>
        <p:spPr>
          <a:xfrm>
            <a:off x="6533605" y="796834"/>
            <a:ext cx="4896395" cy="5316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40972" y="2272936"/>
            <a:ext cx="44413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DIANA ANTONOVA</a:t>
            </a:r>
          </a:p>
          <a:p>
            <a:endParaRPr lang="en-US" dirty="0"/>
          </a:p>
          <a:p>
            <a:r>
              <a:rPr lang="en-US" sz="2400" dirty="0"/>
              <a:t>She’s the coordinator of the project. She’s into team working, teaching English and new technology. She’s maintaining our project blog. She’s been working on many international projects. Diana loves her students.</a:t>
            </a:r>
          </a:p>
        </p:txBody>
      </p:sp>
    </p:spTree>
    <p:extLst>
      <p:ext uri="{BB962C8B-B14F-4D97-AF65-F5344CB8AC3E}">
        <p14:creationId xmlns:p14="http://schemas.microsoft.com/office/powerpoint/2010/main" val="3061348909"/>
      </p:ext>
    </p:extLst>
  </p:cSld>
  <p:clrMapOvr>
    <a:masterClrMapping/>
  </p:clrMapOvr>
  <p:transition spd="slow" advClick="0" advTm="5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" t="13800" r="11211" b="1200"/>
          <a:stretch/>
        </p:blipFill>
        <p:spPr>
          <a:xfrm>
            <a:off x="7029996" y="627017"/>
            <a:ext cx="4360816" cy="55517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63041" y="2194561"/>
            <a:ext cx="44283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DANIELA VITANOVA</a:t>
            </a:r>
          </a:p>
          <a:p>
            <a:endParaRPr lang="en-US" dirty="0"/>
          </a:p>
          <a:p>
            <a:r>
              <a:rPr lang="en-US" sz="2400" dirty="0"/>
              <a:t>She has been teaching English for 20 years. Daniela is interested in music, languages and she loves Norway. </a:t>
            </a:r>
          </a:p>
        </p:txBody>
      </p:sp>
    </p:spTree>
    <p:extLst>
      <p:ext uri="{BB962C8B-B14F-4D97-AF65-F5344CB8AC3E}">
        <p14:creationId xmlns:p14="http://schemas.microsoft.com/office/powerpoint/2010/main" val="1769570967"/>
      </p:ext>
    </p:extLst>
  </p:cSld>
  <p:clrMapOvr>
    <a:masterClrMapping/>
  </p:clrMapOvr>
  <p:transition spd="slow" advClick="0" advTm="5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677886"/>
            <a:ext cx="54472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MARIA SHALAMANOVA</a:t>
            </a:r>
          </a:p>
          <a:p>
            <a:endParaRPr lang="en-US" sz="2400" dirty="0"/>
          </a:p>
          <a:p>
            <a:r>
              <a:rPr lang="en-US" sz="2400" dirty="0"/>
              <a:t>She graduated Biology and IT. Maria is a very creative person. She uses innovative approaches and is really into new technology.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4" r="6017"/>
          <a:stretch/>
        </p:blipFill>
        <p:spPr>
          <a:xfrm>
            <a:off x="6781800" y="497002"/>
            <a:ext cx="4726577" cy="5839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8709712"/>
      </p:ext>
    </p:extLst>
  </p:cSld>
  <p:clrMapOvr>
    <a:masterClrMapping/>
  </p:clrMapOvr>
  <p:transition spd="slow" advClick="0" advTm="5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8983" y="1920240"/>
            <a:ext cx="4689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NADIA LILOVA</a:t>
            </a:r>
          </a:p>
          <a:p>
            <a:endParaRPr lang="en-US" sz="2400" dirty="0"/>
          </a:p>
          <a:p>
            <a:r>
              <a:rPr lang="en-US" sz="2400" dirty="0"/>
              <a:t>She is a Spanish and English teacher. She’s been working on three eTwinning projects so far. She’s interested in languages and theatre.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17828" y="1334084"/>
            <a:ext cx="5621270" cy="4215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6419181"/>
      </p:ext>
    </p:extLst>
  </p:cSld>
  <p:clrMapOvr>
    <a:masterClrMapping/>
  </p:clrMapOvr>
  <p:transition spd="slow" advClick="0" advTm="5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6184" y="1985554"/>
            <a:ext cx="38143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ELI KONSTANTINOVA</a:t>
            </a:r>
          </a:p>
          <a:p>
            <a:endParaRPr lang="en-US" sz="2400" dirty="0"/>
          </a:p>
          <a:p>
            <a:r>
              <a:rPr lang="en-US" sz="2400" dirty="0"/>
              <a:t> She’s a Spanish teacher. Eli has been an interpreter in Cuba for many years.</a:t>
            </a:r>
          </a:p>
          <a:p>
            <a:r>
              <a:rPr lang="en-US" sz="2400" dirty="0"/>
              <a:t>She loves theatre, books and languages.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" t="1057" r="920"/>
          <a:stretch/>
        </p:blipFill>
        <p:spPr>
          <a:xfrm>
            <a:off x="7197634" y="768055"/>
            <a:ext cx="4088674" cy="53896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9900180"/>
      </p:ext>
    </p:extLst>
  </p:cSld>
  <p:clrMapOvr>
    <a:masterClrMapping/>
  </p:clrMapOvr>
  <p:transition spd="slow" advClick="0" advTm="5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171" y="2016986"/>
            <a:ext cx="3788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DESISLAVA KRUMOVA</a:t>
            </a:r>
          </a:p>
          <a:p>
            <a:endParaRPr lang="en-US" sz="2400" dirty="0"/>
          </a:p>
          <a:p>
            <a:r>
              <a:rPr lang="en-US" sz="2400" dirty="0"/>
              <a:t>She teaches Russian. She’s very good at handcrafting and cooking. She loves reading and nature.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8602" r="4399" b="2581"/>
          <a:stretch/>
        </p:blipFill>
        <p:spPr>
          <a:xfrm>
            <a:off x="6740434" y="796834"/>
            <a:ext cx="4153990" cy="5394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4714571"/>
      </p:ext>
    </p:extLst>
  </p:cSld>
  <p:clrMapOvr>
    <a:masterClrMapping/>
  </p:clrMapOvr>
  <p:transition spd="slow" advClick="0" advTm="5000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205</TotalTime>
  <Words>296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Bahnschrift SemiBold</vt:lpstr>
      <vt:lpstr>Calibri</vt:lpstr>
      <vt:lpstr>Garamond</vt:lpstr>
      <vt:lpstr>Organic</vt:lpstr>
      <vt:lpstr>BULGARIAN ERASMUS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BULGARIAN ERASMUS TEAM</dc:title>
  <dc:creator>PC</dc:creator>
  <cp:lastModifiedBy>User</cp:lastModifiedBy>
  <cp:revision>50</cp:revision>
  <dcterms:created xsi:type="dcterms:W3CDTF">2019-11-07T09:26:28Z</dcterms:created>
  <dcterms:modified xsi:type="dcterms:W3CDTF">2022-04-22T12:08:53Z</dcterms:modified>
</cp:coreProperties>
</file>