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9"/>
  </p:notesMasterIdLst>
  <p:handoutMasterIdLst>
    <p:handoutMasterId r:id="rId20"/>
  </p:handoutMasterIdLst>
  <p:sldIdLst>
    <p:sldId id="256" r:id="rId2"/>
    <p:sldId id="257" r:id="rId3"/>
    <p:sldId id="259" r:id="rId4"/>
    <p:sldId id="260" r:id="rId5"/>
    <p:sldId id="258" r:id="rId6"/>
    <p:sldId id="261" r:id="rId7"/>
    <p:sldId id="262" r:id="rId8"/>
    <p:sldId id="265" r:id="rId9"/>
    <p:sldId id="266" r:id="rId10"/>
    <p:sldId id="263" r:id="rId11"/>
    <p:sldId id="264" r:id="rId12"/>
    <p:sldId id="267" r:id="rId13"/>
    <p:sldId id="269" r:id="rId14"/>
    <p:sldId id="271" r:id="rId15"/>
    <p:sldId id="272" r:id="rId16"/>
    <p:sldId id="273"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7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ubstituent dată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2BF3555-F2AD-4F44-8404-0189EE054479}" type="datetimeFigureOut">
              <a:rPr lang="en-US" smtClean="0"/>
              <a:t>1/2/2020</a:t>
            </a:fld>
            <a:endParaRPr lang="en-US"/>
          </a:p>
        </p:txBody>
      </p:sp>
      <p:sp>
        <p:nvSpPr>
          <p:cNvPr id="4" name="Substituent subsol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ubstituent număr diapozitiv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FC4CEB-C62F-4848-A224-3A9B44F1221F}" type="slidenum">
              <a:rPr lang="en-US" smtClean="0"/>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ubstituent dată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6B019E-3A74-45C4-871E-9332945BC440}" type="datetimeFigureOut">
              <a:rPr lang="en-US" smtClean="0"/>
              <a:t>1/2/2020</a:t>
            </a:fld>
            <a:endParaRPr lang="en-US"/>
          </a:p>
        </p:txBody>
      </p:sp>
      <p:sp>
        <p:nvSpPr>
          <p:cNvPr id="4" name="Substituent imagine diapozitiv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ubstituent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o-RO"/>
              <a:t>Faceți clic pentru a edita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6" name="Substituent subsol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ubstituent număr diapozitiv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62FEB-682B-48BF-8F27-CA8339BB8375}" type="slidenum">
              <a:rPr lang="en-US" smtClean="0"/>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endParaRPr lang="en-US"/>
          </a:p>
        </p:txBody>
      </p:sp>
      <p:sp>
        <p:nvSpPr>
          <p:cNvPr id="4" name="Substituent număr diapozitiv 3"/>
          <p:cNvSpPr>
            <a:spLocks noGrp="1"/>
          </p:cNvSpPr>
          <p:nvPr>
            <p:ph type="sldNum" sz="quarter" idx="10"/>
          </p:nvPr>
        </p:nvSpPr>
        <p:spPr/>
        <p:txBody>
          <a:bodyPr/>
          <a:lstStyle/>
          <a:p>
            <a:fld id="{0AE62FEB-682B-48BF-8F27-CA8339BB8375}"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endParaRPr lang="en-US" dirty="0"/>
          </a:p>
          <a:p>
            <a:endParaRPr lang="en-US" dirty="0"/>
          </a:p>
        </p:txBody>
      </p:sp>
      <p:sp>
        <p:nvSpPr>
          <p:cNvPr id="4" name="Substituent număr diapozitiv 3"/>
          <p:cNvSpPr>
            <a:spLocks noGrp="1"/>
          </p:cNvSpPr>
          <p:nvPr>
            <p:ph type="sldNum" sz="quarter" idx="10"/>
          </p:nvPr>
        </p:nvSpPr>
        <p:spPr/>
        <p:txBody>
          <a:bodyPr/>
          <a:lstStyle/>
          <a:p>
            <a:fld id="{0AE62FEB-682B-48BF-8F27-CA8339BB8375}"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E62FEB-682B-48BF-8F27-CA8339BB8375}" type="slidenum">
              <a:rPr lang="en-US" smtClean="0"/>
              <a:t>11</a:t>
            </a:fld>
            <a:endParaRPr lang="en-US"/>
          </a:p>
        </p:txBody>
      </p:sp>
    </p:spTree>
    <p:extLst>
      <p:ext uri="{BB962C8B-B14F-4D97-AF65-F5344CB8AC3E}">
        <p14:creationId xmlns:p14="http://schemas.microsoft.com/office/powerpoint/2010/main" val="3036508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bg>
      <p:bgRef idx="1002">
        <a:schemeClr val="bg2"/>
      </p:bgRef>
    </p:bg>
    <p:spTree>
      <p:nvGrpSpPr>
        <p:cNvPr id="1" name=""/>
        <p:cNvGrpSpPr/>
        <p:nvPr/>
      </p:nvGrpSpPr>
      <p:grpSpPr>
        <a:xfrm>
          <a:off x="0" y="0"/>
          <a:ext cx="0" cy="0"/>
          <a:chOff x="0" y="0"/>
          <a:chExt cx="0" cy="0"/>
        </a:xfrm>
      </p:grpSpPr>
      <p:sp>
        <p:nvSpPr>
          <p:cNvPr id="9" name="Titlu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o-RO"/>
              <a:t>Faceți clic pentru a edita stilul de titlu Coordonator</a:t>
            </a:r>
            <a:endParaRPr kumimoji="0" lang="en-US"/>
          </a:p>
        </p:txBody>
      </p:sp>
      <p:sp>
        <p:nvSpPr>
          <p:cNvPr id="17" name="Subtitlu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o-RO"/>
              <a:t>Faceți clic pentru editarea stilului de subtitlu al coordonatorului</a:t>
            </a:r>
            <a:endParaRPr kumimoji="0" lang="en-US"/>
          </a:p>
        </p:txBody>
      </p:sp>
      <p:sp>
        <p:nvSpPr>
          <p:cNvPr id="30" name="Substituent dată 29"/>
          <p:cNvSpPr>
            <a:spLocks noGrp="1"/>
          </p:cNvSpPr>
          <p:nvPr>
            <p:ph type="dt" sz="half" idx="10"/>
          </p:nvPr>
        </p:nvSpPr>
        <p:spPr/>
        <p:txBody>
          <a:bodyPr/>
          <a:lstStyle/>
          <a:p>
            <a:fld id="{8A17C711-D992-4787-9B85-2DB1BB83765C}" type="datetime1">
              <a:rPr lang="en-US" smtClean="0"/>
              <a:t>1/2/2020</a:t>
            </a:fld>
            <a:endParaRPr lang="en-US"/>
          </a:p>
        </p:txBody>
      </p:sp>
      <p:sp>
        <p:nvSpPr>
          <p:cNvPr id="19" name="Substituent subsol 18"/>
          <p:cNvSpPr>
            <a:spLocks noGrp="1"/>
          </p:cNvSpPr>
          <p:nvPr>
            <p:ph type="ftr" sz="quarter" idx="11"/>
          </p:nvPr>
        </p:nvSpPr>
        <p:spPr/>
        <p:txBody>
          <a:bodyPr/>
          <a:lstStyle/>
          <a:p>
            <a:endParaRPr lang="en-US"/>
          </a:p>
        </p:txBody>
      </p:sp>
      <p:sp>
        <p:nvSpPr>
          <p:cNvPr id="27" name="Substituent număr diapozitiv 26"/>
          <p:cNvSpPr>
            <a:spLocks noGrp="1"/>
          </p:cNvSpPr>
          <p:nvPr>
            <p:ph type="sldNum" sz="quarter" idx="12"/>
          </p:nvPr>
        </p:nvSpPr>
        <p:spPr/>
        <p:txBody>
          <a:bodyPr/>
          <a:lstStyle/>
          <a:p>
            <a:fld id="{49A247B5-1951-4BA9-A364-AB731B55A81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a:t>Faceți clic pentru a edita stilul de titlu Coordonator</a:t>
            </a:r>
            <a:endParaRPr kumimoji="0" lang="en-US"/>
          </a:p>
        </p:txBody>
      </p:sp>
      <p:sp>
        <p:nvSpPr>
          <p:cNvPr id="3" name="Substituent text vertical 2"/>
          <p:cNvSpPr>
            <a:spLocks noGrp="1"/>
          </p:cNvSpPr>
          <p:nvPr>
            <p:ph type="body" orient="vert" idx="1"/>
          </p:nvPr>
        </p:nvSpPr>
        <p:spPr/>
        <p:txBody>
          <a:bodyPr vert="eaVert"/>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4" name="Substituent dată 3"/>
          <p:cNvSpPr>
            <a:spLocks noGrp="1"/>
          </p:cNvSpPr>
          <p:nvPr>
            <p:ph type="dt" sz="half" idx="10"/>
          </p:nvPr>
        </p:nvSpPr>
        <p:spPr/>
        <p:txBody>
          <a:bodyPr/>
          <a:lstStyle/>
          <a:p>
            <a:fld id="{A87A7965-6401-41B9-85D7-22633E006637}" type="datetime1">
              <a:rPr lang="en-US" smtClean="0"/>
              <a:t>1/2/2020</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49A247B5-1951-4BA9-A364-AB731B55A8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914401"/>
            <a:ext cx="2057400" cy="5211763"/>
          </a:xfrm>
        </p:spPr>
        <p:txBody>
          <a:bodyPr vert="eaVert"/>
          <a:lstStyle/>
          <a:p>
            <a:r>
              <a:rPr kumimoji="0" lang="ro-RO"/>
              <a:t>Faceți clic pentru a edita stilul de titlu Coordonator</a:t>
            </a:r>
            <a:endParaRPr kumimoji="0" lang="en-US"/>
          </a:p>
        </p:txBody>
      </p:sp>
      <p:sp>
        <p:nvSpPr>
          <p:cNvPr id="3" name="Substituent text vertical 2"/>
          <p:cNvSpPr>
            <a:spLocks noGrp="1"/>
          </p:cNvSpPr>
          <p:nvPr>
            <p:ph type="body" orient="vert" idx="1"/>
          </p:nvPr>
        </p:nvSpPr>
        <p:spPr>
          <a:xfrm>
            <a:off x="457200" y="914401"/>
            <a:ext cx="6019800" cy="5211763"/>
          </a:xfrm>
        </p:spPr>
        <p:txBody>
          <a:bodyPr vert="eaVert"/>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4" name="Substituent dată 3"/>
          <p:cNvSpPr>
            <a:spLocks noGrp="1"/>
          </p:cNvSpPr>
          <p:nvPr>
            <p:ph type="dt" sz="half" idx="10"/>
          </p:nvPr>
        </p:nvSpPr>
        <p:spPr/>
        <p:txBody>
          <a:bodyPr/>
          <a:lstStyle/>
          <a:p>
            <a:fld id="{6365B717-8560-4D6B-A414-29BE32956010}" type="datetime1">
              <a:rPr lang="en-US" smtClean="0"/>
              <a:t>1/2/2020</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49A247B5-1951-4BA9-A364-AB731B55A81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a:t>Faceți clic pentru a edita stilul de titlu Coordonator</a:t>
            </a:r>
            <a:endParaRPr kumimoji="0" lang="en-US"/>
          </a:p>
        </p:txBody>
      </p:sp>
      <p:sp>
        <p:nvSpPr>
          <p:cNvPr id="3" name="Substituent conținut 2"/>
          <p:cNvSpPr>
            <a:spLocks noGrp="1"/>
          </p:cNvSpPr>
          <p:nvPr>
            <p:ph idx="1"/>
          </p:nvPr>
        </p:nvSpPr>
        <p:spPr/>
        <p:txBody>
          <a:bodyPr/>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4" name="Substituent dată 3"/>
          <p:cNvSpPr>
            <a:spLocks noGrp="1"/>
          </p:cNvSpPr>
          <p:nvPr>
            <p:ph type="dt" sz="half" idx="10"/>
          </p:nvPr>
        </p:nvSpPr>
        <p:spPr/>
        <p:txBody>
          <a:bodyPr/>
          <a:lstStyle/>
          <a:p>
            <a:fld id="{23A46B67-8855-4FC8-A9D5-EE3D4C390806}" type="datetime1">
              <a:rPr lang="en-US" smtClean="0"/>
              <a:t>1/2/2020</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49A247B5-1951-4BA9-A364-AB731B55A81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bg>
      <p:bgRef idx="1002">
        <a:schemeClr val="bg2"/>
      </p:bgRef>
    </p:bg>
    <p:spTree>
      <p:nvGrpSpPr>
        <p:cNvPr id="1" name=""/>
        <p:cNvGrpSpPr/>
        <p:nvPr/>
      </p:nvGrpSpPr>
      <p:grpSpPr>
        <a:xfrm>
          <a:off x="0" y="0"/>
          <a:ext cx="0" cy="0"/>
          <a:chOff x="0" y="0"/>
          <a:chExt cx="0" cy="0"/>
        </a:xfrm>
      </p:grpSpPr>
      <p:sp>
        <p:nvSpPr>
          <p:cNvPr id="2" name="Titlu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o-RO"/>
              <a:t>Faceți clic pentru a edita stilul de titlu Coordonator</a:t>
            </a:r>
            <a:endParaRPr kumimoji="0" lang="en-US"/>
          </a:p>
        </p:txBody>
      </p:sp>
      <p:sp>
        <p:nvSpPr>
          <p:cNvPr id="3" name="Substituent tex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o-RO"/>
              <a:t>Faceți clic pentru a edita stilurile de text Coordonator</a:t>
            </a:r>
          </a:p>
        </p:txBody>
      </p:sp>
      <p:sp>
        <p:nvSpPr>
          <p:cNvPr id="4" name="Substituent dată 3"/>
          <p:cNvSpPr>
            <a:spLocks noGrp="1"/>
          </p:cNvSpPr>
          <p:nvPr>
            <p:ph type="dt" sz="half" idx="10"/>
          </p:nvPr>
        </p:nvSpPr>
        <p:spPr/>
        <p:txBody>
          <a:bodyPr/>
          <a:lstStyle/>
          <a:p>
            <a:fld id="{5FBF0FD8-D174-4386-97F1-4158080AA769}" type="datetime1">
              <a:rPr lang="en-US" smtClean="0"/>
              <a:t>1/2/2020</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49A247B5-1951-4BA9-A364-AB731B55A81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a:xfrm>
            <a:off x="457200" y="704088"/>
            <a:ext cx="8229600" cy="1143000"/>
          </a:xfrm>
        </p:spPr>
        <p:txBody>
          <a:bodyPr/>
          <a:lstStyle/>
          <a:p>
            <a:r>
              <a:rPr kumimoji="0" lang="ro-RO"/>
              <a:t>Faceți clic pentru a edita stilul de titlu Coordonator</a:t>
            </a:r>
            <a:endParaRPr kumimoji="0" lang="en-US"/>
          </a:p>
        </p:txBody>
      </p:sp>
      <p:sp>
        <p:nvSpPr>
          <p:cNvPr id="3" name="Substituent conținut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4" name="Substituent conținut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5" name="Substituent dată 4"/>
          <p:cNvSpPr>
            <a:spLocks noGrp="1"/>
          </p:cNvSpPr>
          <p:nvPr>
            <p:ph type="dt" sz="half" idx="10"/>
          </p:nvPr>
        </p:nvSpPr>
        <p:spPr/>
        <p:txBody>
          <a:bodyPr/>
          <a:lstStyle/>
          <a:p>
            <a:fld id="{E7FF7104-2921-4A63-9573-89F4845D7ECB}" type="datetime1">
              <a:rPr lang="en-US" smtClean="0"/>
              <a:t>1/2/2020</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49A247B5-1951-4BA9-A364-AB731B55A81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457200" y="704088"/>
            <a:ext cx="8229600" cy="1143000"/>
          </a:xfrm>
        </p:spPr>
        <p:txBody>
          <a:bodyPr tIns="45720" anchor="b"/>
          <a:lstStyle>
            <a:lvl1pPr>
              <a:defRPr/>
            </a:lvl1pPr>
          </a:lstStyle>
          <a:p>
            <a:r>
              <a:rPr kumimoji="0" lang="ro-RO"/>
              <a:t>Faceți clic pentru a edita stilul de titlu Coordonator</a:t>
            </a:r>
            <a:endParaRPr kumimoji="0" lang="en-US"/>
          </a:p>
        </p:txBody>
      </p:sp>
      <p:sp>
        <p:nvSpPr>
          <p:cNvPr id="3" name="Substituent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o-RO"/>
              <a:t>Faceți clic pentru a edita stilurile de text Coordonator</a:t>
            </a:r>
          </a:p>
        </p:txBody>
      </p:sp>
      <p:sp>
        <p:nvSpPr>
          <p:cNvPr id="4" name="Substituent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o-RO"/>
              <a:t>Faceți clic pentru a edita stilurile de text Coordonator</a:t>
            </a:r>
          </a:p>
        </p:txBody>
      </p:sp>
      <p:sp>
        <p:nvSpPr>
          <p:cNvPr id="5" name="Substituent conținut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6" name="Substituent conținut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7" name="Substituent dată 6"/>
          <p:cNvSpPr>
            <a:spLocks noGrp="1"/>
          </p:cNvSpPr>
          <p:nvPr>
            <p:ph type="dt" sz="half" idx="10"/>
          </p:nvPr>
        </p:nvSpPr>
        <p:spPr/>
        <p:txBody>
          <a:bodyPr/>
          <a:lstStyle/>
          <a:p>
            <a:fld id="{086C2C17-DC4B-40F5-A679-79343B6F0E01}" type="datetime1">
              <a:rPr lang="en-US" smtClean="0"/>
              <a:t>1/2/2020</a:t>
            </a:fld>
            <a:endParaRPr lang="en-US"/>
          </a:p>
        </p:txBody>
      </p:sp>
      <p:sp>
        <p:nvSpPr>
          <p:cNvPr id="8" name="Substituent subsol 7"/>
          <p:cNvSpPr>
            <a:spLocks noGrp="1"/>
          </p:cNvSpPr>
          <p:nvPr>
            <p:ph type="ftr" sz="quarter" idx="11"/>
          </p:nvPr>
        </p:nvSpPr>
        <p:spPr/>
        <p:txBody>
          <a:bodyPr/>
          <a:lstStyle/>
          <a:p>
            <a:endParaRPr lang="en-US"/>
          </a:p>
        </p:txBody>
      </p:sp>
      <p:sp>
        <p:nvSpPr>
          <p:cNvPr id="9" name="Substituent număr diapozitiv 8"/>
          <p:cNvSpPr>
            <a:spLocks noGrp="1"/>
          </p:cNvSpPr>
          <p:nvPr>
            <p:ph type="sldNum" sz="quarter" idx="12"/>
          </p:nvPr>
        </p:nvSpPr>
        <p:spPr/>
        <p:txBody>
          <a:bodyPr/>
          <a:lstStyle/>
          <a:p>
            <a:fld id="{49A247B5-1951-4BA9-A364-AB731B55A81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o-RO"/>
              <a:t>Faceți clic pentru a edita stilul de titlu Coordonator</a:t>
            </a:r>
            <a:endParaRPr kumimoji="0" lang="en-US"/>
          </a:p>
        </p:txBody>
      </p:sp>
      <p:sp>
        <p:nvSpPr>
          <p:cNvPr id="3" name="Substituent dată 2"/>
          <p:cNvSpPr>
            <a:spLocks noGrp="1"/>
          </p:cNvSpPr>
          <p:nvPr>
            <p:ph type="dt" sz="half" idx="10"/>
          </p:nvPr>
        </p:nvSpPr>
        <p:spPr/>
        <p:txBody>
          <a:bodyPr/>
          <a:lstStyle/>
          <a:p>
            <a:fld id="{A6EC7E32-20F4-492B-90A6-28AB65BDFDB0}" type="datetime1">
              <a:rPr lang="en-US" smtClean="0"/>
              <a:t>1/2/2020</a:t>
            </a:fld>
            <a:endParaRPr lang="en-US"/>
          </a:p>
        </p:txBody>
      </p:sp>
      <p:sp>
        <p:nvSpPr>
          <p:cNvPr id="4" name="Substituent subsol 3"/>
          <p:cNvSpPr>
            <a:spLocks noGrp="1"/>
          </p:cNvSpPr>
          <p:nvPr>
            <p:ph type="ftr" sz="quarter" idx="11"/>
          </p:nvPr>
        </p:nvSpPr>
        <p:spPr/>
        <p:txBody>
          <a:bodyPr/>
          <a:lstStyle/>
          <a:p>
            <a:endParaRPr lang="en-US"/>
          </a:p>
        </p:txBody>
      </p:sp>
      <p:sp>
        <p:nvSpPr>
          <p:cNvPr id="5" name="Substituent număr diapozitiv 4"/>
          <p:cNvSpPr>
            <a:spLocks noGrp="1"/>
          </p:cNvSpPr>
          <p:nvPr>
            <p:ph type="sldNum" sz="quarter" idx="12"/>
          </p:nvPr>
        </p:nvSpPr>
        <p:spPr/>
        <p:txBody>
          <a:bodyPr/>
          <a:lstStyle/>
          <a:p>
            <a:fld id="{49A247B5-1951-4BA9-A364-AB731B55A81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D00DB6D5-3714-4E8A-925C-235D0140D394}" type="datetime1">
              <a:rPr lang="en-US" smtClean="0"/>
              <a:t>1/2/2020</a:t>
            </a:fld>
            <a:endParaRPr lang="en-US"/>
          </a:p>
        </p:txBody>
      </p:sp>
      <p:sp>
        <p:nvSpPr>
          <p:cNvPr id="3" name="Substituent subsol 2"/>
          <p:cNvSpPr>
            <a:spLocks noGrp="1"/>
          </p:cNvSpPr>
          <p:nvPr>
            <p:ph type="ftr" sz="quarter" idx="11"/>
          </p:nvPr>
        </p:nvSpPr>
        <p:spPr/>
        <p:txBody>
          <a:bodyPr/>
          <a:lstStyle/>
          <a:p>
            <a:endParaRPr lang="en-US"/>
          </a:p>
        </p:txBody>
      </p:sp>
      <p:sp>
        <p:nvSpPr>
          <p:cNvPr id="4" name="Substituent număr diapozitiv 3"/>
          <p:cNvSpPr>
            <a:spLocks noGrp="1"/>
          </p:cNvSpPr>
          <p:nvPr>
            <p:ph type="sldNum" sz="quarter" idx="12"/>
          </p:nvPr>
        </p:nvSpPr>
        <p:spPr/>
        <p:txBody>
          <a:bodyPr/>
          <a:lstStyle/>
          <a:p>
            <a:fld id="{49A247B5-1951-4BA9-A364-AB731B55A81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o-RO"/>
              <a:t>Faceți clic pentru a edita stilul de titlu Coordonator</a:t>
            </a:r>
            <a:endParaRPr kumimoji="0" lang="en-US"/>
          </a:p>
        </p:txBody>
      </p:sp>
      <p:sp>
        <p:nvSpPr>
          <p:cNvPr id="3" name="Substituent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o-RO"/>
              <a:t>Faceți clic pentru a edita stilurile de text Coordonator</a:t>
            </a:r>
          </a:p>
        </p:txBody>
      </p:sp>
      <p:sp>
        <p:nvSpPr>
          <p:cNvPr id="4" name="Substituent conținut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5" name="Substituent dată 4"/>
          <p:cNvSpPr>
            <a:spLocks noGrp="1"/>
          </p:cNvSpPr>
          <p:nvPr>
            <p:ph type="dt" sz="half" idx="10"/>
          </p:nvPr>
        </p:nvSpPr>
        <p:spPr/>
        <p:txBody>
          <a:bodyPr/>
          <a:lstStyle/>
          <a:p>
            <a:fld id="{1FC31566-1409-4721-9B49-AFE936FFC341}" type="datetime1">
              <a:rPr lang="en-US" smtClean="0"/>
              <a:t>1/2/2020</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49A247B5-1951-4BA9-A364-AB731B55A81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spTree>
      <p:nvGrpSpPr>
        <p:cNvPr id="1" name=""/>
        <p:cNvGrpSpPr/>
        <p:nvPr/>
      </p:nvGrpSpPr>
      <p:grpSpPr>
        <a:xfrm>
          <a:off x="0" y="0"/>
          <a:ext cx="0" cy="0"/>
          <a:chOff x="0" y="0"/>
          <a:chExt cx="0" cy="0"/>
        </a:xfrm>
      </p:grpSpPr>
      <p:sp>
        <p:nvSpPr>
          <p:cNvPr id="9" name="Dreptunghi cu un colţ tăiat şi rotunjit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unghi drept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u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o-RO"/>
              <a:t>Faceți clic pentru a edita stilul de titlu Coordonator</a:t>
            </a:r>
            <a:endParaRPr kumimoji="0" lang="en-US"/>
          </a:p>
        </p:txBody>
      </p:sp>
      <p:sp>
        <p:nvSpPr>
          <p:cNvPr id="4" name="Substituent tex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o-RO"/>
              <a:t>Faceți clic pentru a edita stilurile de text Coordonator</a:t>
            </a:r>
          </a:p>
        </p:txBody>
      </p:sp>
      <p:sp>
        <p:nvSpPr>
          <p:cNvPr id="5" name="Substituent dată 4"/>
          <p:cNvSpPr>
            <a:spLocks noGrp="1"/>
          </p:cNvSpPr>
          <p:nvPr>
            <p:ph type="dt" sz="half" idx="10"/>
          </p:nvPr>
        </p:nvSpPr>
        <p:spPr/>
        <p:txBody>
          <a:bodyPr/>
          <a:lstStyle/>
          <a:p>
            <a:fld id="{8CF9FB8F-D0D1-4913-8CD9-B02A92351F79}" type="datetime1">
              <a:rPr lang="en-US" smtClean="0"/>
              <a:t>1/2/2020</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a:xfrm>
            <a:off x="8077200" y="6356350"/>
            <a:ext cx="609600" cy="365125"/>
          </a:xfrm>
        </p:spPr>
        <p:txBody>
          <a:bodyPr/>
          <a:lstStyle/>
          <a:p>
            <a:fld id="{49A247B5-1951-4BA9-A364-AB731B55A81D}" type="slidenum">
              <a:rPr lang="en-US" smtClean="0"/>
              <a:t>‹#›</a:t>
            </a:fld>
            <a:endParaRPr lang="en-US"/>
          </a:p>
        </p:txBody>
      </p:sp>
      <p:sp>
        <p:nvSpPr>
          <p:cNvPr id="3" name="Substituent i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o-RO"/>
              <a:t>Faceți clic pe pictogramă pentru a adăuga o imagine</a:t>
            </a:r>
            <a:endParaRPr kumimoji="0" lang="en-US" dirty="0"/>
          </a:p>
        </p:txBody>
      </p:sp>
      <p:sp>
        <p:nvSpPr>
          <p:cNvPr id="10" name="Formă liberă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ă liberă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ă liberă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ă liberă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ubstituent titlu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o-RO"/>
              <a:t>Faceți clic pentru a edita stilul de titlu Coordonator</a:t>
            </a:r>
            <a:endParaRPr kumimoji="0" lang="en-US"/>
          </a:p>
        </p:txBody>
      </p:sp>
      <p:sp>
        <p:nvSpPr>
          <p:cNvPr id="30" name="Substituent tex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o-RO"/>
              <a:t>Faceți clic pentru a edita stilurile de text Coordonator</a:t>
            </a:r>
          </a:p>
          <a:p>
            <a:pPr lvl="1" eaLnBrk="1" latinLnBrk="0" hangingPunct="1"/>
            <a:r>
              <a:rPr kumimoji="0" lang="ro-RO"/>
              <a:t>Al doilea nivel</a:t>
            </a:r>
          </a:p>
          <a:p>
            <a:pPr lvl="2" eaLnBrk="1" latinLnBrk="0" hangingPunct="1"/>
            <a:r>
              <a:rPr kumimoji="0" lang="ro-RO"/>
              <a:t>Al treilea nivel</a:t>
            </a:r>
          </a:p>
          <a:p>
            <a:pPr lvl="3" eaLnBrk="1" latinLnBrk="0" hangingPunct="1"/>
            <a:r>
              <a:rPr kumimoji="0" lang="ro-RO"/>
              <a:t>Al patrulea nivel</a:t>
            </a:r>
          </a:p>
          <a:p>
            <a:pPr lvl="4" eaLnBrk="1" latinLnBrk="0" hangingPunct="1"/>
            <a:r>
              <a:rPr kumimoji="0" lang="ro-RO"/>
              <a:t>Al cincilea nivel</a:t>
            </a:r>
            <a:endParaRPr kumimoji="0" lang="en-US"/>
          </a:p>
        </p:txBody>
      </p:sp>
      <p:sp>
        <p:nvSpPr>
          <p:cNvPr id="10" name="Substituent dată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34491B4-3579-41A2-ABF5-3E1E83036F5D}" type="datetime1">
              <a:rPr lang="en-US" smtClean="0"/>
              <a:t>1/2/2020</a:t>
            </a:fld>
            <a:endParaRPr lang="en-US"/>
          </a:p>
        </p:txBody>
      </p:sp>
      <p:sp>
        <p:nvSpPr>
          <p:cNvPr id="22" name="Substituent subsol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ubstituent număr diapozitiv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9A247B5-1951-4BA9-A364-AB731B55A81D}" type="slidenum">
              <a:rPr lang="en-US" smtClean="0"/>
              <a:t>‹#›</a:t>
            </a:fld>
            <a:endParaRPr lang="en-US"/>
          </a:p>
        </p:txBody>
      </p:sp>
      <p:grpSp>
        <p:nvGrpSpPr>
          <p:cNvPr id="2" name="Grupare 1"/>
          <p:cNvGrpSpPr/>
          <p:nvPr/>
        </p:nvGrpSpPr>
        <p:grpSpPr>
          <a:xfrm>
            <a:off x="-19017" y="202408"/>
            <a:ext cx="9180548" cy="649224"/>
            <a:chOff x="-19045" y="216550"/>
            <a:chExt cx="9180548" cy="649224"/>
          </a:xfrm>
        </p:grpSpPr>
        <p:sp>
          <p:nvSpPr>
            <p:cNvPr id="12" name="Formă liberă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ă liberă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WRIysSpg2Zs" TargetMode="Externa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watch?v=WRIysSpg2Zs" TargetMode="External"/><Relationship Id="rId3" Type="http://schemas.openxmlformats.org/officeDocument/2006/relationships/hyperlink" Target="http://www.pinterest.com/" TargetMode="External"/><Relationship Id="rId7" Type="http://schemas.openxmlformats.org/officeDocument/2006/relationships/hyperlink" Target="https://www.agro.basf.ro/ro/sustenabilitate/gestionarea-apei/puncte-sursa-de-poluare-a-apelor-cu-pesticide/" TargetMode="Externa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hyperlink" Target="https://www.icpa.ro/documente/coduri/vol2.pdf" TargetMode="External"/><Relationship Id="rId5" Type="http://schemas.openxmlformats.org/officeDocument/2006/relationships/hyperlink" Target="https://www.cotidianulagricol.ro/poluantii-din-agricultura-reprezinta-o-amenintare-grava-la-adresa-apei-din-lume/" TargetMode="External"/><Relationship Id="rId4" Type="http://schemas.openxmlformats.org/officeDocument/2006/relationships/hyperlink" Target="http://www.usamvcluj.ro/" TargetMode="External"/><Relationship Id="rId9"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5.jpeg"/><Relationship Id="rId7" Type="http://schemas.openxmlformats.org/officeDocument/2006/relationships/slide" Target="slide8.xml"/><Relationship Id="rId12" Type="http://schemas.openxmlformats.org/officeDocument/2006/relationships/slide" Target="slide1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16.xml"/><Relationship Id="rId5" Type="http://schemas.openxmlformats.org/officeDocument/2006/relationships/slide" Target="slide5.xml"/><Relationship Id="rId10" Type="http://schemas.openxmlformats.org/officeDocument/2006/relationships/slide" Target="slide14.xml"/><Relationship Id="rId4" Type="http://schemas.openxmlformats.org/officeDocument/2006/relationships/slide" Target="slide3.xml"/><Relationship Id="rId9" Type="http://schemas.openxmlformats.org/officeDocument/2006/relationships/slide" Target="slide13.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 Target="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2" name="Titlu 1"/>
          <p:cNvSpPr>
            <a:spLocks noGrp="1"/>
          </p:cNvSpPr>
          <p:nvPr>
            <p:ph type="ctrTitle"/>
          </p:nvPr>
        </p:nvSpPr>
        <p:spPr>
          <a:xfrm>
            <a:off x="533400" y="1524000"/>
            <a:ext cx="7851648" cy="1828800"/>
          </a:xfrm>
        </p:spPr>
        <p:txBody>
          <a:bodyPr>
            <a:normAutofit fontScale="90000"/>
          </a:bodyPr>
          <a:lstStyle/>
          <a:p>
            <a:r>
              <a:rPr lang="en-US" sz="5400" dirty="0">
                <a:solidFill>
                  <a:schemeClr val="tx2">
                    <a:lumMod val="50000"/>
                  </a:schemeClr>
                </a:solidFill>
                <a:latin typeface="Georgia" pitchFamily="18" charset="0"/>
                <a:cs typeface="Times New Roman" pitchFamily="18" charset="0"/>
              </a:rPr>
              <a:t>WATER POLLUTION BY AGRICULTURE </a:t>
            </a:r>
            <a:br>
              <a:rPr lang="en-US" sz="5400" dirty="0">
                <a:solidFill>
                  <a:schemeClr val="tx2">
                    <a:lumMod val="50000"/>
                  </a:schemeClr>
                </a:solidFill>
                <a:latin typeface="Georgia" pitchFamily="18" charset="0"/>
                <a:cs typeface="Times New Roman" pitchFamily="18" charset="0"/>
              </a:rPr>
            </a:br>
            <a:r>
              <a:rPr lang="en-US" sz="5400" dirty="0">
                <a:solidFill>
                  <a:schemeClr val="tx2">
                    <a:lumMod val="50000"/>
                  </a:schemeClr>
                </a:solidFill>
                <a:latin typeface="Georgia" pitchFamily="18" charset="0"/>
                <a:cs typeface="Times New Roman" pitchFamily="18" charset="0"/>
              </a:rPr>
              <a:t>(NITRATES) </a:t>
            </a:r>
          </a:p>
        </p:txBody>
      </p:sp>
      <p:sp>
        <p:nvSpPr>
          <p:cNvPr id="3" name="Subtitlu 2"/>
          <p:cNvSpPr>
            <a:spLocks noGrp="1"/>
          </p:cNvSpPr>
          <p:nvPr>
            <p:ph type="subTitle" idx="1"/>
          </p:nvPr>
        </p:nvSpPr>
        <p:spPr>
          <a:xfrm>
            <a:off x="0" y="4124506"/>
            <a:ext cx="8991600" cy="2428693"/>
          </a:xfrm>
        </p:spPr>
        <p:txBody>
          <a:bodyPr>
            <a:normAutofit fontScale="92500" lnSpcReduction="10000"/>
          </a:bodyPr>
          <a:lstStyle/>
          <a:p>
            <a:r>
              <a:rPr lang="en-US" sz="2400" b="1" dirty="0">
                <a:solidFill>
                  <a:schemeClr val="tx2"/>
                </a:solidFill>
                <a:effectLst>
                  <a:outerShdw blurRad="38100" dist="38100" dir="2700000" algn="tl">
                    <a:srgbClr val="000000">
                      <a:alpha val="43137"/>
                    </a:srgbClr>
                  </a:outerShdw>
                </a:effectLst>
                <a:latin typeface="Georgia" pitchFamily="18" charset="0"/>
                <a:cs typeface="Times New Roman" pitchFamily="18" charset="0"/>
              </a:rPr>
              <a:t>Project by</a:t>
            </a:r>
            <a:r>
              <a:rPr lang="ro-RO" sz="2400" b="1" dirty="0">
                <a:solidFill>
                  <a:schemeClr val="tx2"/>
                </a:solidFill>
                <a:effectLst>
                  <a:outerShdw blurRad="38100" dist="38100" dir="2700000" algn="tl">
                    <a:srgbClr val="000000">
                      <a:alpha val="43137"/>
                    </a:srgbClr>
                  </a:outerShdw>
                </a:effectLst>
                <a:latin typeface="Georgia" pitchFamily="18" charset="0"/>
                <a:cs typeface="Times New Roman" pitchFamily="18" charset="0"/>
              </a:rPr>
              <a:t> </a:t>
            </a:r>
            <a:r>
              <a:rPr lang="en-US" sz="2400" b="1" dirty="0">
                <a:solidFill>
                  <a:schemeClr val="tx2"/>
                </a:solidFill>
                <a:effectLst>
                  <a:outerShdw blurRad="38100" dist="38100" dir="2700000" algn="tl">
                    <a:srgbClr val="000000">
                      <a:alpha val="43137"/>
                    </a:srgbClr>
                  </a:outerShdw>
                </a:effectLst>
                <a:latin typeface="Georgia" pitchFamily="18" charset="0"/>
                <a:cs typeface="Times New Roman" pitchFamily="18" charset="0"/>
              </a:rPr>
              <a:t>- Hu</a:t>
            </a:r>
            <a:r>
              <a:rPr lang="ro-RO" sz="2400" b="1" dirty="0" err="1">
                <a:solidFill>
                  <a:schemeClr val="tx2"/>
                </a:solidFill>
                <a:effectLst>
                  <a:outerShdw blurRad="38100" dist="38100" dir="2700000" algn="tl">
                    <a:srgbClr val="000000">
                      <a:alpha val="43137"/>
                    </a:srgbClr>
                  </a:outerShdw>
                </a:effectLst>
                <a:latin typeface="Georgia" pitchFamily="18" charset="0"/>
                <a:cs typeface="Times New Roman" pitchFamily="18" charset="0"/>
              </a:rPr>
              <a:t>țuleac</a:t>
            </a:r>
            <a:r>
              <a:rPr lang="ro-RO" sz="2400" b="1" dirty="0">
                <a:solidFill>
                  <a:schemeClr val="tx2"/>
                </a:solidFill>
                <a:effectLst>
                  <a:outerShdw blurRad="38100" dist="38100" dir="2700000" algn="tl">
                    <a:srgbClr val="000000">
                      <a:alpha val="43137"/>
                    </a:srgbClr>
                  </a:outerShdw>
                </a:effectLst>
                <a:latin typeface="Georgia" pitchFamily="18" charset="0"/>
                <a:cs typeface="Times New Roman" pitchFamily="18" charset="0"/>
              </a:rPr>
              <a:t> Andreea </a:t>
            </a:r>
          </a:p>
          <a:p>
            <a:r>
              <a:rPr lang="ro-RO" sz="2400" b="1" dirty="0">
                <a:solidFill>
                  <a:schemeClr val="tx2"/>
                </a:solidFill>
                <a:effectLst>
                  <a:outerShdw blurRad="38100" dist="38100" dir="2700000" algn="tl">
                    <a:srgbClr val="000000">
                      <a:alpha val="43137"/>
                    </a:srgbClr>
                  </a:outerShdw>
                </a:effectLst>
                <a:latin typeface="Georgia" pitchFamily="18" charset="0"/>
                <a:cs typeface="Times New Roman" pitchFamily="18" charset="0"/>
              </a:rPr>
              <a:t>&amp; </a:t>
            </a:r>
          </a:p>
          <a:p>
            <a:r>
              <a:rPr lang="ro-RO" sz="2400" b="1" dirty="0" err="1">
                <a:solidFill>
                  <a:schemeClr val="tx2"/>
                </a:solidFill>
                <a:effectLst>
                  <a:outerShdw blurRad="38100" dist="38100" dir="2700000" algn="tl">
                    <a:srgbClr val="000000">
                      <a:alpha val="43137"/>
                    </a:srgbClr>
                  </a:outerShdw>
                </a:effectLst>
                <a:latin typeface="Georgia" pitchFamily="18" charset="0"/>
                <a:cs typeface="Times New Roman" pitchFamily="18" charset="0"/>
              </a:rPr>
              <a:t>Forminte</a:t>
            </a:r>
            <a:r>
              <a:rPr lang="ro-RO" sz="2400" b="1" dirty="0">
                <a:solidFill>
                  <a:schemeClr val="tx2"/>
                </a:solidFill>
                <a:effectLst>
                  <a:outerShdw blurRad="38100" dist="38100" dir="2700000" algn="tl">
                    <a:srgbClr val="000000">
                      <a:alpha val="43137"/>
                    </a:srgbClr>
                  </a:outerShdw>
                </a:effectLst>
                <a:latin typeface="Georgia" pitchFamily="18" charset="0"/>
                <a:cs typeface="Times New Roman" pitchFamily="18" charset="0"/>
              </a:rPr>
              <a:t> Andreea</a:t>
            </a:r>
          </a:p>
          <a:p>
            <a:endParaRPr lang="ro-RO" sz="2400" b="1" dirty="0">
              <a:solidFill>
                <a:schemeClr val="tx2"/>
              </a:solidFill>
              <a:effectLst>
                <a:outerShdw blurRad="38100" dist="38100" dir="2700000" algn="tl">
                  <a:srgbClr val="000000">
                    <a:alpha val="43137"/>
                  </a:srgbClr>
                </a:outerShdw>
              </a:effectLst>
              <a:latin typeface="Georgia" pitchFamily="18" charset="0"/>
              <a:cs typeface="Times New Roman" pitchFamily="18" charset="0"/>
            </a:endParaRPr>
          </a:p>
          <a:p>
            <a:pPr algn="ctr"/>
            <a:r>
              <a:rPr lang="ro-RO" sz="2400" b="1" dirty="0">
                <a:solidFill>
                  <a:schemeClr val="tx2"/>
                </a:solidFill>
                <a:effectLst>
                  <a:outerShdw blurRad="38100" dist="38100" dir="2700000" algn="tl">
                    <a:srgbClr val="000000">
                      <a:alpha val="43137"/>
                    </a:srgbClr>
                  </a:outerShdw>
                </a:effectLst>
                <a:latin typeface="Georgia" pitchFamily="18" charset="0"/>
                <a:cs typeface="Times New Roman" pitchFamily="18" charset="0"/>
              </a:rPr>
              <a:t>The National </a:t>
            </a:r>
            <a:r>
              <a:rPr lang="ro-RO" sz="2400" b="1" dirty="0" err="1">
                <a:solidFill>
                  <a:schemeClr val="tx2"/>
                </a:solidFill>
                <a:effectLst>
                  <a:outerShdw blurRad="38100" dist="38100" dir="2700000" algn="tl">
                    <a:srgbClr val="000000">
                      <a:alpha val="43137"/>
                    </a:srgbClr>
                  </a:outerShdw>
                </a:effectLst>
                <a:latin typeface="Georgia" pitchFamily="18" charset="0"/>
                <a:cs typeface="Times New Roman" pitchFamily="18" charset="0"/>
              </a:rPr>
              <a:t>Military</a:t>
            </a:r>
            <a:r>
              <a:rPr lang="ro-RO" sz="2400" b="1" dirty="0">
                <a:solidFill>
                  <a:schemeClr val="tx2"/>
                </a:solidFill>
                <a:effectLst>
                  <a:outerShdw blurRad="38100" dist="38100" dir="2700000" algn="tl">
                    <a:srgbClr val="000000">
                      <a:alpha val="43137"/>
                    </a:srgbClr>
                  </a:outerShdw>
                </a:effectLst>
                <a:latin typeface="Georgia" pitchFamily="18" charset="0"/>
                <a:cs typeface="Times New Roman" pitchFamily="18" charset="0"/>
              </a:rPr>
              <a:t> </a:t>
            </a:r>
            <a:r>
              <a:rPr lang="ro-RO" sz="2400" b="1" dirty="0" err="1">
                <a:solidFill>
                  <a:schemeClr val="tx2"/>
                </a:solidFill>
                <a:effectLst>
                  <a:outerShdw blurRad="38100" dist="38100" dir="2700000" algn="tl">
                    <a:srgbClr val="000000">
                      <a:alpha val="43137"/>
                    </a:srgbClr>
                  </a:outerShdw>
                </a:effectLst>
                <a:latin typeface="Georgia" pitchFamily="18" charset="0"/>
                <a:cs typeface="Times New Roman" pitchFamily="18" charset="0"/>
              </a:rPr>
              <a:t>High</a:t>
            </a:r>
            <a:r>
              <a:rPr lang="ro-RO" sz="2400" b="1" dirty="0">
                <a:solidFill>
                  <a:schemeClr val="tx2"/>
                </a:solidFill>
                <a:effectLst>
                  <a:outerShdw blurRad="38100" dist="38100" dir="2700000" algn="tl">
                    <a:srgbClr val="000000">
                      <a:alpha val="43137"/>
                    </a:srgbClr>
                  </a:outerShdw>
                </a:effectLst>
                <a:latin typeface="Georgia" pitchFamily="18" charset="0"/>
                <a:cs typeface="Times New Roman" pitchFamily="18" charset="0"/>
              </a:rPr>
              <a:t> </a:t>
            </a:r>
            <a:r>
              <a:rPr lang="ro-RO" sz="2400" b="1" dirty="0" err="1">
                <a:solidFill>
                  <a:schemeClr val="tx2"/>
                </a:solidFill>
                <a:effectLst>
                  <a:outerShdw blurRad="38100" dist="38100" dir="2700000" algn="tl">
                    <a:srgbClr val="000000">
                      <a:alpha val="43137"/>
                    </a:srgbClr>
                  </a:outerShdw>
                </a:effectLst>
                <a:latin typeface="Georgia" pitchFamily="18" charset="0"/>
                <a:cs typeface="Times New Roman" pitchFamily="18" charset="0"/>
              </a:rPr>
              <a:t>School</a:t>
            </a:r>
            <a:r>
              <a:rPr lang="ro-RO" sz="2400" b="1" dirty="0">
                <a:solidFill>
                  <a:schemeClr val="tx2"/>
                </a:solidFill>
                <a:effectLst>
                  <a:outerShdw blurRad="38100" dist="38100" dir="2700000" algn="tl">
                    <a:srgbClr val="000000">
                      <a:alpha val="43137"/>
                    </a:srgbClr>
                  </a:outerShdw>
                </a:effectLst>
                <a:latin typeface="Georgia" pitchFamily="18" charset="0"/>
                <a:cs typeface="Times New Roman" pitchFamily="18" charset="0"/>
              </a:rPr>
              <a:t> </a:t>
            </a:r>
          </a:p>
          <a:p>
            <a:pPr algn="ctr"/>
            <a:r>
              <a:rPr lang="en-US" sz="2400" b="1" dirty="0">
                <a:solidFill>
                  <a:schemeClr val="tx2"/>
                </a:solidFill>
                <a:effectLst>
                  <a:outerShdw blurRad="38100" dist="38100" dir="2700000" algn="tl">
                    <a:srgbClr val="000000">
                      <a:alpha val="43137"/>
                    </a:srgbClr>
                  </a:outerShdw>
                </a:effectLst>
                <a:latin typeface="Georgia" pitchFamily="18" charset="0"/>
                <a:cs typeface="Times New Roman" pitchFamily="18" charset="0"/>
              </a:rPr>
              <a:t>“</a:t>
            </a:r>
            <a:r>
              <a:rPr lang="ro-RO" sz="2400" b="1" dirty="0">
                <a:solidFill>
                  <a:schemeClr val="tx2"/>
                </a:solidFill>
                <a:effectLst>
                  <a:outerShdw blurRad="38100" dist="38100" dir="2700000" algn="tl">
                    <a:srgbClr val="000000">
                      <a:alpha val="43137"/>
                    </a:srgbClr>
                  </a:outerShdw>
                </a:effectLst>
                <a:latin typeface="Georgia" pitchFamily="18" charset="0"/>
                <a:cs typeface="Times New Roman" pitchFamily="18" charset="0"/>
              </a:rPr>
              <a:t>Ștefan cel Mare</a:t>
            </a:r>
            <a:r>
              <a:rPr lang="en-US" sz="2400" b="1" dirty="0">
                <a:solidFill>
                  <a:schemeClr val="tx2"/>
                </a:solidFill>
                <a:effectLst>
                  <a:outerShdw blurRad="38100" dist="38100" dir="2700000" algn="tl">
                    <a:srgbClr val="000000">
                      <a:alpha val="43137"/>
                    </a:srgbClr>
                  </a:outerShdw>
                </a:effectLst>
                <a:latin typeface="Georgia" pitchFamily="18" charset="0"/>
                <a:cs typeface="Times New Roman" pitchFamily="18" charset="0"/>
              </a:rPr>
              <a:t>”</a:t>
            </a:r>
          </a:p>
        </p:txBody>
      </p:sp>
      <p:sp>
        <p:nvSpPr>
          <p:cNvPr id="6" name="Substituent număr diapozitiv 5"/>
          <p:cNvSpPr>
            <a:spLocks noGrp="1"/>
          </p:cNvSpPr>
          <p:nvPr>
            <p:ph type="sldNum" sz="quarter" idx="12"/>
          </p:nvPr>
        </p:nvSpPr>
        <p:spPr/>
        <p:txBody>
          <a:bodyPr/>
          <a:lstStyle/>
          <a:p>
            <a:fld id="{49A247B5-1951-4BA9-A364-AB731B55A81D}" type="slidenum">
              <a:rPr lang="en-US" sz="2400" smtClean="0">
                <a:effectLst>
                  <a:outerShdw blurRad="38100" dist="38100" dir="2700000" algn="tl">
                    <a:srgbClr val="000000">
                      <a:alpha val="43137"/>
                    </a:srgbClr>
                  </a:outerShdw>
                </a:effectLst>
                <a:latin typeface="Georgia" pitchFamily="18" charset="0"/>
              </a:rPr>
              <a:t>1</a:t>
            </a:fld>
            <a:endParaRPr lang="en-US" sz="2400" dirty="0">
              <a:effectLst>
                <a:outerShdw blurRad="38100" dist="38100" dir="2700000" algn="tl">
                  <a:srgbClr val="000000">
                    <a:alpha val="43137"/>
                  </a:srgbClr>
                </a:outerShdw>
              </a:effectLst>
              <a:latin typeface="Georgia" pitchFamily="18" charset="0"/>
            </a:endParaRPr>
          </a:p>
        </p:txBody>
      </p:sp>
      <p:pic>
        <p:nvPicPr>
          <p:cNvPr id="5" name="Imagine 4">
            <a:extLst>
              <a:ext uri="{FF2B5EF4-FFF2-40B4-BE49-F238E27FC236}">
                <a16:creationId xmlns:a16="http://schemas.microsoft.com/office/drawing/2014/main" id="{ABE9252A-563D-43A4-A6D5-4B985C2250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692696"/>
            <a:ext cx="1080120" cy="1080120"/>
          </a:xfrm>
          <a:prstGeom prst="rect">
            <a:avLst/>
          </a:prstGeom>
        </p:spPr>
      </p:pic>
      <p:pic>
        <p:nvPicPr>
          <p:cNvPr id="7" name="Imagine 6">
            <a:extLst>
              <a:ext uri="{FF2B5EF4-FFF2-40B4-BE49-F238E27FC236}">
                <a16:creationId xmlns:a16="http://schemas.microsoft.com/office/drawing/2014/main" id="{B0087796-DE1E-4E8B-8A07-B7851E1B62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064" y="180793"/>
            <a:ext cx="2000250" cy="571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0" end="0"/>
                                            </p:txEl>
                                          </p:spTgt>
                                        </p:tgtEl>
                                      </p:cBhvr>
                                    </p:animEffect>
                                  </p:childTnLst>
                                </p:cTn>
                              </p:par>
                            </p:childTnLst>
                          </p:cTn>
                        </p:par>
                        <p:par>
                          <p:cTn id="15" fill="hold">
                            <p:stCondLst>
                              <p:cond delay="3000"/>
                            </p:stCondLst>
                            <p:childTnLst>
                              <p:par>
                                <p:cTn id="16" presetID="31" presetClass="entr" presetSubtype="0"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1" end="1"/>
                                            </p:txEl>
                                          </p:spTgt>
                                        </p:tgtEl>
                                      </p:cBhvr>
                                    </p:animEffect>
                                  </p:childTnLst>
                                </p:cTn>
                              </p:par>
                            </p:childTnLst>
                          </p:cTn>
                        </p:par>
                        <p:par>
                          <p:cTn id="22" fill="hold">
                            <p:stCondLst>
                              <p:cond delay="4000"/>
                            </p:stCondLst>
                            <p:childTnLst>
                              <p:par>
                                <p:cTn id="23" presetID="31"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2" end="2"/>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a:bodyPr>
          <a:lstStyle/>
          <a:p>
            <a:r>
              <a:rPr lang="en-US" sz="5400" dirty="0">
                <a:effectLst>
                  <a:outerShdw blurRad="38100" dist="38100" dir="2700000" algn="tl">
                    <a:srgbClr val="000000">
                      <a:alpha val="43137"/>
                    </a:srgbClr>
                  </a:outerShdw>
                </a:effectLst>
                <a:latin typeface="Georgia" pitchFamily="18" charset="0"/>
              </a:rPr>
              <a:t>POLLUTION IN THE UE</a:t>
            </a:r>
          </a:p>
        </p:txBody>
      </p:sp>
      <p:sp>
        <p:nvSpPr>
          <p:cNvPr id="3" name="Substituent conținut 2"/>
          <p:cNvSpPr>
            <a:spLocks noGrp="1"/>
          </p:cNvSpPr>
          <p:nvPr>
            <p:ph idx="1"/>
          </p:nvPr>
        </p:nvSpPr>
        <p:spPr/>
        <p:txBody>
          <a:bodyPr>
            <a:normAutofit/>
          </a:bodyPr>
          <a:lstStyle/>
          <a:p>
            <a:r>
              <a:rPr lang="en-US" sz="2800" dirty="0">
                <a:latin typeface="Georgia" panose="02040502050405020303" pitchFamily="18" charset="0"/>
              </a:rPr>
              <a:t>According to a European Commission report published in 2010, the level of pollution with nitrates of EU waters decreases.</a:t>
            </a:r>
          </a:p>
          <a:p>
            <a:r>
              <a:rPr lang="en-US" sz="2800" dirty="0">
                <a:latin typeface="Georgia" panose="02040502050405020303" pitchFamily="18" charset="0"/>
              </a:rPr>
              <a:t>A number of regions remain with an alarming level of nitrates concentration. It is the groundwater of certain parts of Estonia, southeastern Holland, Belgium, Great Britain, northern Italy, northeastern Spain, southeastern Slovakia, southern Romania, Malta and Cyprus.</a:t>
            </a:r>
          </a:p>
        </p:txBody>
      </p:sp>
      <p:sp>
        <p:nvSpPr>
          <p:cNvPr id="6" name="Substituent număr diapozitiv 5"/>
          <p:cNvSpPr>
            <a:spLocks noGrp="1"/>
          </p:cNvSpPr>
          <p:nvPr>
            <p:ph type="sldNum" sz="quarter" idx="12"/>
          </p:nvPr>
        </p:nvSpPr>
        <p:spPr/>
        <p:txBody>
          <a:bodyPr/>
          <a:lstStyle/>
          <a:p>
            <a:fld id="{49A247B5-1951-4BA9-A364-AB731B55A81D}" type="slidenum">
              <a:rPr lang="en-US" sz="2400" smtClean="0">
                <a:latin typeface="Georgia" pitchFamily="18" charset="0"/>
              </a:rPr>
              <a:t>10</a:t>
            </a:fld>
            <a:endParaRPr lang="en-US" sz="2400" dirty="0">
              <a:latin typeface="Georgia" pitchFamily="18" charset="0"/>
            </a:endParaRPr>
          </a:p>
        </p:txBody>
      </p:sp>
      <p:sp>
        <p:nvSpPr>
          <p:cNvPr id="7" name="Buton acțiune: Pornire 6">
            <a:hlinkClick r:id="rId2" action="ppaction://hlinksldjump" highlightClick="1"/>
          </p:cNvPr>
          <p:cNvSpPr/>
          <p:nvPr/>
        </p:nvSpPr>
        <p:spPr>
          <a:xfrm>
            <a:off x="457200" y="6172200"/>
            <a:ext cx="6858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12" presetClass="entr" presetSubtype="4"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6" name="Substituent număr diapozitiv 5"/>
          <p:cNvSpPr>
            <a:spLocks noGrp="1"/>
          </p:cNvSpPr>
          <p:nvPr>
            <p:ph type="sldNum" sz="quarter" idx="12"/>
          </p:nvPr>
        </p:nvSpPr>
        <p:spPr/>
        <p:txBody>
          <a:bodyPr/>
          <a:lstStyle/>
          <a:p>
            <a:fld id="{49A247B5-1951-4BA9-A364-AB731B55A81D}" type="slidenum">
              <a:rPr lang="en-US" sz="2400" smtClean="0">
                <a:latin typeface="Georgia" pitchFamily="18" charset="0"/>
              </a:rPr>
              <a:t>11</a:t>
            </a:fld>
            <a:endParaRPr lang="en-US" sz="2400" dirty="0">
              <a:latin typeface="Georgia" pitchFamily="18" charset="0"/>
            </a:endParaRPr>
          </a:p>
        </p:txBody>
      </p:sp>
      <p:sp>
        <p:nvSpPr>
          <p:cNvPr id="7" name="Buton acțiune: Pornire 6">
            <a:hlinkClick r:id="rId4" action="ppaction://hlinksldjump" highlightClick="1"/>
          </p:cNvPr>
          <p:cNvSpPr/>
          <p:nvPr/>
        </p:nvSpPr>
        <p:spPr>
          <a:xfrm>
            <a:off x="457200" y="6172200"/>
            <a:ext cx="6858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609600" y="580298"/>
            <a:ext cx="2212848" cy="791302"/>
          </a:xfrm>
        </p:spPr>
        <p:txBody>
          <a:bodyPr>
            <a:normAutofit fontScale="90000"/>
          </a:bodyPr>
          <a:lstStyle/>
          <a:p>
            <a:r>
              <a:rPr lang="en-US" sz="5400" dirty="0">
                <a:effectLst>
                  <a:outerShdw blurRad="38100" dist="38100" dir="2700000" algn="tl">
                    <a:srgbClr val="000000">
                      <a:alpha val="43137"/>
                    </a:srgbClr>
                  </a:outerShdw>
                </a:effectLst>
                <a:latin typeface="Georgia" pitchFamily="18" charset="0"/>
              </a:rPr>
              <a:t>Cause</a:t>
            </a:r>
          </a:p>
        </p:txBody>
      </p:sp>
      <p:sp>
        <p:nvSpPr>
          <p:cNvPr id="5" name="Text Placeholder 4">
            <a:extLst>
              <a:ext uri="{FF2B5EF4-FFF2-40B4-BE49-F238E27FC236}">
                <a16:creationId xmlns:a16="http://schemas.microsoft.com/office/drawing/2014/main" id="{1AF12D45-F65D-4D55-8352-897ED397FBAA}"/>
              </a:ext>
            </a:extLst>
          </p:cNvPr>
          <p:cNvSpPr>
            <a:spLocks noGrp="1"/>
          </p:cNvSpPr>
          <p:nvPr>
            <p:ph type="body" sz="half" idx="2"/>
          </p:nvPr>
        </p:nvSpPr>
        <p:spPr>
          <a:xfrm>
            <a:off x="469232" y="1478228"/>
            <a:ext cx="2654968" cy="4465372"/>
          </a:xfrm>
        </p:spPr>
        <p:txBody>
          <a:bodyPr>
            <a:normAutofit lnSpcReduction="10000"/>
          </a:bodyPr>
          <a:lstStyle/>
          <a:p>
            <a:r>
              <a:rPr lang="en-US" sz="2400" dirty="0">
                <a:latin typeface="Georgia" panose="02040502050405020303" pitchFamily="18" charset="0"/>
              </a:rPr>
              <a:t>Pesticides and fertilizers used in agriculture can contaminate both groundwater and surface water, as can organic livestock wastes, antibiotics, silage effluents, and processing wastes from plantation crops.</a:t>
            </a:r>
            <a:endParaRPr lang="en-GB" sz="2400" dirty="0">
              <a:latin typeface="Georgia" panose="02040502050405020303" pitchFamily="18" charset="0"/>
            </a:endParaRPr>
          </a:p>
        </p:txBody>
      </p:sp>
      <p:sp>
        <p:nvSpPr>
          <p:cNvPr id="6" name="Substituent număr diapozitiv 5"/>
          <p:cNvSpPr>
            <a:spLocks noGrp="1"/>
          </p:cNvSpPr>
          <p:nvPr>
            <p:ph type="sldNum" sz="quarter" idx="12"/>
          </p:nvPr>
        </p:nvSpPr>
        <p:spPr/>
        <p:txBody>
          <a:bodyPr/>
          <a:lstStyle/>
          <a:p>
            <a:fld id="{49A247B5-1951-4BA9-A364-AB731B55A81D}" type="slidenum">
              <a:rPr lang="en-US" sz="2400" smtClean="0">
                <a:latin typeface="Georgia" pitchFamily="18" charset="0"/>
              </a:rPr>
              <a:t>12</a:t>
            </a:fld>
            <a:endParaRPr lang="en-US" sz="2400" dirty="0">
              <a:latin typeface="Georgia" pitchFamily="18" charset="0"/>
            </a:endParaRPr>
          </a:p>
        </p:txBody>
      </p:sp>
      <p:pic>
        <p:nvPicPr>
          <p:cNvPr id="10" name="Picture Placeholder 9">
            <a:extLst>
              <a:ext uri="{FF2B5EF4-FFF2-40B4-BE49-F238E27FC236}">
                <a16:creationId xmlns:a16="http://schemas.microsoft.com/office/drawing/2014/main" id="{924E6BD6-E0C6-4DC2-8697-3AF287FDA33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1342" b="21342"/>
          <a:stretch>
            <a:fillRect/>
          </a:stretch>
        </p:blipFill>
        <p:spPr>
          <a:xfrm rot="420000">
            <a:off x="3541900" y="1181125"/>
            <a:ext cx="4617720" cy="3931920"/>
          </a:xfrm>
          <a:ln w="28575">
            <a:solidFill>
              <a:schemeClr val="tx1"/>
            </a:solidFill>
          </a:ln>
        </p:spPr>
      </p:pic>
      <p:sp>
        <p:nvSpPr>
          <p:cNvPr id="7" name="Buton acțiune: Pornire 6">
            <a:hlinkClick r:id="rId3" action="ppaction://hlinksldjump" highlightClick="1"/>
          </p:cNvPr>
          <p:cNvSpPr/>
          <p:nvPr/>
        </p:nvSpPr>
        <p:spPr>
          <a:xfrm>
            <a:off x="457200" y="6172200"/>
            <a:ext cx="6096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571500" y="580299"/>
            <a:ext cx="2691912" cy="715102"/>
          </a:xfrm>
        </p:spPr>
        <p:txBody>
          <a:bodyPr>
            <a:noAutofit/>
          </a:bodyPr>
          <a:lstStyle/>
          <a:p>
            <a:r>
              <a:rPr lang="en-US" sz="4000" dirty="0">
                <a:effectLst>
                  <a:outerShdw blurRad="38100" dist="38100" dir="2700000" algn="tl">
                    <a:srgbClr val="000000">
                      <a:alpha val="43137"/>
                    </a:srgbClr>
                  </a:outerShdw>
                </a:effectLst>
                <a:latin typeface="Georgia" pitchFamily="18" charset="0"/>
              </a:rPr>
              <a:t>EFFECTS</a:t>
            </a:r>
          </a:p>
        </p:txBody>
      </p:sp>
      <p:sp>
        <p:nvSpPr>
          <p:cNvPr id="3" name="Substituent conținut 2"/>
          <p:cNvSpPr>
            <a:spLocks noGrp="1"/>
          </p:cNvSpPr>
          <p:nvPr>
            <p:ph type="body" sz="half" idx="2"/>
          </p:nvPr>
        </p:nvSpPr>
        <p:spPr>
          <a:xfrm>
            <a:off x="381000" y="1295402"/>
            <a:ext cx="2691912" cy="4102761"/>
          </a:xfrm>
        </p:spPr>
        <p:txBody>
          <a:bodyPr>
            <a:normAutofit/>
          </a:bodyPr>
          <a:lstStyle/>
          <a:p>
            <a:pPr marL="285750" indent="-285750">
              <a:buFont typeface="Wingdings" panose="05000000000000000000" pitchFamily="2" charset="2"/>
              <a:buChar char="ü"/>
            </a:pPr>
            <a:r>
              <a:rPr lang="en-US" sz="1800" dirty="0">
                <a:latin typeface="Georgia" panose="02040502050405020303" pitchFamily="18" charset="0"/>
              </a:rPr>
              <a:t>pesticide runoff and contamination of surface water and fish; </a:t>
            </a:r>
          </a:p>
          <a:p>
            <a:pPr marL="285750" indent="-285750">
              <a:buFont typeface="Wingdings" panose="05000000000000000000" pitchFamily="2" charset="2"/>
              <a:buChar char="ü"/>
            </a:pPr>
            <a:r>
              <a:rPr lang="en-US" sz="1800" dirty="0">
                <a:latin typeface="Georgia" panose="02040502050405020303" pitchFamily="18" charset="0"/>
              </a:rPr>
              <a:t>erosion and sedimentation problems. Release of pesticides (e.g. TBT1) and high levels of nutrients to surface water and groundwater through feed and </a:t>
            </a:r>
            <a:r>
              <a:rPr lang="en-US" sz="1800" dirty="0" err="1">
                <a:latin typeface="Georgia" panose="02040502050405020303" pitchFamily="18" charset="0"/>
              </a:rPr>
              <a:t>faeces</a:t>
            </a:r>
            <a:r>
              <a:rPr lang="en-US" sz="1800" dirty="0">
                <a:latin typeface="Georgia" panose="02040502050405020303" pitchFamily="18" charset="0"/>
              </a:rPr>
              <a:t>, leading to serious eutrophication.</a:t>
            </a:r>
          </a:p>
        </p:txBody>
      </p:sp>
      <p:sp>
        <p:nvSpPr>
          <p:cNvPr id="6" name="Substituent număr diapozitiv 5"/>
          <p:cNvSpPr>
            <a:spLocks noGrp="1"/>
          </p:cNvSpPr>
          <p:nvPr>
            <p:ph type="sldNum" sz="quarter" idx="12"/>
          </p:nvPr>
        </p:nvSpPr>
        <p:spPr/>
        <p:txBody>
          <a:bodyPr/>
          <a:lstStyle/>
          <a:p>
            <a:fld id="{49A247B5-1951-4BA9-A364-AB731B55A81D}" type="slidenum">
              <a:rPr lang="en-US" sz="2400" smtClean="0">
                <a:latin typeface="Georgia" pitchFamily="18" charset="0"/>
              </a:rPr>
              <a:t>13</a:t>
            </a:fld>
            <a:endParaRPr lang="en-US" sz="2400" dirty="0">
              <a:latin typeface="Georgia" pitchFamily="18" charset="0"/>
            </a:endParaRPr>
          </a:p>
        </p:txBody>
      </p:sp>
      <p:pic>
        <p:nvPicPr>
          <p:cNvPr id="8" name="Picture Placeholder 7">
            <a:extLst>
              <a:ext uri="{FF2B5EF4-FFF2-40B4-BE49-F238E27FC236}">
                <a16:creationId xmlns:a16="http://schemas.microsoft.com/office/drawing/2014/main" id="{3B0665A0-0350-4F17-B59F-92A4B1967D8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9100" r="19100"/>
          <a:stretch>
            <a:fillRect/>
          </a:stretch>
        </p:blipFill>
        <p:spPr>
          <a:ln w="28575">
            <a:solidFill>
              <a:schemeClr val="tx1"/>
            </a:solidFill>
          </a:ln>
        </p:spPr>
      </p:pic>
      <p:sp>
        <p:nvSpPr>
          <p:cNvPr id="7" name="Buton acțiune: Pornire 6">
            <a:hlinkClick r:id="rId3" action="ppaction://hlinksldjump" highlightClick="1"/>
          </p:cNvPr>
          <p:cNvSpPr/>
          <p:nvPr/>
        </p:nvSpPr>
        <p:spPr>
          <a:xfrm>
            <a:off x="457200" y="6019800"/>
            <a:ext cx="6096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1"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2" dur="1000"/>
                                        <p:tgtEl>
                                          <p:spTgt spid="3">
                                            <p:txEl>
                                              <p:pRg st="0" end="0"/>
                                            </p:txEl>
                                          </p:spTgt>
                                        </p:tgtEl>
                                      </p:cBhvr>
                                    </p:animEffect>
                                  </p:childTnLst>
                                </p:cTn>
                              </p:par>
                              <p:par>
                                <p:cTn id="13" presetID="50" presetClass="entr" presetSubtype="0" decel="10000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6"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a:bodyPr>
          <a:lstStyle/>
          <a:p>
            <a:r>
              <a:rPr lang="en-US" sz="5400" dirty="0">
                <a:effectLst>
                  <a:outerShdw blurRad="38100" dist="38100" dir="2700000" algn="tl">
                    <a:srgbClr val="000000">
                      <a:alpha val="43137"/>
                    </a:srgbClr>
                  </a:outerShdw>
                </a:effectLst>
                <a:latin typeface="Georgia" pitchFamily="18" charset="0"/>
              </a:rPr>
              <a:t>SOLUTIONS</a:t>
            </a:r>
          </a:p>
        </p:txBody>
      </p:sp>
      <p:sp>
        <p:nvSpPr>
          <p:cNvPr id="3" name="Substituent conținut 2"/>
          <p:cNvSpPr>
            <a:spLocks noGrp="1"/>
          </p:cNvSpPr>
          <p:nvPr>
            <p:ph idx="1"/>
          </p:nvPr>
        </p:nvSpPr>
        <p:spPr/>
        <p:txBody>
          <a:bodyPr>
            <a:normAutofit/>
          </a:bodyPr>
          <a:lstStyle/>
          <a:p>
            <a:r>
              <a:rPr lang="en-US" sz="3200" dirty="0">
                <a:latin typeface="Georgia" panose="02040502050405020303" pitchFamily="18" charset="0"/>
              </a:rPr>
              <a:t>To solve the problem of pollution, we should care for our environment and protect it. </a:t>
            </a:r>
          </a:p>
          <a:p>
            <a:r>
              <a:rPr lang="en-US" sz="3200" dirty="0">
                <a:latin typeface="Georgia" panose="02040502050405020303" pitchFamily="18" charset="0"/>
              </a:rPr>
              <a:t>Water is another vital source of life. We should save it from pollution because we drink it and other sea creatures live in it.</a:t>
            </a:r>
          </a:p>
          <a:p>
            <a:r>
              <a:rPr lang="en-US" sz="3200" dirty="0">
                <a:latin typeface="Georgia" panose="02040502050405020303" pitchFamily="18" charset="0"/>
              </a:rPr>
              <a:t>If we don</a:t>
            </a:r>
            <a:r>
              <a:rPr lang="en-GB" sz="3200" dirty="0">
                <a:latin typeface="Georgia" panose="02040502050405020303" pitchFamily="18" charset="0"/>
              </a:rPr>
              <a:t>’t save our environment, our planet will be destroyed.</a:t>
            </a:r>
            <a:endParaRPr lang="en-US" sz="3200" dirty="0">
              <a:latin typeface="Georgia" panose="02040502050405020303" pitchFamily="18" charset="0"/>
            </a:endParaRPr>
          </a:p>
        </p:txBody>
      </p:sp>
      <p:sp>
        <p:nvSpPr>
          <p:cNvPr id="6" name="Substituent număr diapozitiv 5"/>
          <p:cNvSpPr>
            <a:spLocks noGrp="1"/>
          </p:cNvSpPr>
          <p:nvPr>
            <p:ph type="sldNum" sz="quarter" idx="12"/>
          </p:nvPr>
        </p:nvSpPr>
        <p:spPr/>
        <p:txBody>
          <a:bodyPr/>
          <a:lstStyle/>
          <a:p>
            <a:fld id="{49A247B5-1951-4BA9-A364-AB731B55A81D}" type="slidenum">
              <a:rPr lang="en-US" sz="2400" smtClean="0">
                <a:latin typeface="Georgia" pitchFamily="18" charset="0"/>
              </a:rPr>
              <a:t>14</a:t>
            </a:fld>
            <a:endParaRPr lang="en-US" sz="2400" dirty="0">
              <a:latin typeface="Georgia" pitchFamily="18" charset="0"/>
            </a:endParaRPr>
          </a:p>
        </p:txBody>
      </p:sp>
      <p:sp>
        <p:nvSpPr>
          <p:cNvPr id="7" name="Buton acțiune: Pornire 6">
            <a:hlinkClick r:id="rId2" action="ppaction://hlinksldjump" highlightClick="1"/>
          </p:cNvPr>
          <p:cNvSpPr/>
          <p:nvPr/>
        </p:nvSpPr>
        <p:spPr>
          <a:xfrm>
            <a:off x="457200" y="6172200"/>
            <a:ext cx="6096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3"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număr diapozitiv 5"/>
          <p:cNvSpPr>
            <a:spLocks noGrp="1"/>
          </p:cNvSpPr>
          <p:nvPr>
            <p:ph type="sldNum" sz="quarter" idx="12"/>
          </p:nvPr>
        </p:nvSpPr>
        <p:spPr/>
        <p:txBody>
          <a:bodyPr/>
          <a:lstStyle/>
          <a:p>
            <a:fld id="{49A247B5-1951-4BA9-A364-AB731B55A81D}" type="slidenum">
              <a:rPr lang="en-US" sz="2400" smtClean="0">
                <a:latin typeface="Georgia" pitchFamily="18" charset="0"/>
              </a:rPr>
              <a:t>15</a:t>
            </a:fld>
            <a:endParaRPr lang="en-US" sz="2400" dirty="0">
              <a:latin typeface="Georgia" pitchFamily="18" charset="0"/>
            </a:endParaRPr>
          </a:p>
        </p:txBody>
      </p:sp>
      <p:sp>
        <p:nvSpPr>
          <p:cNvPr id="7" name="Buton acțiune: Pornire 6">
            <a:hlinkClick r:id="rId2" action="ppaction://hlinksldjump" highlightClick="1"/>
          </p:cNvPr>
          <p:cNvSpPr/>
          <p:nvPr/>
        </p:nvSpPr>
        <p:spPr>
          <a:xfrm>
            <a:off x="457200" y="6096000"/>
            <a:ext cx="6096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78A1D95-5412-4D9A-B4DC-ABCE48821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976313"/>
            <a:ext cx="6858000" cy="556259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stituent număr diapozitiv 6"/>
          <p:cNvSpPr>
            <a:spLocks noGrp="1"/>
          </p:cNvSpPr>
          <p:nvPr>
            <p:ph type="sldNum" sz="quarter" idx="12"/>
          </p:nvPr>
        </p:nvSpPr>
        <p:spPr/>
        <p:txBody>
          <a:bodyPr/>
          <a:lstStyle/>
          <a:p>
            <a:fld id="{49A247B5-1951-4BA9-A364-AB731B55A81D}" type="slidenum">
              <a:rPr lang="en-US" sz="2400" smtClean="0">
                <a:latin typeface="Georgia" pitchFamily="18" charset="0"/>
              </a:rPr>
              <a:t>16</a:t>
            </a:fld>
            <a:endParaRPr lang="en-US" sz="2400" dirty="0">
              <a:latin typeface="Georgia" pitchFamily="18" charset="0"/>
            </a:endParaRPr>
          </a:p>
        </p:txBody>
      </p:sp>
      <p:sp>
        <p:nvSpPr>
          <p:cNvPr id="8" name="Buton acțiune: Pornire 7">
            <a:hlinkClick r:id="rId2" action="ppaction://hlinksldjump" highlightClick="1"/>
          </p:cNvPr>
          <p:cNvSpPr/>
          <p:nvPr/>
        </p:nvSpPr>
        <p:spPr>
          <a:xfrm>
            <a:off x="457200" y="6248400"/>
            <a:ext cx="6096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stituent conținut 4">
            <a:extLst>
              <a:ext uri="{FF2B5EF4-FFF2-40B4-BE49-F238E27FC236}">
                <a16:creationId xmlns:a16="http://schemas.microsoft.com/office/drawing/2014/main" id="{0A8511C4-A5A9-41E6-BF9E-165FB050C373}"/>
              </a:ext>
            </a:extLst>
          </p:cNvPr>
          <p:cNvSpPr>
            <a:spLocks noGrp="1"/>
          </p:cNvSpPr>
          <p:nvPr>
            <p:ph idx="1"/>
          </p:nvPr>
        </p:nvSpPr>
        <p:spPr>
          <a:xfrm>
            <a:off x="1828800" y="2798064"/>
            <a:ext cx="5105400" cy="1249680"/>
          </a:xfrm>
        </p:spPr>
        <p:txBody>
          <a:bodyPr/>
          <a:lstStyle/>
          <a:p>
            <a:pPr marL="0" indent="0" algn="ctr">
              <a:buNone/>
            </a:pPr>
            <a:r>
              <a:rPr lang="en-US" dirty="0">
                <a:hlinkClick r:id="rId3"/>
              </a:rPr>
              <a:t>Agricultural Pollution</a:t>
            </a:r>
            <a:endParaRPr lang="ro-RO" dirty="0"/>
          </a:p>
          <a:p>
            <a:pPr marL="0" indent="0" algn="ctr">
              <a:buNone/>
            </a:pPr>
            <a:r>
              <a:rPr lang="en-US" dirty="0"/>
              <a:t>The Destruction of Our Rivers</a:t>
            </a:r>
          </a:p>
          <a:p>
            <a:pPr algn="ctr"/>
            <a:endParaRPr lang="en-US" dirty="0"/>
          </a:p>
          <a:p>
            <a:pPr marL="0" indent="0" algn="ctr">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457200" y="152400"/>
            <a:ext cx="8229600" cy="1143000"/>
          </a:xfrm>
        </p:spPr>
        <p:txBody>
          <a:bodyPr>
            <a:normAutofit/>
          </a:bodyPr>
          <a:lstStyle/>
          <a:p>
            <a:r>
              <a:rPr lang="en-US" sz="5400" dirty="0">
                <a:solidFill>
                  <a:schemeClr val="bg1"/>
                </a:solidFill>
                <a:effectLst>
                  <a:outerShdw blurRad="38100" dist="38100" dir="2700000" algn="tl">
                    <a:srgbClr val="000000">
                      <a:alpha val="43137"/>
                    </a:srgbClr>
                  </a:outerShdw>
                </a:effectLst>
                <a:latin typeface="Georgia" pitchFamily="18" charset="0"/>
              </a:rPr>
              <a:t>BIBLIOGRAPHY</a:t>
            </a:r>
          </a:p>
        </p:txBody>
      </p:sp>
      <p:sp>
        <p:nvSpPr>
          <p:cNvPr id="3" name="Substituent conținut 2"/>
          <p:cNvSpPr>
            <a:spLocks noGrp="1"/>
          </p:cNvSpPr>
          <p:nvPr>
            <p:ph idx="1"/>
          </p:nvPr>
        </p:nvSpPr>
        <p:spPr>
          <a:xfrm>
            <a:off x="457200" y="1295400"/>
            <a:ext cx="8229600" cy="4389120"/>
          </a:xfrm>
        </p:spPr>
        <p:txBody>
          <a:bodyPr>
            <a:normAutofit lnSpcReduction="10000"/>
          </a:bodyPr>
          <a:lstStyle/>
          <a:p>
            <a:pPr>
              <a:buFont typeface="Wingdings" pitchFamily="2" charset="2"/>
              <a:buChar char="v"/>
            </a:pPr>
            <a:r>
              <a:rPr lang="en-US" dirty="0">
                <a:latin typeface="Georgia" panose="02040502050405020303" pitchFamily="18" charset="0"/>
                <a:hlinkClick r:id="rId3"/>
              </a:rPr>
              <a:t>www.pinterest.com</a:t>
            </a:r>
            <a:endParaRPr lang="en-US" dirty="0">
              <a:latin typeface="Georgia" panose="02040502050405020303" pitchFamily="18" charset="0"/>
            </a:endParaRPr>
          </a:p>
          <a:p>
            <a:pPr>
              <a:buFont typeface="Wingdings" pitchFamily="2" charset="2"/>
              <a:buChar char="v"/>
            </a:pPr>
            <a:r>
              <a:rPr lang="en-US" dirty="0">
                <a:latin typeface="Georgia" panose="02040502050405020303" pitchFamily="18" charset="0"/>
                <a:hlinkClick r:id="rId4"/>
              </a:rPr>
              <a:t>www.usamvcluj.ro</a:t>
            </a:r>
            <a:endParaRPr lang="en-US" dirty="0">
              <a:latin typeface="Georgia" panose="02040502050405020303" pitchFamily="18" charset="0"/>
            </a:endParaRPr>
          </a:p>
          <a:p>
            <a:pPr>
              <a:buFont typeface="Wingdings" pitchFamily="2" charset="2"/>
              <a:buChar char="v"/>
            </a:pPr>
            <a:r>
              <a:rPr lang="en-US" dirty="0">
                <a:latin typeface="Georgia" panose="02040502050405020303" pitchFamily="18" charset="0"/>
                <a:hlinkClick r:id="rId5"/>
              </a:rPr>
              <a:t>https://www.cotidianulagricol.ro/poluantii-din-agricultura-reprezinta-o-amenintare-grava-la-adresa-apei-din-lume/</a:t>
            </a:r>
            <a:endParaRPr lang="en-US" dirty="0">
              <a:latin typeface="Georgia" panose="02040502050405020303" pitchFamily="18" charset="0"/>
            </a:endParaRPr>
          </a:p>
          <a:p>
            <a:pPr>
              <a:buFont typeface="Wingdings" pitchFamily="2" charset="2"/>
              <a:buChar char="v"/>
            </a:pPr>
            <a:r>
              <a:rPr lang="en-US" dirty="0">
                <a:latin typeface="Georgia" panose="02040502050405020303" pitchFamily="18" charset="0"/>
                <a:hlinkClick r:id="rId6"/>
              </a:rPr>
              <a:t>https://www.icpa.ro/documente/coduri/vol2.pdf</a:t>
            </a:r>
            <a:endParaRPr lang="en-US" dirty="0">
              <a:latin typeface="Georgia" panose="02040502050405020303" pitchFamily="18" charset="0"/>
            </a:endParaRPr>
          </a:p>
          <a:p>
            <a:pPr>
              <a:buFont typeface="Wingdings" pitchFamily="2" charset="2"/>
              <a:buChar char="v"/>
            </a:pPr>
            <a:r>
              <a:rPr lang="en-US" dirty="0">
                <a:latin typeface="Georgia" panose="02040502050405020303" pitchFamily="18" charset="0"/>
                <a:hlinkClick r:id="rId7"/>
              </a:rPr>
              <a:t>https://www.agro.basf.ro/ro/sustenabilitate/gestionarea-apei/puncte-sursa-de-poluare-a-apelor-cu-pesticide/</a:t>
            </a:r>
            <a:endParaRPr lang="en-US" dirty="0">
              <a:latin typeface="Georgia" panose="02040502050405020303" pitchFamily="18" charset="0"/>
            </a:endParaRPr>
          </a:p>
          <a:p>
            <a:pPr>
              <a:buFont typeface="Wingdings" pitchFamily="2" charset="2"/>
              <a:buChar char="v"/>
            </a:pPr>
            <a:r>
              <a:rPr lang="en-US" dirty="0">
                <a:latin typeface="Georgia" panose="02040502050405020303" pitchFamily="18" charset="0"/>
                <a:hlinkClick r:id="rId8"/>
              </a:rPr>
              <a:t>https://www.youtube.com/watch?v=WRIysSpg2Zs</a:t>
            </a:r>
            <a:endParaRPr lang="en-US" dirty="0">
              <a:latin typeface="Georgia" panose="02040502050405020303" pitchFamily="18" charset="0"/>
            </a:endParaRPr>
          </a:p>
          <a:p>
            <a:pPr>
              <a:buFont typeface="Wingdings" pitchFamily="2" charset="2"/>
              <a:buChar char="v"/>
            </a:pPr>
            <a:endParaRPr lang="en-US" dirty="0">
              <a:latin typeface="Georgia" panose="02040502050405020303" pitchFamily="18" charset="0"/>
            </a:endParaRPr>
          </a:p>
          <a:p>
            <a:pPr>
              <a:buFont typeface="Wingdings" pitchFamily="2" charset="2"/>
              <a:buChar char="v"/>
            </a:pPr>
            <a:endParaRPr lang="en-US" dirty="0"/>
          </a:p>
        </p:txBody>
      </p:sp>
      <p:sp>
        <p:nvSpPr>
          <p:cNvPr id="6" name="Substituent număr diapozitiv 5"/>
          <p:cNvSpPr>
            <a:spLocks noGrp="1"/>
          </p:cNvSpPr>
          <p:nvPr>
            <p:ph type="sldNum" sz="quarter" idx="12"/>
          </p:nvPr>
        </p:nvSpPr>
        <p:spPr/>
        <p:txBody>
          <a:bodyPr/>
          <a:lstStyle/>
          <a:p>
            <a:fld id="{49A247B5-1951-4BA9-A364-AB731B55A81D}" type="slidenum">
              <a:rPr lang="en-US" sz="2400" smtClean="0">
                <a:solidFill>
                  <a:schemeClr val="bg1"/>
                </a:solidFill>
                <a:latin typeface="Georgia" pitchFamily="18" charset="0"/>
              </a:rPr>
              <a:t>17</a:t>
            </a:fld>
            <a:endParaRPr lang="en-US" sz="2400" dirty="0">
              <a:solidFill>
                <a:schemeClr val="bg1"/>
              </a:solidFill>
              <a:latin typeface="Georgia" pitchFamily="18" charset="0"/>
            </a:endParaRPr>
          </a:p>
        </p:txBody>
      </p:sp>
      <p:sp>
        <p:nvSpPr>
          <p:cNvPr id="7" name="Buton acțiune: Pornire 6">
            <a:hlinkClick r:id="rId9" action="ppaction://hlinksldjump" highlightClick="1"/>
          </p:cNvPr>
          <p:cNvSpPr/>
          <p:nvPr/>
        </p:nvSpPr>
        <p:spPr>
          <a:xfrm>
            <a:off x="533400" y="6096000"/>
            <a:ext cx="6096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2">
            <a:extLst>
              <a:ext uri="{FF2B5EF4-FFF2-40B4-BE49-F238E27FC236}">
                <a16:creationId xmlns:a16="http://schemas.microsoft.com/office/drawing/2014/main" id="{22D17EF1-26BA-49A8-85E7-AFAA2C9D6F91}"/>
              </a:ext>
            </a:extLst>
          </p:cNvPr>
          <p:cNvSpPr txBox="1">
            <a:spLocks noChangeArrowheads="1"/>
          </p:cNvSpPr>
          <p:nvPr/>
        </p:nvSpPr>
        <p:spPr bwMode="auto">
          <a:xfrm>
            <a:off x="1524000" y="5867400"/>
            <a:ext cx="6629400" cy="960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Trebuchet MS" panose="020B0603020202020204" pitchFamily="34" charset="0"/>
              </a:rPr>
              <a:t>"This project has been funded with support from the European Commission. This publication[communication] reflects the views only of the author, and the Commission cannot be held responsible for any use which may be made of the information contained therein."</a:t>
            </a:r>
            <a:r>
              <a:rPr kumimoji="0" lang="en-US" altLang="en-US" sz="1200" b="0" i="0" u="none" strike="noStrike" cap="none" normalizeH="0" baseline="0" dirty="0">
                <a:ln>
                  <a:noFill/>
                </a:ln>
                <a:solidFill>
                  <a:schemeClr val="bg1"/>
                </a:solidFill>
                <a:effectLst/>
                <a:latin typeface="Times New Roman" panose="02020603050405020304" pitchFamily="18" charset="0"/>
              </a:rPr>
              <a:t> </a:t>
            </a:r>
          </a:p>
          <a:p>
            <a:pPr lvl="0" algn="ctr" eaLnBrk="0" fontAlgn="base" hangingPunct="0">
              <a:spcBef>
                <a:spcPct val="0"/>
              </a:spcBef>
              <a:spcAft>
                <a:spcPct val="0"/>
              </a:spcAft>
            </a:pPr>
            <a:r>
              <a:rPr lang="ro-RO" sz="1200" dirty="0">
                <a:solidFill>
                  <a:schemeClr val="bg1"/>
                </a:solidFill>
                <a:latin typeface="Trebuchet MS" panose="020B0603020202020204" pitchFamily="34" charset="0"/>
              </a:rPr>
              <a:t>2019-1-RO01-KA229-063127</a:t>
            </a:r>
            <a:r>
              <a:rPr lang="ro-RO" b="1" dirty="0">
                <a:solidFill>
                  <a:schemeClr val="bg1"/>
                </a:solidFill>
              </a:rPr>
              <a:t> </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2000" b="-62000"/>
          </a:stretch>
        </a:blip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457200" y="457200"/>
            <a:ext cx="8229600" cy="1143000"/>
          </a:xfrm>
        </p:spPr>
        <p:txBody>
          <a:bodyPr>
            <a:normAutofit/>
          </a:bodyPr>
          <a:lstStyle/>
          <a:p>
            <a:r>
              <a:rPr lang="en-US" sz="5400" dirty="0">
                <a:effectLst>
                  <a:outerShdw blurRad="38100" dist="38100" dir="2700000" algn="tl">
                    <a:srgbClr val="000000">
                      <a:alpha val="43137"/>
                    </a:srgbClr>
                  </a:outerShdw>
                </a:effectLst>
                <a:latin typeface="Georgia" pitchFamily="18" charset="0"/>
                <a:cs typeface="Times New Roman" pitchFamily="18" charset="0"/>
              </a:rPr>
              <a:t>CONTENTS</a:t>
            </a:r>
          </a:p>
        </p:txBody>
      </p:sp>
      <p:sp>
        <p:nvSpPr>
          <p:cNvPr id="3" name="Substituent conținut 2"/>
          <p:cNvSpPr>
            <a:spLocks noGrp="1"/>
          </p:cNvSpPr>
          <p:nvPr>
            <p:ph idx="1"/>
          </p:nvPr>
        </p:nvSpPr>
        <p:spPr/>
        <p:txBody>
          <a:bodyPr>
            <a:normAutofit fontScale="92500" lnSpcReduction="20000"/>
          </a:bodyPr>
          <a:lstStyle/>
          <a:p>
            <a:pPr>
              <a:buClr>
                <a:schemeClr val="bg2"/>
              </a:buClr>
              <a:buFont typeface="Wingdings" pitchFamily="2" charset="2"/>
              <a:buChar char="Ø"/>
            </a:pPr>
            <a:r>
              <a:rPr lang="en-US" sz="3200" dirty="0">
                <a:solidFill>
                  <a:schemeClr val="bg1"/>
                </a:solidFill>
                <a:latin typeface="Georgia" pitchFamily="18" charset="0"/>
                <a:cs typeface="Times New Roman" pitchFamily="18" charset="0"/>
                <a:hlinkClick r:id="rId4" action="ppaction://hlinksldjump"/>
              </a:rPr>
              <a:t>Pollution</a:t>
            </a:r>
            <a:endParaRPr lang="en-US" sz="3200" dirty="0">
              <a:solidFill>
                <a:schemeClr val="bg1"/>
              </a:solidFill>
              <a:latin typeface="Georgia" pitchFamily="18" charset="0"/>
              <a:cs typeface="Times New Roman" pitchFamily="18" charset="0"/>
            </a:endParaRPr>
          </a:p>
          <a:p>
            <a:pPr lvl="2">
              <a:buClr>
                <a:schemeClr val="accent2">
                  <a:lumMod val="60000"/>
                  <a:lumOff val="40000"/>
                </a:schemeClr>
              </a:buClr>
              <a:buSzPct val="90000"/>
              <a:buFont typeface="Arial" pitchFamily="34" charset="0"/>
              <a:buChar char="•"/>
            </a:pPr>
            <a:r>
              <a:rPr lang="en-US" sz="2800" dirty="0">
                <a:solidFill>
                  <a:schemeClr val="bg1"/>
                </a:solidFill>
                <a:latin typeface="Georgia" pitchFamily="18" charset="0"/>
                <a:cs typeface="Times New Roman" pitchFamily="18" charset="0"/>
                <a:hlinkClick r:id="rId5" action="ppaction://hlinksldjump"/>
              </a:rPr>
              <a:t>Water  pollution</a:t>
            </a:r>
            <a:endParaRPr lang="en-US" sz="2800" dirty="0">
              <a:solidFill>
                <a:schemeClr val="bg1"/>
              </a:solidFill>
              <a:latin typeface="Georgia" pitchFamily="18" charset="0"/>
              <a:cs typeface="Times New Roman" pitchFamily="18" charset="0"/>
            </a:endParaRPr>
          </a:p>
          <a:p>
            <a:pPr>
              <a:buClr>
                <a:schemeClr val="bg2"/>
              </a:buClr>
              <a:buFont typeface="Wingdings" pitchFamily="2" charset="2"/>
              <a:buChar char="Ø"/>
            </a:pPr>
            <a:r>
              <a:rPr lang="en-US" sz="3200" dirty="0">
                <a:solidFill>
                  <a:schemeClr val="bg1"/>
                </a:solidFill>
                <a:latin typeface="Georgia" pitchFamily="18" charset="0"/>
                <a:cs typeface="Times New Roman" pitchFamily="18" charset="0"/>
                <a:hlinkClick r:id="rId6" action="ppaction://hlinksldjump"/>
              </a:rPr>
              <a:t>Pollution in the UE</a:t>
            </a:r>
            <a:endParaRPr lang="en-US" sz="3200" dirty="0">
              <a:solidFill>
                <a:schemeClr val="bg1"/>
              </a:solidFill>
              <a:latin typeface="Georgia" pitchFamily="18" charset="0"/>
              <a:cs typeface="Times New Roman" pitchFamily="18" charset="0"/>
            </a:endParaRPr>
          </a:p>
          <a:p>
            <a:pPr>
              <a:buClr>
                <a:schemeClr val="bg2"/>
              </a:buClr>
              <a:buFont typeface="Wingdings" pitchFamily="2" charset="2"/>
              <a:buChar char="Ø"/>
            </a:pPr>
            <a:r>
              <a:rPr lang="en-US" sz="3200" dirty="0">
                <a:solidFill>
                  <a:schemeClr val="bg1"/>
                </a:solidFill>
                <a:latin typeface="Georgia" pitchFamily="18" charset="0"/>
                <a:cs typeface="Times New Roman" pitchFamily="18" charset="0"/>
                <a:hlinkClick r:id="rId7" action="ppaction://hlinksldjump"/>
              </a:rPr>
              <a:t>Nitrates</a:t>
            </a:r>
            <a:endParaRPr lang="en-US" sz="3200" dirty="0">
              <a:solidFill>
                <a:schemeClr val="bg1"/>
              </a:solidFill>
              <a:latin typeface="Georgia" pitchFamily="18" charset="0"/>
              <a:cs typeface="Times New Roman" pitchFamily="18" charset="0"/>
            </a:endParaRPr>
          </a:p>
          <a:p>
            <a:pPr>
              <a:buClr>
                <a:schemeClr val="bg2"/>
              </a:buClr>
              <a:buFont typeface="Wingdings" pitchFamily="2" charset="2"/>
              <a:buChar char="Ø"/>
            </a:pPr>
            <a:r>
              <a:rPr lang="en-US" sz="3200" dirty="0">
                <a:solidFill>
                  <a:schemeClr val="bg1"/>
                </a:solidFill>
                <a:latin typeface="Georgia" pitchFamily="18" charset="0"/>
                <a:cs typeface="Times New Roman" pitchFamily="18" charset="0"/>
                <a:hlinkClick r:id="rId8" action="ppaction://hlinksldjump"/>
              </a:rPr>
              <a:t>Causes</a:t>
            </a:r>
            <a:endParaRPr lang="en-US" sz="3200" dirty="0">
              <a:solidFill>
                <a:schemeClr val="bg1"/>
              </a:solidFill>
              <a:latin typeface="Georgia" pitchFamily="18" charset="0"/>
              <a:cs typeface="Times New Roman" pitchFamily="18" charset="0"/>
            </a:endParaRPr>
          </a:p>
          <a:p>
            <a:pPr>
              <a:buClr>
                <a:schemeClr val="bg2"/>
              </a:buClr>
              <a:buFont typeface="Wingdings" pitchFamily="2" charset="2"/>
              <a:buChar char="Ø"/>
            </a:pPr>
            <a:r>
              <a:rPr lang="en-US" sz="3200" dirty="0">
                <a:solidFill>
                  <a:schemeClr val="bg1"/>
                </a:solidFill>
                <a:latin typeface="Georgia" pitchFamily="18" charset="0"/>
                <a:cs typeface="Times New Roman" pitchFamily="18" charset="0"/>
                <a:hlinkClick r:id="rId9" action="ppaction://hlinksldjump"/>
              </a:rPr>
              <a:t>Effects</a:t>
            </a:r>
            <a:endParaRPr lang="en-US" sz="3200" dirty="0">
              <a:solidFill>
                <a:schemeClr val="bg1"/>
              </a:solidFill>
              <a:latin typeface="Georgia" pitchFamily="18" charset="0"/>
              <a:cs typeface="Times New Roman" pitchFamily="18" charset="0"/>
            </a:endParaRPr>
          </a:p>
          <a:p>
            <a:pPr>
              <a:buClr>
                <a:schemeClr val="bg2"/>
              </a:buClr>
              <a:buFont typeface="Wingdings" pitchFamily="2" charset="2"/>
              <a:buChar char="Ø"/>
            </a:pPr>
            <a:r>
              <a:rPr lang="en-US" sz="3200" dirty="0">
                <a:solidFill>
                  <a:schemeClr val="bg1"/>
                </a:solidFill>
                <a:latin typeface="Georgia" pitchFamily="18" charset="0"/>
                <a:cs typeface="Times New Roman" pitchFamily="18" charset="0"/>
                <a:hlinkClick r:id="rId10" action="ppaction://hlinksldjump"/>
              </a:rPr>
              <a:t>Solutions</a:t>
            </a:r>
            <a:endParaRPr lang="en-US" sz="3200" dirty="0">
              <a:solidFill>
                <a:schemeClr val="bg1"/>
              </a:solidFill>
              <a:latin typeface="Georgia" pitchFamily="18" charset="0"/>
              <a:cs typeface="Times New Roman" pitchFamily="18" charset="0"/>
            </a:endParaRPr>
          </a:p>
          <a:p>
            <a:pPr>
              <a:buClr>
                <a:schemeClr val="bg2"/>
              </a:buClr>
              <a:buFont typeface="Wingdings" pitchFamily="2" charset="2"/>
              <a:buChar char="Ø"/>
            </a:pPr>
            <a:r>
              <a:rPr lang="en-US" sz="3200" dirty="0">
                <a:solidFill>
                  <a:schemeClr val="bg1"/>
                </a:solidFill>
                <a:latin typeface="Georgia" pitchFamily="18" charset="0"/>
                <a:cs typeface="Times New Roman" pitchFamily="18" charset="0"/>
                <a:hlinkClick r:id="rId11" action="ppaction://hlinksldjump"/>
              </a:rPr>
              <a:t>Video</a:t>
            </a:r>
            <a:endParaRPr lang="en-US" sz="3200" dirty="0">
              <a:solidFill>
                <a:schemeClr val="bg1"/>
              </a:solidFill>
              <a:latin typeface="Georgia" pitchFamily="18" charset="0"/>
              <a:cs typeface="Times New Roman" pitchFamily="18" charset="0"/>
            </a:endParaRPr>
          </a:p>
          <a:p>
            <a:pPr>
              <a:buClr>
                <a:schemeClr val="bg2"/>
              </a:buClr>
              <a:buFont typeface="Wingdings" pitchFamily="2" charset="2"/>
              <a:buChar char="Ø"/>
            </a:pPr>
            <a:r>
              <a:rPr lang="en-US" sz="3200" dirty="0">
                <a:solidFill>
                  <a:schemeClr val="bg1"/>
                </a:solidFill>
                <a:latin typeface="Georgia" pitchFamily="18" charset="0"/>
                <a:cs typeface="Times New Roman" pitchFamily="18" charset="0"/>
                <a:hlinkClick r:id="rId12" action="ppaction://hlinksldjump"/>
              </a:rPr>
              <a:t>Bibliography</a:t>
            </a:r>
            <a:endParaRPr lang="en-US" sz="3200" dirty="0">
              <a:solidFill>
                <a:schemeClr val="bg1"/>
              </a:solidFill>
              <a:latin typeface="Georgia" pitchFamily="18" charset="0"/>
              <a:cs typeface="Times New Roman" pitchFamily="18" charset="0"/>
            </a:endParaRPr>
          </a:p>
          <a:p>
            <a:pPr>
              <a:buClr>
                <a:schemeClr val="bg2"/>
              </a:buClr>
              <a:buFont typeface="Wingdings" pitchFamily="2" charset="2"/>
              <a:buChar char="Ø"/>
            </a:pPr>
            <a:endParaRPr lang="en-US" dirty="0"/>
          </a:p>
          <a:p>
            <a:pPr>
              <a:buClr>
                <a:schemeClr val="accent1">
                  <a:lumMod val="75000"/>
                </a:schemeClr>
              </a:buClr>
              <a:buFont typeface="Wingdings" pitchFamily="2" charset="2"/>
              <a:buChar char="Ø"/>
            </a:pPr>
            <a:endParaRPr lang="en-US" dirty="0"/>
          </a:p>
        </p:txBody>
      </p:sp>
      <p:sp>
        <p:nvSpPr>
          <p:cNvPr id="6" name="Substituent număr diapozitiv 5"/>
          <p:cNvSpPr>
            <a:spLocks noGrp="1"/>
          </p:cNvSpPr>
          <p:nvPr>
            <p:ph type="sldNum" sz="quarter" idx="12"/>
          </p:nvPr>
        </p:nvSpPr>
        <p:spPr/>
        <p:txBody>
          <a:bodyPr/>
          <a:lstStyle/>
          <a:p>
            <a:fld id="{49A247B5-1951-4BA9-A364-AB731B55A81D}" type="slidenum">
              <a:rPr lang="en-US" sz="2400" smtClean="0">
                <a:solidFill>
                  <a:schemeClr val="bg1"/>
                </a:solidFill>
                <a:latin typeface="Georgia" pitchFamily="18" charset="0"/>
              </a:rPr>
              <a:t>2</a:t>
            </a:fld>
            <a:endParaRPr lang="en-US" sz="2400" dirty="0">
              <a:solidFill>
                <a:schemeClr val="bg1"/>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1000"/>
                                        <p:tgtEl>
                                          <p:spTgt spid="3">
                                            <p:txEl>
                                              <p:pRg st="0" end="0"/>
                                            </p:txEl>
                                          </p:spTgt>
                                        </p:tgtEl>
                                      </p:cBhvr>
                                    </p:animEffect>
                                    <p:anim calcmode="lin" valueType="num">
                                      <p:cBhvr>
                                        <p:cTn id="2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1000"/>
                                        <p:tgtEl>
                                          <p:spTgt spid="3">
                                            <p:txEl>
                                              <p:pRg st="1" end="1"/>
                                            </p:txEl>
                                          </p:spTgt>
                                        </p:tgtEl>
                                      </p:cBhvr>
                                    </p:animEffect>
                                    <p:anim calcmode="lin" valueType="num">
                                      <p:cBhvr>
                                        <p:cTn id="3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1000"/>
                                        <p:tgtEl>
                                          <p:spTgt spid="3">
                                            <p:txEl>
                                              <p:pRg st="2" end="2"/>
                                            </p:txEl>
                                          </p:spTgt>
                                        </p:tgtEl>
                                      </p:cBhvr>
                                    </p:animEffect>
                                    <p:anim calcmode="lin" valueType="num">
                                      <p:cBhvr>
                                        <p:cTn id="3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46" presetID="37" presetClass="entr" presetSubtype="0" fill="hold" nodeType="with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fade">
                                      <p:cBhvr>
                                        <p:cTn id="48" dur="1000"/>
                                        <p:tgtEl>
                                          <p:spTgt spid="3">
                                            <p:txEl>
                                              <p:pRg st="4" end="4"/>
                                            </p:txEl>
                                          </p:spTgt>
                                        </p:tgtEl>
                                      </p:cBhvr>
                                    </p:animEffect>
                                    <p:anim calcmode="lin" valueType="num">
                                      <p:cBhvr>
                                        <p:cTn id="4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par>
                                <p:cTn id="58" presetID="37" presetClass="entr" presetSubtype="0" fill="hold" nodeType="with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Effect transition="in" filter="fade">
                                      <p:cBhvr>
                                        <p:cTn id="60" dur="1000"/>
                                        <p:tgtEl>
                                          <p:spTgt spid="3">
                                            <p:txEl>
                                              <p:pRg st="6" end="6"/>
                                            </p:txEl>
                                          </p:spTgt>
                                        </p:tgtEl>
                                      </p:cBhvr>
                                    </p:animEffect>
                                    <p:anim calcmode="lin" valueType="num">
                                      <p:cBhvr>
                                        <p:cTn id="6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2"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par>
                                <p:cTn id="64" presetID="37" presetClass="entr" presetSubtype="0" fill="hold" nodeType="withEffect">
                                  <p:stCondLst>
                                    <p:cond delay="0"/>
                                  </p:stCondLst>
                                  <p:childTnLst>
                                    <p:set>
                                      <p:cBhvr>
                                        <p:cTn id="65" dur="1" fill="hold">
                                          <p:stCondLst>
                                            <p:cond delay="0"/>
                                          </p:stCondLst>
                                        </p:cTn>
                                        <p:tgtEl>
                                          <p:spTgt spid="3">
                                            <p:txEl>
                                              <p:pRg st="7" end="7"/>
                                            </p:txEl>
                                          </p:spTgt>
                                        </p:tgtEl>
                                        <p:attrNameLst>
                                          <p:attrName>style.visibility</p:attrName>
                                        </p:attrNameLst>
                                      </p:cBhvr>
                                      <p:to>
                                        <p:strVal val="visible"/>
                                      </p:to>
                                    </p:set>
                                    <p:animEffect transition="in" filter="fade">
                                      <p:cBhvr>
                                        <p:cTn id="66" dur="1000"/>
                                        <p:tgtEl>
                                          <p:spTgt spid="3">
                                            <p:txEl>
                                              <p:pRg st="7" end="7"/>
                                            </p:txEl>
                                          </p:spTgt>
                                        </p:tgtEl>
                                      </p:cBhvr>
                                    </p:animEffect>
                                    <p:anim calcmode="lin" valueType="num">
                                      <p:cBhvr>
                                        <p:cTn id="6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8"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3">
                                            <p:txEl>
                                              <p:pRg st="8" end="8"/>
                                            </p:txEl>
                                          </p:spTgt>
                                        </p:tgtEl>
                                        <p:attrNameLst>
                                          <p:attrName>style.visibility</p:attrName>
                                        </p:attrNameLst>
                                      </p:cBhvr>
                                      <p:to>
                                        <p:strVal val="visible"/>
                                      </p:to>
                                    </p:set>
                                    <p:animEffect transition="in" filter="fade">
                                      <p:cBhvr>
                                        <p:cTn id="72" dur="1000"/>
                                        <p:tgtEl>
                                          <p:spTgt spid="3">
                                            <p:txEl>
                                              <p:pRg st="8" end="8"/>
                                            </p:txEl>
                                          </p:spTgt>
                                        </p:tgtEl>
                                      </p:cBhvr>
                                    </p:animEffect>
                                    <p:anim calcmode="lin" valueType="num">
                                      <p:cBhvr>
                                        <p:cTn id="7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4"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704088"/>
            <a:ext cx="8229600" cy="1143000"/>
          </a:xfrm>
        </p:spPr>
        <p:txBody>
          <a:bodyPr>
            <a:normAutofit/>
          </a:bodyPr>
          <a:lstStyle/>
          <a:p>
            <a:r>
              <a:rPr lang="en-US" sz="5400" dirty="0">
                <a:effectLst>
                  <a:outerShdw blurRad="38100" dist="38100" dir="2700000" algn="tl">
                    <a:srgbClr val="000000">
                      <a:alpha val="43137"/>
                    </a:srgbClr>
                  </a:outerShdw>
                </a:effectLst>
                <a:latin typeface="Georgia" pitchFamily="18" charset="0"/>
              </a:rPr>
              <a:t>POLLUTION</a:t>
            </a:r>
          </a:p>
        </p:txBody>
      </p:sp>
      <p:sp>
        <p:nvSpPr>
          <p:cNvPr id="3" name="Substituent conținut 2"/>
          <p:cNvSpPr>
            <a:spLocks noGrp="1"/>
          </p:cNvSpPr>
          <p:nvPr>
            <p:ph idx="1"/>
          </p:nvPr>
        </p:nvSpPr>
        <p:spPr>
          <a:xfrm>
            <a:off x="457200" y="1935480"/>
            <a:ext cx="8077200" cy="4389120"/>
          </a:xfrm>
        </p:spPr>
        <p:txBody>
          <a:bodyPr/>
          <a:lstStyle/>
          <a:p>
            <a:r>
              <a:rPr lang="en-US" dirty="0">
                <a:latin typeface="Georgia" pitchFamily="18" charset="0"/>
              </a:rPr>
              <a:t>Pollution contaminates the environment with materials that interfere with human health, quality of life.</a:t>
            </a:r>
          </a:p>
          <a:p>
            <a:r>
              <a:rPr lang="en-US" dirty="0">
                <a:latin typeface="Georgia" pitchFamily="18" charset="0"/>
              </a:rPr>
              <a:t>Pollution is a big problem countries face all over the world.</a:t>
            </a:r>
          </a:p>
          <a:p>
            <a:r>
              <a:rPr lang="en-US" dirty="0">
                <a:latin typeface="Georgia" pitchFamily="18" charset="0"/>
              </a:rPr>
              <a:t>There are different forms of pollution:</a:t>
            </a:r>
          </a:p>
          <a:p>
            <a:pPr lvl="4"/>
            <a:r>
              <a:rPr lang="en-US" dirty="0">
                <a:latin typeface="Georgia" pitchFamily="18" charset="0"/>
              </a:rPr>
              <a:t>Air pollution;</a:t>
            </a:r>
          </a:p>
          <a:p>
            <a:pPr lvl="4"/>
            <a:r>
              <a:rPr lang="en-US" dirty="0">
                <a:latin typeface="Georgia" pitchFamily="18" charset="0"/>
              </a:rPr>
              <a:t>Water pollution;</a:t>
            </a:r>
          </a:p>
          <a:p>
            <a:pPr lvl="4"/>
            <a:r>
              <a:rPr lang="en-US" dirty="0">
                <a:latin typeface="Georgia" pitchFamily="18" charset="0"/>
              </a:rPr>
              <a:t>Noise pollution.</a:t>
            </a:r>
          </a:p>
        </p:txBody>
      </p:sp>
      <p:sp>
        <p:nvSpPr>
          <p:cNvPr id="6" name="Substituent număr diapozitiv 5"/>
          <p:cNvSpPr>
            <a:spLocks noGrp="1"/>
          </p:cNvSpPr>
          <p:nvPr>
            <p:ph type="sldNum" sz="quarter" idx="12"/>
          </p:nvPr>
        </p:nvSpPr>
        <p:spPr/>
        <p:txBody>
          <a:bodyPr/>
          <a:lstStyle/>
          <a:p>
            <a:fld id="{49A247B5-1951-4BA9-A364-AB731B55A81D}" type="slidenum">
              <a:rPr lang="en-US" sz="2400" smtClean="0">
                <a:latin typeface="Georgia" pitchFamily="18" charset="0"/>
              </a:rPr>
              <a:t>3</a:t>
            </a:fld>
            <a:endParaRPr lang="en-US" sz="2400" dirty="0">
              <a:latin typeface="Georgia" pitchFamily="18" charset="0"/>
            </a:endParaRPr>
          </a:p>
        </p:txBody>
      </p:sp>
      <p:sp>
        <p:nvSpPr>
          <p:cNvPr id="7" name="Buton acțiune: Pornire 6">
            <a:hlinkClick r:id="rId2" action="ppaction://hlinksldjump" highlightClick="1"/>
          </p:cNvPr>
          <p:cNvSpPr/>
          <p:nvPr/>
        </p:nvSpPr>
        <p:spPr>
          <a:xfrm>
            <a:off x="381000" y="6172200"/>
            <a:ext cx="6858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număr diapozitiv 5"/>
          <p:cNvSpPr>
            <a:spLocks noGrp="1"/>
          </p:cNvSpPr>
          <p:nvPr>
            <p:ph type="sldNum" sz="quarter" idx="12"/>
          </p:nvPr>
        </p:nvSpPr>
        <p:spPr/>
        <p:txBody>
          <a:bodyPr/>
          <a:lstStyle/>
          <a:p>
            <a:fld id="{49A247B5-1951-4BA9-A364-AB731B55A81D}" type="slidenum">
              <a:rPr lang="en-US" sz="2400" smtClean="0">
                <a:latin typeface="Georgia" pitchFamily="18" charset="0"/>
              </a:rPr>
              <a:t>4</a:t>
            </a:fld>
            <a:endParaRPr lang="en-US" sz="2400" dirty="0">
              <a:latin typeface="Georgia" pitchFamily="18" charset="0"/>
            </a:endParaRPr>
          </a:p>
        </p:txBody>
      </p:sp>
      <p:sp>
        <p:nvSpPr>
          <p:cNvPr id="7" name="Buton acțiune: Pornire 6">
            <a:hlinkClick r:id="rId2" action="ppaction://hlinksldjump" highlightClick="1"/>
          </p:cNvPr>
          <p:cNvSpPr/>
          <p:nvPr/>
        </p:nvSpPr>
        <p:spPr>
          <a:xfrm>
            <a:off x="457200" y="6096000"/>
            <a:ext cx="6858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161E31E-C353-4FF9-9374-42379D858F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29640"/>
            <a:ext cx="8991600" cy="49987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304800" y="457200"/>
            <a:ext cx="2971800" cy="1295399"/>
          </a:xfrm>
        </p:spPr>
        <p:txBody>
          <a:bodyPr>
            <a:normAutofit/>
          </a:bodyPr>
          <a:lstStyle/>
          <a:p>
            <a:r>
              <a:rPr lang="en-US" sz="2800" dirty="0">
                <a:effectLst>
                  <a:outerShdw blurRad="38100" dist="38100" dir="2700000" algn="tl">
                    <a:srgbClr val="000000">
                      <a:alpha val="43137"/>
                    </a:srgbClr>
                  </a:outerShdw>
                </a:effectLst>
                <a:latin typeface="Georgia" pitchFamily="18" charset="0"/>
              </a:rPr>
              <a:t>WATER POLLUTION</a:t>
            </a:r>
          </a:p>
        </p:txBody>
      </p:sp>
      <p:sp>
        <p:nvSpPr>
          <p:cNvPr id="3" name="Substituent conținut 2"/>
          <p:cNvSpPr>
            <a:spLocks noGrp="1"/>
          </p:cNvSpPr>
          <p:nvPr>
            <p:ph type="body" sz="half" idx="2"/>
          </p:nvPr>
        </p:nvSpPr>
        <p:spPr>
          <a:xfrm>
            <a:off x="304800" y="2133598"/>
            <a:ext cx="2819400" cy="3200402"/>
          </a:xfrm>
        </p:spPr>
        <p:txBody>
          <a:bodyPr>
            <a:noAutofit/>
          </a:bodyPr>
          <a:lstStyle/>
          <a:p>
            <a:r>
              <a:rPr lang="en-US" sz="2200" dirty="0">
                <a:latin typeface="Georgia" pitchFamily="18" charset="0"/>
              </a:rPr>
              <a:t>Water pollution is the introduction into fresh or ocean waters of chemical, physical, or biological material that degrades the quality of the water and affects the organisms living in it.</a:t>
            </a:r>
          </a:p>
        </p:txBody>
      </p:sp>
      <p:pic>
        <p:nvPicPr>
          <p:cNvPr id="8" name="Substituent imagine 7" descr="pollution 2.jpg"/>
          <p:cNvPicPr>
            <a:picLocks noGrp="1" noChangeAspect="1"/>
          </p:cNvPicPr>
          <p:nvPr>
            <p:ph type="pic" idx="1"/>
          </p:nvPr>
        </p:nvPicPr>
        <p:blipFill>
          <a:blip r:embed="rId2"/>
          <a:srcRect l="6102" r="6102"/>
          <a:stretch>
            <a:fillRect/>
          </a:stretch>
        </p:blipFill>
        <p:spPr>
          <a:xfrm rot="420000">
            <a:off x="3498981" y="1199517"/>
            <a:ext cx="4617720" cy="3931920"/>
          </a:xfrm>
          <a:ln w="28575">
            <a:solidFill>
              <a:schemeClr val="tx2">
                <a:lumMod val="50000"/>
              </a:schemeClr>
            </a:solidFill>
          </a:ln>
        </p:spPr>
      </p:pic>
      <p:sp>
        <p:nvSpPr>
          <p:cNvPr id="11" name="Substituent număr diapozitiv 10"/>
          <p:cNvSpPr>
            <a:spLocks noGrp="1"/>
          </p:cNvSpPr>
          <p:nvPr>
            <p:ph type="sldNum" sz="quarter" idx="12"/>
          </p:nvPr>
        </p:nvSpPr>
        <p:spPr/>
        <p:txBody>
          <a:bodyPr/>
          <a:lstStyle/>
          <a:p>
            <a:fld id="{49A247B5-1951-4BA9-A364-AB731B55A81D}" type="slidenum">
              <a:rPr lang="en-US" sz="2400" smtClean="0">
                <a:latin typeface="Georgia" pitchFamily="18" charset="0"/>
              </a:rPr>
              <a:t>5</a:t>
            </a:fld>
            <a:endParaRPr lang="en-US" sz="2400" dirty="0">
              <a:latin typeface="Georgia" pitchFamily="18" charset="0"/>
            </a:endParaRPr>
          </a:p>
        </p:txBody>
      </p:sp>
      <p:sp>
        <p:nvSpPr>
          <p:cNvPr id="12" name="Buton acțiune: Pornire 11">
            <a:hlinkClick r:id="rId3" action="ppaction://hlinksldjump" highlightClick="1"/>
          </p:cNvPr>
          <p:cNvSpPr/>
          <p:nvPr/>
        </p:nvSpPr>
        <p:spPr>
          <a:xfrm>
            <a:off x="457200" y="6096000"/>
            <a:ext cx="7620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9" nodeType="with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9"/>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număr diapozitiv 5"/>
          <p:cNvSpPr>
            <a:spLocks noGrp="1"/>
          </p:cNvSpPr>
          <p:nvPr>
            <p:ph type="sldNum" sz="quarter" idx="12"/>
          </p:nvPr>
        </p:nvSpPr>
        <p:spPr/>
        <p:txBody>
          <a:bodyPr/>
          <a:lstStyle/>
          <a:p>
            <a:fld id="{49A247B5-1951-4BA9-A364-AB731B55A81D}" type="slidenum">
              <a:rPr lang="en-US" sz="2400" smtClean="0">
                <a:latin typeface="Georgia" pitchFamily="18" charset="0"/>
              </a:rPr>
              <a:t>6</a:t>
            </a:fld>
            <a:endParaRPr lang="en-US" sz="2400" dirty="0">
              <a:latin typeface="Georgia" pitchFamily="18" charset="0"/>
            </a:endParaRPr>
          </a:p>
        </p:txBody>
      </p:sp>
      <p:sp>
        <p:nvSpPr>
          <p:cNvPr id="7" name="Buton acțiune: Pornire 6">
            <a:hlinkClick r:id="rId2" action="ppaction://hlinksldjump" highlightClick="1"/>
          </p:cNvPr>
          <p:cNvSpPr/>
          <p:nvPr/>
        </p:nvSpPr>
        <p:spPr>
          <a:xfrm>
            <a:off x="533400" y="6096000"/>
            <a:ext cx="7620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4634A13-1CD6-40BE-9766-BA6E2AC7F08A}"/>
              </a:ext>
            </a:extLst>
          </p:cNvPr>
          <p:cNvSpPr txBox="1"/>
          <p:nvPr/>
        </p:nvSpPr>
        <p:spPr>
          <a:xfrm>
            <a:off x="152400" y="1524000"/>
            <a:ext cx="4876800" cy="1446550"/>
          </a:xfrm>
          <a:prstGeom prst="rect">
            <a:avLst/>
          </a:prstGeom>
          <a:noFill/>
        </p:spPr>
        <p:txBody>
          <a:bodyPr wrap="square" rtlCol="0">
            <a:spAutoFit/>
          </a:bodyPr>
          <a:lstStyle/>
          <a:p>
            <a:r>
              <a:rPr lang="en-US" sz="2200" dirty="0">
                <a:latin typeface="Georgia" panose="02040502050405020303" pitchFamily="18" charset="0"/>
              </a:rPr>
              <a:t>Modern agriculture is responsible for the evacuation of large quantities of </a:t>
            </a:r>
            <a:r>
              <a:rPr lang="en-US" sz="2200" dirty="0" err="1">
                <a:latin typeface="Georgia" panose="02040502050405020303" pitchFamily="18" charset="0"/>
              </a:rPr>
              <a:t>agro</a:t>
            </a:r>
            <a:r>
              <a:rPr lang="en-US" sz="2200" dirty="0">
                <a:latin typeface="Georgia" panose="02040502050405020303" pitchFamily="18" charset="0"/>
              </a:rPr>
              <a:t> chemical, organic matter and sediment.</a:t>
            </a:r>
            <a:endParaRPr lang="en-GB" sz="2200" dirty="0">
              <a:latin typeface="Georgia" panose="02040502050405020303" pitchFamily="18" charset="0"/>
            </a:endParaRPr>
          </a:p>
        </p:txBody>
      </p:sp>
      <p:sp>
        <p:nvSpPr>
          <p:cNvPr id="5" name="Rectangle 4">
            <a:extLst>
              <a:ext uri="{FF2B5EF4-FFF2-40B4-BE49-F238E27FC236}">
                <a16:creationId xmlns:a16="http://schemas.microsoft.com/office/drawing/2014/main" id="{E161F99F-EB3B-4433-8FF0-0F912790F1CA}"/>
              </a:ext>
            </a:extLst>
          </p:cNvPr>
          <p:cNvSpPr/>
          <p:nvPr/>
        </p:nvSpPr>
        <p:spPr>
          <a:xfrm>
            <a:off x="152400" y="2970550"/>
            <a:ext cx="4419600" cy="2800767"/>
          </a:xfrm>
          <a:prstGeom prst="rect">
            <a:avLst/>
          </a:prstGeom>
        </p:spPr>
        <p:txBody>
          <a:bodyPr wrap="square">
            <a:spAutoFit/>
          </a:bodyPr>
          <a:lstStyle/>
          <a:p>
            <a:r>
              <a:rPr lang="en-US" sz="2200" dirty="0">
                <a:latin typeface="Georgia" panose="02040502050405020303" pitchFamily="18" charset="0"/>
              </a:rPr>
              <a:t>This pollution poses demonstrated risks to aquatic ecosystems, human health and productive activities. For example, high levels of nitrates in water can cause “blue baby syndrome”, a potentially fatal illness in infants. </a:t>
            </a:r>
            <a:endParaRPr lang="en-GB" sz="2200" dirty="0">
              <a:latin typeface="Georgia" panose="02040502050405020303" pitchFamily="18" charset="0"/>
            </a:endParaRPr>
          </a:p>
        </p:txBody>
      </p:sp>
      <p:pic>
        <p:nvPicPr>
          <p:cNvPr id="9" name="Picture 8">
            <a:extLst>
              <a:ext uri="{FF2B5EF4-FFF2-40B4-BE49-F238E27FC236}">
                <a16:creationId xmlns:a16="http://schemas.microsoft.com/office/drawing/2014/main" id="{A92D297B-BE93-4871-B0EA-652E82C1DC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124164"/>
            <a:ext cx="3810000" cy="3429000"/>
          </a:xfrm>
          <a:prstGeom prst="rect">
            <a:avLst/>
          </a:prstGeom>
          <a:ln w="28575">
            <a:solidFill>
              <a:schemeClr val="tx1"/>
            </a:solidFill>
          </a:ln>
          <a:effectLst>
            <a:outerShdw blurRad="50800" dist="38100" dir="5400000" algn="t"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1"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type="body" sz="half" idx="2"/>
          </p:nvPr>
        </p:nvSpPr>
        <p:spPr>
          <a:xfrm>
            <a:off x="381000" y="754626"/>
            <a:ext cx="2743200" cy="4884174"/>
          </a:xfrm>
        </p:spPr>
        <p:txBody>
          <a:bodyPr>
            <a:normAutofit lnSpcReduction="10000"/>
          </a:bodyPr>
          <a:lstStyle/>
          <a:p>
            <a:r>
              <a:rPr lang="en-US" sz="2000" dirty="0">
                <a:latin typeface="Georgia" panose="02040502050405020303" pitchFamily="18" charset="0"/>
              </a:rPr>
              <a:t>The greatest concern for human health are pathogens derived from animals, pesticides, nitrates from groundwater, urban metallic elements and emerging pollutants, including antibiotics and antibiotic-resistant genes from excrement Livestock.</a:t>
            </a:r>
          </a:p>
          <a:p>
            <a:r>
              <a:rPr lang="en-US" sz="2000" dirty="0">
                <a:latin typeface="Georgia" panose="02040502050405020303" pitchFamily="18" charset="0"/>
              </a:rPr>
              <a:t>One of the biggest problems of water pollution is created by agricultural nitrates.</a:t>
            </a:r>
          </a:p>
        </p:txBody>
      </p:sp>
      <p:sp>
        <p:nvSpPr>
          <p:cNvPr id="6" name="Substituent număr diapozitiv 5"/>
          <p:cNvSpPr>
            <a:spLocks noGrp="1"/>
          </p:cNvSpPr>
          <p:nvPr>
            <p:ph type="sldNum" sz="quarter" idx="12"/>
          </p:nvPr>
        </p:nvSpPr>
        <p:spPr/>
        <p:txBody>
          <a:bodyPr/>
          <a:lstStyle/>
          <a:p>
            <a:fld id="{49A247B5-1951-4BA9-A364-AB731B55A81D}" type="slidenum">
              <a:rPr lang="en-US" sz="2400" smtClean="0">
                <a:latin typeface="Georgia" pitchFamily="18" charset="0"/>
              </a:rPr>
              <a:t>7</a:t>
            </a:fld>
            <a:endParaRPr lang="en-US" sz="2400" dirty="0">
              <a:latin typeface="Georgia" pitchFamily="18" charset="0"/>
            </a:endParaRPr>
          </a:p>
        </p:txBody>
      </p:sp>
      <p:sp>
        <p:nvSpPr>
          <p:cNvPr id="7" name="Buton acțiune: Pornire 6">
            <a:hlinkClick r:id="rId2" action="ppaction://hlinksldjump" highlightClick="1"/>
          </p:cNvPr>
          <p:cNvSpPr/>
          <p:nvPr/>
        </p:nvSpPr>
        <p:spPr>
          <a:xfrm>
            <a:off x="457200" y="6019800"/>
            <a:ext cx="7620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Placeholder 12">
            <a:extLst>
              <a:ext uri="{FF2B5EF4-FFF2-40B4-BE49-F238E27FC236}">
                <a16:creationId xmlns:a16="http://schemas.microsoft.com/office/drawing/2014/main" id="{A62E00B5-0445-4F31-96AA-B1A33DC5F05E}"/>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5942" r="5942"/>
          <a:stretch>
            <a:fillRect/>
          </a:stretch>
        </p:blipFill>
        <p:spPr>
          <a:ln w="28575">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a:bodyPr>
          <a:lstStyle/>
          <a:p>
            <a:r>
              <a:rPr lang="en-US" sz="5400" dirty="0">
                <a:effectLst>
                  <a:outerShdw blurRad="38100" dist="38100" dir="2700000" algn="tl">
                    <a:srgbClr val="000000">
                      <a:alpha val="43137"/>
                    </a:srgbClr>
                  </a:outerShdw>
                </a:effectLst>
                <a:latin typeface="Georgia" pitchFamily="18" charset="0"/>
              </a:rPr>
              <a:t>NITRATES</a:t>
            </a:r>
          </a:p>
        </p:txBody>
      </p:sp>
      <p:sp>
        <p:nvSpPr>
          <p:cNvPr id="3" name="Substituent conținut 2"/>
          <p:cNvSpPr>
            <a:spLocks noGrp="1"/>
          </p:cNvSpPr>
          <p:nvPr>
            <p:ph idx="1"/>
          </p:nvPr>
        </p:nvSpPr>
        <p:spPr/>
        <p:txBody>
          <a:bodyPr>
            <a:normAutofit/>
          </a:bodyPr>
          <a:lstStyle/>
          <a:p>
            <a:r>
              <a:rPr lang="en-US" sz="2800" dirty="0">
                <a:latin typeface="Georgia" panose="02040502050405020303" pitchFamily="18" charset="0"/>
              </a:rPr>
              <a:t>Nitrates from agriculture are one of the biggest problems for water pollution.</a:t>
            </a:r>
          </a:p>
          <a:p>
            <a:r>
              <a:rPr lang="en-US" sz="2800" dirty="0">
                <a:latin typeface="Georgia" panose="02040502050405020303" pitchFamily="18" charset="0"/>
              </a:rPr>
              <a:t>The application of nitrate fertilizers in quantities higher than those that can be used by plants will lead to a high level of nitrates. Nitrates can penetrate the body through ingested foods as well as through drinking water.</a:t>
            </a:r>
          </a:p>
          <a:p>
            <a:r>
              <a:rPr lang="en-US" sz="2800" dirty="0">
                <a:latin typeface="Georgia" panose="02040502050405020303" pitchFamily="18" charset="0"/>
              </a:rPr>
              <a:t>Nitrates are very soluble, dissolve easily in water and are very hard to remove. </a:t>
            </a:r>
          </a:p>
        </p:txBody>
      </p:sp>
      <p:sp>
        <p:nvSpPr>
          <p:cNvPr id="6" name="Substituent număr diapozitiv 5"/>
          <p:cNvSpPr>
            <a:spLocks noGrp="1"/>
          </p:cNvSpPr>
          <p:nvPr>
            <p:ph type="sldNum" sz="quarter" idx="12"/>
          </p:nvPr>
        </p:nvSpPr>
        <p:spPr/>
        <p:txBody>
          <a:bodyPr/>
          <a:lstStyle/>
          <a:p>
            <a:fld id="{49A247B5-1951-4BA9-A364-AB731B55A81D}" type="slidenum">
              <a:rPr lang="en-US" sz="2400" smtClean="0">
                <a:latin typeface="Georgia" pitchFamily="18" charset="0"/>
              </a:rPr>
              <a:t>8</a:t>
            </a:fld>
            <a:endParaRPr lang="en-US" sz="2400" dirty="0">
              <a:latin typeface="Georgia" pitchFamily="18" charset="0"/>
            </a:endParaRPr>
          </a:p>
        </p:txBody>
      </p:sp>
      <p:sp>
        <p:nvSpPr>
          <p:cNvPr id="7" name="Buton acțiune: Pornire 6">
            <a:hlinkClick r:id="rId2" action="ppaction://hlinksldjump" highlightClick="1"/>
          </p:cNvPr>
          <p:cNvSpPr/>
          <p:nvPr/>
        </p:nvSpPr>
        <p:spPr>
          <a:xfrm>
            <a:off x="457200" y="6096000"/>
            <a:ext cx="6858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0" presetClass="entr" presetSubtype="0" decel="10000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7"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8" dur="1000"/>
                                        <p:tgtEl>
                                          <p:spTgt spid="3">
                                            <p:txEl>
                                              <p:pRg st="1" end="1"/>
                                            </p:txEl>
                                          </p:spTgt>
                                        </p:tgtEl>
                                      </p:cBhvr>
                                    </p:animEffect>
                                  </p:childTnLst>
                                </p:cTn>
                              </p:par>
                              <p:par>
                                <p:cTn id="19" presetID="50" presetClass="entr" presetSubtype="0" decel="10000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0A92D5E-62D7-4CDB-AA8E-492F6DF95FCF}"/>
              </a:ext>
            </a:extLst>
          </p:cNvPr>
          <p:cNvSpPr>
            <a:spLocks noGrp="1"/>
          </p:cNvSpPr>
          <p:nvPr>
            <p:ph type="body" sz="half" idx="2"/>
          </p:nvPr>
        </p:nvSpPr>
        <p:spPr>
          <a:xfrm>
            <a:off x="479064" y="1164964"/>
            <a:ext cx="2492736" cy="4233199"/>
          </a:xfrm>
        </p:spPr>
        <p:txBody>
          <a:bodyPr>
            <a:normAutofit/>
          </a:bodyPr>
          <a:lstStyle/>
          <a:p>
            <a:r>
              <a:rPr lang="en-US" sz="2800" dirty="0">
                <a:latin typeface="Georgia" panose="02040502050405020303" pitchFamily="18" charset="0"/>
              </a:rPr>
              <a:t>The nitrate from farming is the most common chemical contaminant found in groundwater aquifers.</a:t>
            </a:r>
            <a:endParaRPr lang="en-GB" sz="2800" dirty="0">
              <a:latin typeface="Georgia" panose="02040502050405020303" pitchFamily="18" charset="0"/>
            </a:endParaRPr>
          </a:p>
        </p:txBody>
      </p:sp>
      <p:sp>
        <p:nvSpPr>
          <p:cNvPr id="6" name="Substituent număr diapozitiv 5"/>
          <p:cNvSpPr>
            <a:spLocks noGrp="1"/>
          </p:cNvSpPr>
          <p:nvPr>
            <p:ph type="sldNum" sz="quarter" idx="12"/>
          </p:nvPr>
        </p:nvSpPr>
        <p:spPr/>
        <p:txBody>
          <a:bodyPr/>
          <a:lstStyle/>
          <a:p>
            <a:fld id="{49A247B5-1951-4BA9-A364-AB731B55A81D}" type="slidenum">
              <a:rPr lang="en-US" sz="2400" smtClean="0">
                <a:latin typeface="Georgia" pitchFamily="18" charset="0"/>
              </a:rPr>
              <a:t>9</a:t>
            </a:fld>
            <a:endParaRPr lang="en-US" sz="2400" dirty="0">
              <a:latin typeface="Georgia" pitchFamily="18" charset="0"/>
            </a:endParaRPr>
          </a:p>
        </p:txBody>
      </p:sp>
      <p:pic>
        <p:nvPicPr>
          <p:cNvPr id="10" name="Picture Placeholder 9">
            <a:extLst>
              <a:ext uri="{FF2B5EF4-FFF2-40B4-BE49-F238E27FC236}">
                <a16:creationId xmlns:a16="http://schemas.microsoft.com/office/drawing/2014/main" id="{C1049278-B373-4588-A649-65F8D004957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0806" r="10806"/>
          <a:stretch>
            <a:fillRect/>
          </a:stretch>
        </p:blipFill>
        <p:spPr>
          <a:ln w="28575">
            <a:solidFill>
              <a:schemeClr val="tx1"/>
            </a:solidFill>
          </a:ln>
        </p:spPr>
      </p:pic>
      <p:sp>
        <p:nvSpPr>
          <p:cNvPr id="7" name="Buton acțiune: Pornire 6">
            <a:hlinkClick r:id="rId3" action="ppaction://hlinksldjump" highlightClick="1"/>
          </p:cNvPr>
          <p:cNvSpPr/>
          <p:nvPr/>
        </p:nvSpPr>
        <p:spPr>
          <a:xfrm>
            <a:off x="457200" y="6096000"/>
            <a:ext cx="6858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80">
                                          <p:stCondLst>
                                            <p:cond delay="0"/>
                                          </p:stCondLst>
                                        </p:cTn>
                                        <p:tgtEl>
                                          <p:spTgt spid="8">
                                            <p:txEl>
                                              <p:pRg st="0" end="0"/>
                                            </p:txEl>
                                          </p:spTgt>
                                        </p:tgtEl>
                                      </p:cBhvr>
                                    </p:animEffect>
                                    <p:anim calcmode="lin" valueType="num">
                                      <p:cBhvr>
                                        <p:cTn id="8"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xEl>
                                              <p:pRg st="0" end="0"/>
                                            </p:txEl>
                                          </p:spTgt>
                                        </p:tgtEl>
                                      </p:cBhvr>
                                      <p:to x="100000" y="60000"/>
                                    </p:animScale>
                                    <p:animScale>
                                      <p:cBhvr>
                                        <p:cTn id="14" dur="166" decel="50000">
                                          <p:stCondLst>
                                            <p:cond delay="676"/>
                                          </p:stCondLst>
                                        </p:cTn>
                                        <p:tgtEl>
                                          <p:spTgt spid="8">
                                            <p:txEl>
                                              <p:pRg st="0" end="0"/>
                                            </p:txEl>
                                          </p:spTgt>
                                        </p:tgtEl>
                                      </p:cBhvr>
                                      <p:to x="100000" y="100000"/>
                                    </p:animScale>
                                    <p:animScale>
                                      <p:cBhvr>
                                        <p:cTn id="15" dur="26">
                                          <p:stCondLst>
                                            <p:cond delay="1312"/>
                                          </p:stCondLst>
                                        </p:cTn>
                                        <p:tgtEl>
                                          <p:spTgt spid="8">
                                            <p:txEl>
                                              <p:pRg st="0" end="0"/>
                                            </p:txEl>
                                          </p:spTgt>
                                        </p:tgtEl>
                                      </p:cBhvr>
                                      <p:to x="100000" y="80000"/>
                                    </p:animScale>
                                    <p:animScale>
                                      <p:cBhvr>
                                        <p:cTn id="16" dur="166" decel="50000">
                                          <p:stCondLst>
                                            <p:cond delay="1338"/>
                                          </p:stCondLst>
                                        </p:cTn>
                                        <p:tgtEl>
                                          <p:spTgt spid="8">
                                            <p:txEl>
                                              <p:pRg st="0" end="0"/>
                                            </p:txEl>
                                          </p:spTgt>
                                        </p:tgtEl>
                                      </p:cBhvr>
                                      <p:to x="100000" y="100000"/>
                                    </p:animScale>
                                    <p:animScale>
                                      <p:cBhvr>
                                        <p:cTn id="17" dur="26">
                                          <p:stCondLst>
                                            <p:cond delay="1642"/>
                                          </p:stCondLst>
                                        </p:cTn>
                                        <p:tgtEl>
                                          <p:spTgt spid="8">
                                            <p:txEl>
                                              <p:pRg st="0" end="0"/>
                                            </p:txEl>
                                          </p:spTgt>
                                        </p:tgtEl>
                                      </p:cBhvr>
                                      <p:to x="100000" y="90000"/>
                                    </p:animScale>
                                    <p:animScale>
                                      <p:cBhvr>
                                        <p:cTn id="18" dur="166" decel="50000">
                                          <p:stCondLst>
                                            <p:cond delay="1668"/>
                                          </p:stCondLst>
                                        </p:cTn>
                                        <p:tgtEl>
                                          <p:spTgt spid="8">
                                            <p:txEl>
                                              <p:pRg st="0" end="0"/>
                                            </p:txEl>
                                          </p:spTgt>
                                        </p:tgtEl>
                                      </p:cBhvr>
                                      <p:to x="100000" y="100000"/>
                                    </p:animScale>
                                    <p:animScale>
                                      <p:cBhvr>
                                        <p:cTn id="19" dur="26">
                                          <p:stCondLst>
                                            <p:cond delay="1808"/>
                                          </p:stCondLst>
                                        </p:cTn>
                                        <p:tgtEl>
                                          <p:spTgt spid="8">
                                            <p:txEl>
                                              <p:pRg st="0" end="0"/>
                                            </p:txEl>
                                          </p:spTgt>
                                        </p:tgtEl>
                                      </p:cBhvr>
                                      <p:to x="100000" y="95000"/>
                                    </p:animScale>
                                    <p:animScale>
                                      <p:cBhvr>
                                        <p:cTn id="20" dur="166" decel="50000">
                                          <p:stCondLst>
                                            <p:cond delay="1834"/>
                                          </p:stCondLst>
                                        </p:cTn>
                                        <p:tgtEl>
                                          <p:spTgt spid="8">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
  <a:themeElements>
    <a:clrScheme name="Flux">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x">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448</TotalTime>
  <Words>661</Words>
  <Application>Microsoft Office PowerPoint</Application>
  <PresentationFormat>Expunere pe ecran (4:3)</PresentationFormat>
  <Paragraphs>78</Paragraphs>
  <Slides>17</Slides>
  <Notes>3</Notes>
  <HiddenSlides>0</HiddenSlides>
  <MMClips>0</MMClips>
  <ScaleCrop>false</ScaleCrop>
  <HeadingPairs>
    <vt:vector size="6" baseType="variant">
      <vt:variant>
        <vt:lpstr>Fonturi utilizate</vt:lpstr>
      </vt:variant>
      <vt:variant>
        <vt:i4>8</vt:i4>
      </vt:variant>
      <vt:variant>
        <vt:lpstr>Temă</vt:lpstr>
      </vt:variant>
      <vt:variant>
        <vt:i4>1</vt:i4>
      </vt:variant>
      <vt:variant>
        <vt:lpstr>Titluri diapozitive</vt:lpstr>
      </vt:variant>
      <vt:variant>
        <vt:i4>17</vt:i4>
      </vt:variant>
    </vt:vector>
  </HeadingPairs>
  <TitlesOfParts>
    <vt:vector size="26" baseType="lpstr">
      <vt:lpstr>Arial</vt:lpstr>
      <vt:lpstr>Calibri</vt:lpstr>
      <vt:lpstr>Constantia</vt:lpstr>
      <vt:lpstr>Georgia</vt:lpstr>
      <vt:lpstr>Times New Roman</vt:lpstr>
      <vt:lpstr>Trebuchet MS</vt:lpstr>
      <vt:lpstr>Wingdings</vt:lpstr>
      <vt:lpstr>Wingdings 2</vt:lpstr>
      <vt:lpstr>Flux</vt:lpstr>
      <vt:lpstr>WATER POLLUTION BY AGRICULTURE  (NITRATES) </vt:lpstr>
      <vt:lpstr>CONTENTS</vt:lpstr>
      <vt:lpstr>POLLUTION</vt:lpstr>
      <vt:lpstr>Prezentare PowerPoint</vt:lpstr>
      <vt:lpstr>WATER POLLUTION</vt:lpstr>
      <vt:lpstr>Prezentare PowerPoint</vt:lpstr>
      <vt:lpstr>Prezentare PowerPoint</vt:lpstr>
      <vt:lpstr>NITRATES</vt:lpstr>
      <vt:lpstr>Prezentare PowerPoint</vt:lpstr>
      <vt:lpstr>POLLUTION IN THE UE</vt:lpstr>
      <vt:lpstr>Prezentare PowerPoint</vt:lpstr>
      <vt:lpstr>Cause</vt:lpstr>
      <vt:lpstr>EFFECTS</vt:lpstr>
      <vt:lpstr>SOLUTIONS</vt:lpstr>
      <vt:lpstr>Prezentare PowerPoint</vt:lpstr>
      <vt:lpstr>Prezentare PowerPoint</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title>
  <dc:creator>asus</dc:creator>
  <cp:lastModifiedBy>Gabi</cp:lastModifiedBy>
  <cp:revision>50</cp:revision>
  <dcterms:created xsi:type="dcterms:W3CDTF">2019-12-14T14:13:52Z</dcterms:created>
  <dcterms:modified xsi:type="dcterms:W3CDTF">2020-01-02T14:19:24Z</dcterms:modified>
</cp:coreProperties>
</file>