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6" r:id="rId4"/>
    <p:sldId id="257" r:id="rId5"/>
    <p:sldId id="278" r:id="rId6"/>
    <p:sldId id="258" r:id="rId7"/>
    <p:sldId id="259" r:id="rId8"/>
    <p:sldId id="279" r:id="rId9"/>
    <p:sldId id="269" r:id="rId10"/>
    <p:sldId id="266" r:id="rId11"/>
    <p:sldId id="260" r:id="rId12"/>
    <p:sldId id="265" r:id="rId13"/>
    <p:sldId id="268" r:id="rId14"/>
    <p:sldId id="267" r:id="rId15"/>
    <p:sldId id="261" r:id="rId16"/>
    <p:sldId id="274" r:id="rId17"/>
    <p:sldId id="273" r:id="rId18"/>
    <p:sldId id="272" r:id="rId19"/>
    <p:sldId id="271" r:id="rId20"/>
    <p:sldId id="270" r:id="rId21"/>
    <p:sldId id="275" r:id="rId22"/>
    <p:sldId id="262" r:id="rId23"/>
    <p:sldId id="263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6556" autoAdjust="0"/>
  </p:normalViewPr>
  <p:slideViewPr>
    <p:cSldViewPr snapToGrid="0">
      <p:cViewPr varScale="1">
        <p:scale>
          <a:sx n="73" d="100"/>
          <a:sy n="73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409D-79F6-4F5F-A295-AB92E99326B1}" type="datetimeFigureOut">
              <a:rPr lang="sl-SI" smtClean="0"/>
              <a:t>12. 05. 2018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6655-01F8-4883-84D1-B37A96CF3D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98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audience to guess where Slovenia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413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00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One of the most advertised spots of Slovenia, but there are many other cave systems in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86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216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Can anyone guess what the key ingredients are? (poppy seeds, cottage cheese and apple)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18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Jaka</a:t>
            </a:r>
            <a:r>
              <a:rPr lang="en-GB" dirty="0"/>
              <a:t>, if you’re in the mood, tell them this: “We might be a tiny country, but we’re BIG on food!”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828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time to have a short pause and play Na </a:t>
            </a:r>
            <a:r>
              <a:rPr lang="en-GB" dirty="0" err="1"/>
              <a:t>Golici</a:t>
            </a:r>
            <a:r>
              <a:rPr lang="en-GB" dirty="0"/>
              <a:t> for the audience. Choose two members of the audience and teach them the Polka.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84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also point out that you chose not to include Jan </a:t>
            </a:r>
            <a:r>
              <a:rPr lang="en-GB" dirty="0" err="1"/>
              <a:t>Oblak</a:t>
            </a:r>
            <a:r>
              <a:rPr lang="en-GB" dirty="0"/>
              <a:t>, because this slide is about humans. (He’s a superhuman!) ;)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691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Tell the audience we’ve reached the end of this presentation and thank them for their time. Invite them to ask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12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should be done as a very friendly, funny reminder.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606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 to help the audience imagine how it looks compared to the other partner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81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mention that every true Slovenian must climb it at least once in their lifetime.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922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flags actually represent those neighbours of ours whose languages are also accepted as official regional languages in Slovenia (Italy, Austria and Hungary).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92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to be called Emona during the Roman times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540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explaining the monuments, you could mention </a:t>
            </a:r>
            <a:r>
              <a:rPr lang="en-GB" dirty="0" err="1"/>
              <a:t>Jože</a:t>
            </a:r>
            <a:r>
              <a:rPr lang="en-GB" dirty="0"/>
              <a:t> </a:t>
            </a:r>
            <a:r>
              <a:rPr lang="en-GB" dirty="0" err="1"/>
              <a:t>Plečnik</a:t>
            </a:r>
            <a:r>
              <a:rPr lang="en-GB" dirty="0"/>
              <a:t> who designed the Triple Bridge and some other famous monuments, like our national library, NUK.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03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Don’t say much more about LJ. But do mention the treasure hunt at this point. Tell them the winner will come out with a lot of bitcoins </a:t>
            </a:r>
            <a:r>
              <a:rPr lang="en-GB" b="1" dirty="0"/>
              <a:t>(which is our national currency)</a:t>
            </a:r>
            <a:r>
              <a:rPr lang="en-GB" b="0" dirty="0"/>
              <a:t>,</a:t>
            </a:r>
            <a:r>
              <a:rPr lang="en-GB" dirty="0"/>
              <a:t> planted all around the city! Ha </a:t>
            </a:r>
            <a:r>
              <a:rPr lang="en-GB" dirty="0" err="1"/>
              <a:t>ha</a:t>
            </a:r>
            <a:r>
              <a:rPr lang="en-GB" dirty="0"/>
              <a:t>!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147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Mention: alpine lake, the island, what does ringing the bell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6655-01F8-4883-84D1-B37A96CF3D79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34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91C641-1462-4FBD-AD64-98C7F6E7E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5" y="364819"/>
            <a:ext cx="7186070" cy="2133909"/>
          </a:xfrm>
        </p:spPr>
        <p:txBody>
          <a:bodyPr/>
          <a:lstStyle/>
          <a:p>
            <a:pPr algn="ctr"/>
            <a:r>
              <a:rPr lang="en-GB" sz="9600" dirty="0">
                <a:solidFill>
                  <a:srgbClr val="00B0F0"/>
                </a:solidFill>
              </a:rPr>
              <a:t>S</a:t>
            </a:r>
            <a:r>
              <a:rPr lang="en-GB" sz="9600" i="1" dirty="0">
                <a:solidFill>
                  <a:srgbClr val="FF0000"/>
                </a:solidFill>
              </a:rPr>
              <a:t>LOVE</a:t>
            </a:r>
            <a:r>
              <a:rPr lang="en-GB" sz="9600" dirty="0">
                <a:solidFill>
                  <a:srgbClr val="00B0F0"/>
                </a:solidFill>
              </a:rPr>
              <a:t>NIA</a:t>
            </a:r>
            <a:br>
              <a:rPr lang="en-GB" sz="9600" dirty="0">
                <a:solidFill>
                  <a:srgbClr val="00B0F0"/>
                </a:solidFill>
              </a:rPr>
            </a:br>
            <a:r>
              <a:rPr lang="en-GB" sz="4400" dirty="0">
                <a:solidFill>
                  <a:schemeClr val="accent5"/>
                </a:solidFill>
              </a:rPr>
              <a:t>SLOVENIJA</a:t>
            </a:r>
            <a:endParaRPr lang="sl-SI" sz="4400" dirty="0">
              <a:solidFill>
                <a:srgbClr val="00B0F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80C35CB-56DA-45A0-AF7B-59A787390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684" y="2637369"/>
            <a:ext cx="6566352" cy="460161"/>
          </a:xfrm>
        </p:spPr>
        <p:txBody>
          <a:bodyPr>
            <a:normAutofit/>
          </a:bodyPr>
          <a:lstStyle/>
          <a:p>
            <a:pPr algn="ctr"/>
            <a:r>
              <a:rPr lang="sl-SI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big </a:t>
            </a:r>
            <a:r>
              <a:rPr lang="sl-SI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sl-SI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sl-SI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tiny</a:t>
            </a:r>
            <a:r>
              <a:rPr lang="sl-SI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country</a:t>
            </a:r>
            <a:endParaRPr lang="sl-SI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Rezultat iskanja slik za slovenija">
            <a:extLst>
              <a:ext uri="{FF2B5EF4-FFF2-40B4-BE49-F238E27FC236}">
                <a16:creationId xmlns:a16="http://schemas.microsoft.com/office/drawing/2014/main" xmlns="" id="{27504946-42AA-4981-B9E9-0126F739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0" y="3112770"/>
            <a:ext cx="7477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4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TOURIST HOTSPOTS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22214" y="1815744"/>
            <a:ext cx="8596668" cy="3880773"/>
          </a:xfrm>
        </p:spPr>
        <p:txBody>
          <a:bodyPr/>
          <a:lstStyle/>
          <a:p>
            <a:r>
              <a:rPr lang="sl-SI" dirty="0"/>
              <a:t>Lake Bled</a:t>
            </a:r>
          </a:p>
          <a:p>
            <a:r>
              <a:rPr lang="sl-SI" dirty="0"/>
              <a:t>Gorenjska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0" y="1815744"/>
            <a:ext cx="8596669" cy="50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E3F6AA-87BB-461D-9479-6228C64D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TOURIST HOTSPOTS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AECD012-9E4E-4275-B651-58B34D77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Divje babe</a:t>
            </a:r>
          </a:p>
          <a:p>
            <a:r>
              <a:rPr lang="sl-SI" dirty="0"/>
              <a:t>Idrija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8" y="1565965"/>
            <a:ext cx="7938052" cy="52920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88" y="4899279"/>
            <a:ext cx="2956560" cy="19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TOURIST HOTSPOTS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1254" y="1773936"/>
            <a:ext cx="8596668" cy="3880773"/>
          </a:xfrm>
        </p:spPr>
        <p:txBody>
          <a:bodyPr/>
          <a:lstStyle/>
          <a:p>
            <a:r>
              <a:rPr lang="sl-SI" dirty="0" err="1"/>
              <a:t>Laufarji</a:t>
            </a:r>
            <a:endParaRPr lang="sl-SI" dirty="0"/>
          </a:p>
          <a:p>
            <a:r>
              <a:rPr lang="sl-SI" dirty="0"/>
              <a:t>Cerkno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1773936"/>
            <a:ext cx="8473440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7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TOURIST HOTSPOTS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Postojn</a:t>
            </a:r>
            <a:r>
              <a:rPr lang="en-GB" dirty="0"/>
              <a:t>a Cave</a:t>
            </a:r>
          </a:p>
          <a:p>
            <a:r>
              <a:rPr lang="en-GB" dirty="0"/>
              <a:t>The Human Fish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1" y="742122"/>
            <a:ext cx="4389120" cy="43891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817"/>
            <a:ext cx="6918960" cy="37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TOURIST HOTSPOTS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36614" y="2144933"/>
            <a:ext cx="8596668" cy="3880773"/>
          </a:xfrm>
        </p:spPr>
        <p:txBody>
          <a:bodyPr/>
          <a:lstStyle/>
          <a:p>
            <a:r>
              <a:rPr lang="sl-SI" dirty="0"/>
              <a:t>Kurentovanje</a:t>
            </a:r>
          </a:p>
          <a:p>
            <a:r>
              <a:rPr lang="sl-SI" dirty="0"/>
              <a:t>Ptuj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3" y="2144933"/>
            <a:ext cx="7076677" cy="47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7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AC23E4-FCB1-4074-AC80-F10AF26E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A18B129-0115-4BEE-B2BA-866DE39A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Blejska kremšnita</a:t>
            </a:r>
            <a:endParaRPr lang="en-GB" dirty="0"/>
          </a:p>
          <a:p>
            <a:r>
              <a:rPr lang="sl-SI" dirty="0"/>
              <a:t>(</a:t>
            </a:r>
            <a:r>
              <a:rPr lang="en-GB" dirty="0"/>
              <a:t>cream slice</a:t>
            </a:r>
            <a:r>
              <a:rPr lang="sl-SI" dirty="0"/>
              <a:t>)</a:t>
            </a:r>
          </a:p>
          <a:p>
            <a:r>
              <a:rPr lang="en-GB" dirty="0"/>
              <a:t>Alpine region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37F0BAB-75CF-463E-B1F8-30882DEB5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8" t="10689" r="18226"/>
          <a:stretch/>
        </p:blipFill>
        <p:spPr>
          <a:xfrm>
            <a:off x="3779290" y="0"/>
            <a:ext cx="8412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Prekmurska gibanica</a:t>
            </a:r>
            <a:endParaRPr lang="en-GB" dirty="0"/>
          </a:p>
          <a:p>
            <a:r>
              <a:rPr lang="sl-SI" dirty="0"/>
              <a:t>(</a:t>
            </a:r>
            <a:r>
              <a:rPr lang="en-GB" dirty="0"/>
              <a:t>“over-the-Mura moving cake”</a:t>
            </a:r>
            <a:r>
              <a:rPr lang="sl-SI" dirty="0"/>
              <a:t>)</a:t>
            </a:r>
          </a:p>
          <a:p>
            <a:r>
              <a:rPr lang="sl-SI" dirty="0"/>
              <a:t>Prekmurje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79" y="0"/>
            <a:ext cx="10327821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Kranjska klobasa</a:t>
            </a:r>
            <a:endParaRPr lang="en-GB" dirty="0"/>
          </a:p>
          <a:p>
            <a:r>
              <a:rPr lang="sl-SI" dirty="0"/>
              <a:t>(</a:t>
            </a:r>
            <a:r>
              <a:rPr lang="en-GB" dirty="0"/>
              <a:t>Carniolan sausage</a:t>
            </a:r>
            <a:r>
              <a:rPr lang="sl-SI" dirty="0"/>
              <a:t>)</a:t>
            </a:r>
          </a:p>
          <a:p>
            <a:r>
              <a:rPr lang="sl-SI" dirty="0"/>
              <a:t>Kranj</a:t>
            </a:r>
          </a:p>
        </p:txBody>
      </p:sp>
    </p:spTree>
    <p:extLst>
      <p:ext uri="{BB962C8B-B14F-4D97-AF65-F5344CB8AC3E}">
        <p14:creationId xmlns:p14="http://schemas.microsoft.com/office/powerpoint/2010/main" val="386281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Žlikfrofi</a:t>
            </a:r>
            <a:endParaRPr lang="en-GB" dirty="0"/>
          </a:p>
          <a:p>
            <a:r>
              <a:rPr lang="sl-SI" dirty="0"/>
              <a:t>(</a:t>
            </a:r>
            <a:r>
              <a:rPr lang="en-GB" dirty="0"/>
              <a:t>dumplings</a:t>
            </a:r>
            <a:r>
              <a:rPr lang="sl-SI" dirty="0"/>
              <a:t>)</a:t>
            </a:r>
          </a:p>
          <a:p>
            <a:r>
              <a:rPr lang="sl-SI" dirty="0"/>
              <a:t>Primorska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9BCA34-06AD-4EE9-A63B-AC4A2EBC9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6814" y="1488613"/>
            <a:ext cx="8596668" cy="3880773"/>
          </a:xfrm>
        </p:spPr>
        <p:txBody>
          <a:bodyPr/>
          <a:lstStyle/>
          <a:p>
            <a:r>
              <a:rPr lang="sl-SI" dirty="0"/>
              <a:t>Ljubljanski zreze</a:t>
            </a:r>
            <a:r>
              <a:rPr lang="en-GB" dirty="0"/>
              <a:t>k</a:t>
            </a:r>
          </a:p>
          <a:p>
            <a:r>
              <a:rPr lang="en-GB" dirty="0"/>
              <a:t>(steak – LJ style)</a:t>
            </a:r>
          </a:p>
          <a:p>
            <a:r>
              <a:rPr lang="sl-SI" dirty="0"/>
              <a:t>Ljubljana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82" y="0"/>
            <a:ext cx="9133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europe geo">
            <a:extLst>
              <a:ext uri="{FF2B5EF4-FFF2-40B4-BE49-F238E27FC236}">
                <a16:creationId xmlns:a16="http://schemas.microsoft.com/office/drawing/2014/main" xmlns="" id="{68D86309-4BDB-4CB5-906F-548DBCDC0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6097"/>
          <a:stretch/>
        </p:blipFill>
        <p:spPr bwMode="auto">
          <a:xfrm>
            <a:off x="890759" y="0"/>
            <a:ext cx="10410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9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Ajdovi žganci</a:t>
            </a:r>
            <a:endParaRPr lang="en-GB" dirty="0"/>
          </a:p>
          <a:p>
            <a:r>
              <a:rPr lang="en-GB" dirty="0"/>
              <a:t>(cereal-based dish)</a:t>
            </a:r>
            <a:endParaRPr lang="sl-SI" dirty="0"/>
          </a:p>
          <a:p>
            <a:r>
              <a:rPr lang="sl-SI" dirty="0"/>
              <a:t>Gorenjska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53C43F-455C-4A94-932B-2109F160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52"/>
          <a:stretch/>
        </p:blipFill>
        <p:spPr>
          <a:xfrm>
            <a:off x="3118588" y="0"/>
            <a:ext cx="907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FOOD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Potica</a:t>
            </a:r>
            <a:endParaRPr lang="en-GB" dirty="0"/>
          </a:p>
          <a:p>
            <a:r>
              <a:rPr lang="sl-SI" dirty="0"/>
              <a:t>(</a:t>
            </a:r>
            <a:r>
              <a:rPr lang="en-GB" dirty="0"/>
              <a:t>n</a:t>
            </a:r>
            <a:r>
              <a:rPr lang="sl-SI" dirty="0"/>
              <a:t>ut roll)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E69466-14AC-4074-8ED3-2A195511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0" r="8802"/>
          <a:stretch/>
        </p:blipFill>
        <p:spPr>
          <a:xfrm>
            <a:off x="3595332" y="0"/>
            <a:ext cx="8596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5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DBB504-178F-46D1-AAAF-DD716DF1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A7067A0-E77E-4EDF-AC01-7E419F1C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47171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Avseniki (Golica)</a:t>
            </a:r>
          </a:p>
          <a:p>
            <a:r>
              <a:rPr lang="sl-SI" dirty="0"/>
              <a:t>BFM</a:t>
            </a:r>
          </a:p>
          <a:p>
            <a:r>
              <a:rPr lang="sl-SI" dirty="0" err="1"/>
              <a:t>Siddharta</a:t>
            </a:r>
            <a:endParaRPr lang="sl-SI" dirty="0"/>
          </a:p>
          <a:p>
            <a:r>
              <a:rPr lang="sl-SI" dirty="0"/>
              <a:t>BQL</a:t>
            </a:r>
          </a:p>
          <a:p>
            <a:r>
              <a:rPr lang="sl-SI" dirty="0"/>
              <a:t>Laibach</a:t>
            </a:r>
          </a:p>
          <a:p>
            <a:r>
              <a:rPr lang="sl-SI" dirty="0"/>
              <a:t>Tanja Žagar</a:t>
            </a:r>
          </a:p>
          <a:p>
            <a:r>
              <a:rPr lang="sl-SI" dirty="0"/>
              <a:t>Vili Resnik</a:t>
            </a:r>
          </a:p>
          <a:p>
            <a:r>
              <a:rPr lang="sl-SI" dirty="0"/>
              <a:t>Pankrti</a:t>
            </a:r>
          </a:p>
          <a:p>
            <a:r>
              <a:rPr lang="sl-SI" dirty="0"/>
              <a:t>Vlado Kreslin</a:t>
            </a:r>
          </a:p>
          <a:p>
            <a:r>
              <a:rPr lang="sl-SI" dirty="0"/>
              <a:t>Peter Lovšin</a:t>
            </a:r>
          </a:p>
          <a:p>
            <a:r>
              <a:rPr lang="sl-SI" dirty="0"/>
              <a:t>Zoran Predin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83F2F06-8A58-4F56-9F7A-3E17A18E6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90" y="337190"/>
            <a:ext cx="4322078" cy="288138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91C1D9E-2997-4779-964F-5A4F8C4F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3535680"/>
            <a:ext cx="5316755" cy="29906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60E650F-A21B-4037-9C8B-9DEAE1F08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263" y="292495"/>
            <a:ext cx="43891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751288-2EED-4F22-B4B7-CC469F20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FAMOUS</a:t>
            </a:r>
            <a:br>
              <a:rPr lang="sl-SI" dirty="0"/>
            </a:br>
            <a:r>
              <a:rPr lang="sl-SI" dirty="0"/>
              <a:t>SLOVENIANS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6AC5389-7E76-435D-80F8-6C1BDDAE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France Prešern</a:t>
            </a:r>
          </a:p>
          <a:p>
            <a:r>
              <a:rPr lang="sl-SI" dirty="0" err="1"/>
              <a:t>Slovene</a:t>
            </a:r>
            <a:r>
              <a:rPr lang="sl-SI" dirty="0"/>
              <a:t> </a:t>
            </a:r>
            <a:r>
              <a:rPr lang="sl-SI" dirty="0" err="1"/>
              <a:t>Basketball</a:t>
            </a:r>
            <a:r>
              <a:rPr lang="sl-SI" dirty="0"/>
              <a:t> </a:t>
            </a:r>
            <a:r>
              <a:rPr lang="sl-SI" dirty="0" err="1"/>
              <a:t>national</a:t>
            </a:r>
            <a:r>
              <a:rPr lang="sl-SI" dirty="0"/>
              <a:t> team</a:t>
            </a:r>
          </a:p>
          <a:p>
            <a:r>
              <a:rPr lang="sl-SI" dirty="0"/>
              <a:t>Goran Dragić</a:t>
            </a:r>
          </a:p>
          <a:p>
            <a:r>
              <a:rPr lang="sl-SI" dirty="0"/>
              <a:t>Peter Prevc</a:t>
            </a:r>
          </a:p>
          <a:p>
            <a:r>
              <a:rPr lang="sl-SI" dirty="0"/>
              <a:t>Tina Maze</a:t>
            </a:r>
          </a:p>
          <a:p>
            <a:r>
              <a:rPr lang="sl-SI" dirty="0"/>
              <a:t>Petra Majdič</a:t>
            </a:r>
          </a:p>
          <a:p>
            <a:r>
              <a:rPr lang="sl-SI" dirty="0" err="1"/>
              <a:t>Ilka</a:t>
            </a:r>
            <a:r>
              <a:rPr lang="sl-SI" dirty="0"/>
              <a:t> Štuhec</a:t>
            </a:r>
          </a:p>
          <a:p>
            <a:r>
              <a:rPr lang="sl-SI" dirty="0"/>
              <a:t>Primož Kozmus</a:t>
            </a:r>
          </a:p>
          <a:p>
            <a:r>
              <a:rPr lang="sl-SI" dirty="0"/>
              <a:t>Rajmond Debevec</a:t>
            </a:r>
          </a:p>
          <a:p>
            <a:r>
              <a:rPr lang="sl-SI" dirty="0"/>
              <a:t>Matic </a:t>
            </a:r>
            <a:r>
              <a:rPr lang="sl-SI" dirty="0" err="1"/>
              <a:t>Osnovnikar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0AF3165-F93D-45AC-82AA-AEDBAF77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657" y="3601980"/>
            <a:ext cx="5615887" cy="32560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6F3A2F-D38E-4CF9-B2FC-CAFA50CF3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61" y="402"/>
            <a:ext cx="4037376" cy="268709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E2B6B1F-2F7F-41C3-949C-8748CE9E0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837" y="0"/>
            <a:ext cx="2946163" cy="44409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5CE26664-7138-4645-87FC-96C708FB3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544" y="4907079"/>
            <a:ext cx="3340654" cy="19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3B4762-EA19-4021-B11E-8AE7EAA3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3" y="2134788"/>
            <a:ext cx="6851087" cy="228362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THANK YOU</a:t>
            </a:r>
            <a:br>
              <a:rPr lang="en-GB" sz="8000" dirty="0"/>
            </a:br>
            <a:r>
              <a:rPr lang="en-GB" sz="8000" dirty="0"/>
              <a:t>							</a:t>
            </a:r>
            <a:r>
              <a:rPr lang="en-GB" sz="8000" i="1" dirty="0">
                <a:solidFill>
                  <a:schemeClr val="accent5"/>
                </a:solidFill>
              </a:rPr>
              <a:t>HVALA!</a:t>
            </a:r>
            <a:endParaRPr lang="sl-SI" sz="8000" i="1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5842A5-B7C8-4368-977C-65438B492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2" r="24902"/>
          <a:stretch/>
        </p:blipFill>
        <p:spPr>
          <a:xfrm>
            <a:off x="7223760" y="-15241"/>
            <a:ext cx="4968240" cy="68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9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35553B-6FB3-4917-BB13-203D5D70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21" y="2080129"/>
            <a:ext cx="5466091" cy="3304663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E2FFC047-EA09-4AA9-A8CE-3AF00AE5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87" y="574986"/>
            <a:ext cx="8596668" cy="864358"/>
          </a:xfrm>
        </p:spPr>
        <p:txBody>
          <a:bodyPr>
            <a:normAutofit fontScale="90000"/>
          </a:bodyPr>
          <a:lstStyle/>
          <a:p>
            <a:r>
              <a:rPr lang="en-GB" strike="sngStrike" dirty="0">
                <a:solidFill>
                  <a:srgbClr val="FF0000"/>
                </a:solidFill>
              </a:rPr>
              <a:t>SLOVAKIA</a:t>
            </a:r>
            <a:r>
              <a:rPr lang="en-GB" dirty="0"/>
              <a:t> </a:t>
            </a:r>
            <a:r>
              <a:rPr lang="en-GB" b="1" u="sng" dirty="0"/>
              <a:t>SLOVENIA</a:t>
            </a:r>
            <a:br>
              <a:rPr lang="en-GB" b="1" u="sng" dirty="0"/>
            </a:br>
            <a:r>
              <a:rPr lang="en-GB" strike="sngStrike" dirty="0">
                <a:solidFill>
                  <a:srgbClr val="FF0000"/>
                </a:solidFill>
              </a:rPr>
              <a:t>EASTERN</a:t>
            </a:r>
            <a:r>
              <a:rPr lang="en-GB" dirty="0"/>
              <a:t> </a:t>
            </a:r>
            <a:r>
              <a:rPr lang="en-GB" b="1" u="sng" dirty="0"/>
              <a:t>CENTRAL</a:t>
            </a:r>
            <a:r>
              <a:rPr lang="en-GB" dirty="0"/>
              <a:t> EUROPE</a:t>
            </a:r>
            <a:br>
              <a:rPr lang="en-GB" dirty="0"/>
            </a:b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03D56C-B1EA-40BE-BFCF-4168AD309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49" t="9586" r="32029"/>
          <a:stretch/>
        </p:blipFill>
        <p:spPr>
          <a:xfrm>
            <a:off x="1272887" y="2117668"/>
            <a:ext cx="1956834" cy="32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zultat iskanja slik za europe geo">
            <a:extLst>
              <a:ext uri="{FF2B5EF4-FFF2-40B4-BE49-F238E27FC236}">
                <a16:creationId xmlns:a16="http://schemas.microsoft.com/office/drawing/2014/main" xmlns="" id="{9B397023-D49C-488F-8A33-57BFC200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r="28030" b="6097"/>
          <a:stretch/>
        </p:blipFill>
        <p:spPr bwMode="auto">
          <a:xfrm>
            <a:off x="4699517" y="0"/>
            <a:ext cx="7492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6879FD-F0D0-4FEA-B0BE-CD475FBC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358"/>
          </a:xfrm>
        </p:spPr>
        <p:txBody>
          <a:bodyPr/>
          <a:lstStyle/>
          <a:p>
            <a:r>
              <a:rPr lang="en-GB" dirty="0"/>
              <a:t>GENERAL INFO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1707DC2-3264-4A5F-9F01-C48C0A576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641"/>
            <a:ext cx="3642875" cy="1799360"/>
          </a:xfrm>
        </p:spPr>
        <p:txBody>
          <a:bodyPr/>
          <a:lstStyle/>
          <a:p>
            <a:r>
              <a:rPr lang="en-GB" dirty="0"/>
              <a:t>20,273 km</a:t>
            </a:r>
            <a:r>
              <a:rPr lang="en-GB" baseline="30000" dirty="0"/>
              <a:t>2</a:t>
            </a:r>
          </a:p>
          <a:p>
            <a:r>
              <a:rPr lang="en-GB" dirty="0"/>
              <a:t>2.065 million people</a:t>
            </a:r>
          </a:p>
          <a:p>
            <a:r>
              <a:rPr lang="en-GB" dirty="0"/>
              <a:t>Independent since 1991</a:t>
            </a:r>
          </a:p>
          <a:p>
            <a:r>
              <a:rPr lang="en-GB" dirty="0"/>
              <a:t>President: </a:t>
            </a:r>
            <a:r>
              <a:rPr lang="en-GB" dirty="0" err="1"/>
              <a:t>Borut</a:t>
            </a:r>
            <a:r>
              <a:rPr lang="en-GB" dirty="0"/>
              <a:t> </a:t>
            </a:r>
            <a:r>
              <a:rPr lang="en-GB" dirty="0" err="1"/>
              <a:t>Pahor</a:t>
            </a:r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1316DB-D7AF-43FD-BD34-9AA38E242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5489"/>
            <a:ext cx="4218767" cy="2812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ED2F5C-8397-4594-A5C8-06261DAA2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38" y="4549427"/>
            <a:ext cx="804544" cy="5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E2FFC047-EA09-4AA9-A8CE-3AF00AE5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358"/>
          </a:xfrm>
        </p:spPr>
        <p:txBody>
          <a:bodyPr>
            <a:normAutofit/>
          </a:bodyPr>
          <a:lstStyle/>
          <a:p>
            <a:r>
              <a:rPr lang="en-GB" dirty="0"/>
              <a:t>NATIONAL FLAG</a:t>
            </a:r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A7D99E-5CC1-4DB6-8B31-70CFAF895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61242"/>
            <a:ext cx="6354792" cy="4018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E4D6B3-0388-43B8-8C15-469CF4D60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97"/>
          <a:stretch/>
        </p:blipFill>
        <p:spPr>
          <a:xfrm>
            <a:off x="7958373" y="1627866"/>
            <a:ext cx="4233627" cy="2922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E1C8A3-5C80-4C74-818F-263FD92DE541}"/>
              </a:ext>
            </a:extLst>
          </p:cNvPr>
          <p:cNvSpPr/>
          <p:nvPr/>
        </p:nvSpPr>
        <p:spPr>
          <a:xfrm>
            <a:off x="9274002" y="3903639"/>
            <a:ext cx="1628394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Mount </a:t>
            </a:r>
            <a:r>
              <a:rPr lang="en-GB" b="1" dirty="0" err="1"/>
              <a:t>Triglav</a:t>
            </a:r>
            <a:endParaRPr lang="en-GB" b="1" dirty="0"/>
          </a:p>
          <a:p>
            <a:pPr algn="ctr"/>
            <a:r>
              <a:rPr lang="en-GB" b="1" dirty="0"/>
              <a:t>(2863m)</a:t>
            </a:r>
          </a:p>
        </p:txBody>
      </p:sp>
    </p:spTree>
    <p:extLst>
      <p:ext uri="{BB962C8B-B14F-4D97-AF65-F5344CB8AC3E}">
        <p14:creationId xmlns:p14="http://schemas.microsoft.com/office/powerpoint/2010/main" val="339810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009FCA-124D-4AE7-A8CB-8F0D945E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 dirty="0"/>
              <a:t>REGIONS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ED6E46D-8573-40CC-94F5-A2593126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567" y="1496914"/>
            <a:ext cx="1381923" cy="385396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Prekmurje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BE1768-1387-4A97-82B2-F09EEEC0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93" y="1323008"/>
            <a:ext cx="6953011" cy="4819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E747BB-CB1D-4066-99E8-2359F4D2C11C}"/>
              </a:ext>
            </a:extLst>
          </p:cNvPr>
          <p:cNvSpPr/>
          <p:nvPr/>
        </p:nvSpPr>
        <p:spPr>
          <a:xfrm>
            <a:off x="1260691" y="3870135"/>
            <a:ext cx="208178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Slovenian Littoral</a:t>
            </a:r>
          </a:p>
          <a:p>
            <a:pPr algn="ctr"/>
            <a:r>
              <a:rPr lang="en-GB" b="1" dirty="0"/>
              <a:t>(</a:t>
            </a:r>
            <a:r>
              <a:rPr lang="sl-SI" b="1" dirty="0"/>
              <a:t>Primorska</a:t>
            </a:r>
            <a:r>
              <a:rPr lang="en-GB" b="1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E48681-A4A7-41DF-A6D7-94B69F026881}"/>
              </a:ext>
            </a:extLst>
          </p:cNvPr>
          <p:cNvSpPr/>
          <p:nvPr/>
        </p:nvSpPr>
        <p:spPr>
          <a:xfrm>
            <a:off x="3096133" y="1465298"/>
            <a:ext cx="180209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Upper Carniola</a:t>
            </a:r>
          </a:p>
          <a:p>
            <a:pPr algn="ctr"/>
            <a:r>
              <a:rPr lang="en-GB" b="1" dirty="0"/>
              <a:t>(</a:t>
            </a:r>
            <a:r>
              <a:rPr lang="sl-SI" b="1" dirty="0"/>
              <a:t>Gorenjska</a:t>
            </a:r>
            <a:r>
              <a:rPr lang="en-GB" b="1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46DBE-9073-4A21-98B7-F26A46F0320E}"/>
              </a:ext>
            </a:extLst>
          </p:cNvPr>
          <p:cNvSpPr/>
          <p:nvPr/>
        </p:nvSpPr>
        <p:spPr>
          <a:xfrm>
            <a:off x="5279304" y="6122573"/>
            <a:ext cx="171232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Inner Carniola</a:t>
            </a:r>
          </a:p>
          <a:p>
            <a:pPr algn="ctr"/>
            <a:r>
              <a:rPr lang="sl-SI" b="1" dirty="0"/>
              <a:t>(</a:t>
            </a:r>
            <a:r>
              <a:rPr lang="en-GB" b="1" dirty="0" err="1"/>
              <a:t>Notranjska</a:t>
            </a:r>
            <a:r>
              <a:rPr lang="sl-SI" b="1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C5CF8B-36A4-4C11-92F3-13E200E6B065}"/>
              </a:ext>
            </a:extLst>
          </p:cNvPr>
          <p:cNvSpPr/>
          <p:nvPr/>
        </p:nvSpPr>
        <p:spPr>
          <a:xfrm>
            <a:off x="7696755" y="5317842"/>
            <a:ext cx="181492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Lower Carniola</a:t>
            </a:r>
          </a:p>
          <a:p>
            <a:pPr algn="ctr"/>
            <a:r>
              <a:rPr lang="en-GB" b="1" dirty="0"/>
              <a:t>(</a:t>
            </a:r>
            <a:r>
              <a:rPr lang="en-GB" b="1" dirty="0" err="1"/>
              <a:t>Dolenjska</a:t>
            </a:r>
            <a:r>
              <a:rPr lang="sl-SI" b="1" dirty="0"/>
              <a:t>)</a:t>
            </a:r>
            <a:endParaRPr lang="en-GB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53B8F6-11C8-4ACA-8DF4-98FA8B110847}"/>
              </a:ext>
            </a:extLst>
          </p:cNvPr>
          <p:cNvSpPr/>
          <p:nvPr/>
        </p:nvSpPr>
        <p:spPr>
          <a:xfrm>
            <a:off x="5760841" y="1366447"/>
            <a:ext cx="119853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Carinthia</a:t>
            </a:r>
          </a:p>
          <a:p>
            <a:pPr algn="ctr"/>
            <a:r>
              <a:rPr lang="en-GB" b="1" dirty="0"/>
              <a:t>(</a:t>
            </a:r>
            <a:r>
              <a:rPr lang="en-GB" b="1" dirty="0" err="1"/>
              <a:t>Koroška</a:t>
            </a:r>
            <a:r>
              <a:rPr lang="en-GB" b="1" dirty="0"/>
              <a:t>)</a:t>
            </a:r>
            <a:endParaRPr lang="sl-SI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8EAFD2-74A0-43DF-BC99-FDD15886144E}"/>
              </a:ext>
            </a:extLst>
          </p:cNvPr>
          <p:cNvSpPr/>
          <p:nvPr/>
        </p:nvSpPr>
        <p:spPr>
          <a:xfrm>
            <a:off x="8530189" y="3409563"/>
            <a:ext cx="142937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</a:t>
            </a:r>
            <a:r>
              <a:rPr lang="sl-SI" b="1" dirty="0"/>
              <a:t>tyria</a:t>
            </a:r>
            <a:endParaRPr lang="en-GB" b="1" dirty="0"/>
          </a:p>
          <a:p>
            <a:pPr algn="ctr"/>
            <a:r>
              <a:rPr lang="en-GB" b="1" dirty="0"/>
              <a:t>(</a:t>
            </a:r>
            <a:r>
              <a:rPr lang="sl-SI" b="1" dirty="0"/>
              <a:t>Štajerska</a:t>
            </a:r>
            <a:r>
              <a:rPr lang="en-GB" b="1" dirty="0"/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22164B4-87B6-4726-A0CE-BF863EE67250}"/>
              </a:ext>
            </a:extLst>
          </p:cNvPr>
          <p:cNvCxnSpPr>
            <a:cxnSpLocks/>
          </p:cNvCxnSpPr>
          <p:nvPr/>
        </p:nvCxnSpPr>
        <p:spPr>
          <a:xfrm>
            <a:off x="5291123" y="4811472"/>
            <a:ext cx="632311" cy="1212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4398B16-CE15-4F94-92B1-36BF0EA97521}"/>
              </a:ext>
            </a:extLst>
          </p:cNvPr>
          <p:cNvCxnSpPr>
            <a:cxnSpLocks/>
          </p:cNvCxnSpPr>
          <p:nvPr/>
        </p:nvCxnSpPr>
        <p:spPr>
          <a:xfrm flipH="1" flipV="1">
            <a:off x="4684120" y="2161457"/>
            <a:ext cx="427880" cy="7463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38483EF-BCCC-4D71-B7B6-1412FA57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9" y="3870134"/>
            <a:ext cx="969496" cy="6463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4048A8C-A389-4C67-A27C-037437C72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679" y="725643"/>
            <a:ext cx="969496" cy="6465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3F290E-01D3-4978-BB98-99AFA7DC1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132" y="850381"/>
            <a:ext cx="969800" cy="6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5148B3-717D-4B36-B889-1D361F4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LJUBLJANA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65D9291-6623-4C42-AAE0-D3E2EEF6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sl-SI" dirty="0"/>
              <a:t>Capital</a:t>
            </a:r>
            <a:r>
              <a:rPr lang="en-GB" dirty="0"/>
              <a:t> City</a:t>
            </a:r>
            <a:endParaRPr lang="sl-SI" dirty="0"/>
          </a:p>
          <a:p>
            <a:r>
              <a:rPr lang="sl-SI" dirty="0"/>
              <a:t>Central </a:t>
            </a:r>
            <a:r>
              <a:rPr lang="sl-SI" dirty="0" err="1"/>
              <a:t>Slovenia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84B797A-DE81-4A1B-B5EC-8FAFC3F8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0534"/>
            <a:ext cx="6733466" cy="3366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49C66-B1FB-4D4D-9404-E4C52E20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383" y="4810"/>
            <a:ext cx="5116617" cy="3192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44AC93-2FD2-4BDB-B565-B56302172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383" y="3490534"/>
            <a:ext cx="5116617" cy="33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9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5148B3-717D-4B36-B889-1D361F43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FAMOUS MONUMENTS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65D9291-6623-4C42-AAE0-D3E2EEF6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817" y="1775494"/>
            <a:ext cx="2185872" cy="781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800" b="1" dirty="0"/>
              <a:t>Ljubljana</a:t>
            </a:r>
            <a:r>
              <a:rPr lang="en-GB" sz="1800" b="1" dirty="0"/>
              <a:t> Castle </a:t>
            </a:r>
            <a:r>
              <a:rPr lang="en-GB" sz="1800" dirty="0"/>
              <a:t>(</a:t>
            </a:r>
            <a:r>
              <a:rPr lang="sl-SI" sz="1800" dirty="0"/>
              <a:t>Ljubljanski grad</a:t>
            </a:r>
            <a:r>
              <a:rPr lang="en-GB" sz="18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83A39A-E5CE-4F3C-B1A2-086404E3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2180"/>
            <a:ext cx="3395485" cy="2272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6583FA-73FC-4028-9E94-76542BA1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887" y="1148432"/>
            <a:ext cx="3704113" cy="2467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CA93B9-EC59-4F46-B280-F5D00FAF1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89461"/>
            <a:ext cx="3409007" cy="22685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130D8AF-D8BC-4A59-B3F0-D0276DE4D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887" y="3966493"/>
            <a:ext cx="3704113" cy="2464919"/>
          </a:xfrm>
          <a:prstGeom prst="rect">
            <a:avLst/>
          </a:prstGeom>
        </p:spPr>
      </p:pic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xmlns="" id="{6D2290A8-8176-427A-8E40-643590F15660}"/>
              </a:ext>
            </a:extLst>
          </p:cNvPr>
          <p:cNvSpPr txBox="1">
            <a:spLocks/>
          </p:cNvSpPr>
          <p:nvPr/>
        </p:nvSpPr>
        <p:spPr>
          <a:xfrm>
            <a:off x="6651839" y="1787259"/>
            <a:ext cx="1827680" cy="78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b="1" dirty="0"/>
              <a:t>Triple Bridge </a:t>
            </a:r>
            <a:r>
              <a:rPr lang="en-GB" dirty="0"/>
              <a:t>(</a:t>
            </a:r>
            <a:r>
              <a:rPr lang="sl-SI" dirty="0"/>
              <a:t>Tromostovje</a:t>
            </a:r>
            <a:r>
              <a:rPr lang="en-GB" dirty="0"/>
              <a:t>)</a:t>
            </a:r>
          </a:p>
        </p:txBody>
      </p: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xmlns="" id="{CFC69F40-DBFE-4147-9790-5FF41BC02D07}"/>
              </a:ext>
            </a:extLst>
          </p:cNvPr>
          <p:cNvSpPr txBox="1">
            <a:spLocks/>
          </p:cNvSpPr>
          <p:nvPr/>
        </p:nvSpPr>
        <p:spPr>
          <a:xfrm>
            <a:off x="3409007" y="5756365"/>
            <a:ext cx="1737778" cy="78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l-SI" b="1" dirty="0"/>
              <a:t>Dragon bridge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sl-SI" dirty="0"/>
              <a:t>Zmajski most</a:t>
            </a:r>
            <a:r>
              <a:rPr lang="en-GB" dirty="0"/>
              <a:t>)</a:t>
            </a:r>
            <a:endParaRPr lang="sl-SI" dirty="0"/>
          </a:p>
          <a:p>
            <a:pPr marL="0" indent="0" algn="ctr">
              <a:buFont typeface="Wingdings 3" charset="2"/>
              <a:buNone/>
            </a:pPr>
            <a:endParaRPr lang="sl-SI" dirty="0"/>
          </a:p>
          <a:p>
            <a:pPr marL="0" indent="0" algn="ctr">
              <a:buFont typeface="Wingdings 3" charset="2"/>
              <a:buNone/>
            </a:pPr>
            <a:endParaRPr lang="sl-SI" dirty="0"/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xmlns="" id="{35CACDB1-BB01-4118-A7B6-4C8211FF016A}"/>
              </a:ext>
            </a:extLst>
          </p:cNvPr>
          <p:cNvSpPr txBox="1">
            <a:spLocks/>
          </p:cNvSpPr>
          <p:nvPr/>
        </p:nvSpPr>
        <p:spPr>
          <a:xfrm>
            <a:off x="6491071" y="5812069"/>
            <a:ext cx="1966335" cy="78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l-SI" b="1" dirty="0"/>
              <a:t>Prešer</a:t>
            </a:r>
            <a:r>
              <a:rPr lang="en-GB" b="1" dirty="0"/>
              <a:t>e</a:t>
            </a:r>
            <a:r>
              <a:rPr lang="sl-SI" b="1" dirty="0"/>
              <a:t>n Square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sl-SI" dirty="0"/>
              <a:t>Prešernov trg</a:t>
            </a:r>
            <a:r>
              <a:rPr lang="en-GB" dirty="0"/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CFA77EE-4679-4B1F-8B4E-03C9CE421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674" y="3181744"/>
            <a:ext cx="2210866" cy="17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TOURIST HOTSPOTS IN SLOVENIA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sl-SI" dirty="0"/>
              <a:t>Ljubljana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913"/>
            <a:ext cx="5614008" cy="30370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83" y="1683026"/>
            <a:ext cx="6295759" cy="39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4771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565</Words>
  <Application>Microsoft Office PowerPoint</Application>
  <PresentationFormat>Widescreen</PresentationFormat>
  <Paragraphs>133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Gladko</vt:lpstr>
      <vt:lpstr>SLOVENIA SLOVENIJA</vt:lpstr>
      <vt:lpstr>PowerPoint Presentation</vt:lpstr>
      <vt:lpstr>SLOVAKIA SLOVENIA EASTERN CENTRAL EUROPE </vt:lpstr>
      <vt:lpstr>GENERAL INFO</vt:lpstr>
      <vt:lpstr>NATIONAL FLAG</vt:lpstr>
      <vt:lpstr>REGIONS</vt:lpstr>
      <vt:lpstr>LJUBLJANA</vt:lpstr>
      <vt:lpstr>FAMOUS MONUMENTS</vt:lpstr>
      <vt:lpstr>TOURIST HOTSPOTS IN SLOVENIA</vt:lpstr>
      <vt:lpstr>TOURIST HOTSPOTS</vt:lpstr>
      <vt:lpstr>TOURIST HOTSPOTS</vt:lpstr>
      <vt:lpstr>TOURIST HOTSPOTS</vt:lpstr>
      <vt:lpstr>TOURIST HOTSPOTS</vt:lpstr>
      <vt:lpstr>TOURIST HOTSPOTS</vt:lpstr>
      <vt:lpstr>FOOD</vt:lpstr>
      <vt:lpstr>FOOD</vt:lpstr>
      <vt:lpstr>FOOD</vt:lpstr>
      <vt:lpstr>FOOD</vt:lpstr>
      <vt:lpstr>FOOD</vt:lpstr>
      <vt:lpstr>FOOD</vt:lpstr>
      <vt:lpstr>FOOD</vt:lpstr>
      <vt:lpstr>MUSIC</vt:lpstr>
      <vt:lpstr>FAMOUS SLOVENIANS</vt:lpstr>
      <vt:lpstr>THANK YOU        HVALA!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SLOVENIJA SLOVENIA</dc:title>
  <dc:creator>Jaka Šarlah</dc:creator>
  <cp:lastModifiedBy>melita kompolsšek</cp:lastModifiedBy>
  <cp:revision>87</cp:revision>
  <dcterms:created xsi:type="dcterms:W3CDTF">2018-04-17T18:59:22Z</dcterms:created>
  <dcterms:modified xsi:type="dcterms:W3CDTF">2018-05-12T18:15:24Z</dcterms:modified>
</cp:coreProperties>
</file>