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5" r:id="rId5"/>
    <p:sldId id="259" r:id="rId6"/>
    <p:sldId id="269" r:id="rId7"/>
    <p:sldId id="261" r:id="rId8"/>
    <p:sldId id="270" r:id="rId9"/>
    <p:sldId id="266" r:id="rId10"/>
    <p:sldId id="268" r:id="rId11"/>
    <p:sldId id="263" r:id="rId12"/>
    <p:sldId id="262" r:id="rId13"/>
    <p:sldId id="272" r:id="rId1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97D6A6-3E2B-4A1C-B0DA-27396B63DE43}" v="502" dt="2020-10-31T16:50:48.86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6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0F4ED9-1A38-46CE-8C0E-18EA2F2B00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65F3CDF-02F4-4C7B-83C4-2F350A7C26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0780AEB-F6D1-4170-BF82-05DE582C9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C4B5C-B860-4FC9-B586-604E0BDA1F0E}" type="datetimeFigureOut">
              <a:rPr lang="cs-CZ" smtClean="0"/>
              <a:t>16.12.2020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F55651C-1A1D-4220-93B8-637A853DA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2B1D8ED-22C4-422A-AA49-962CB7770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68676-3BA0-48CE-ADF5-AD67AA5A8AEB}" type="slidenum">
              <a:rPr lang="cs-CZ" smtClean="0"/>
              <a:t>‹Nr.›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20835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513B56-E4CC-4578-88DC-FFB7BA2AF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98FD0F0-B997-430B-A36F-A202927365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582307D-2BF5-496E-89CA-EB1B198EA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C4B5C-B860-4FC9-B586-604E0BDA1F0E}" type="datetimeFigureOut">
              <a:rPr lang="cs-CZ" smtClean="0"/>
              <a:t>16.12.2020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D168DA6-0724-46B5-A57E-ADCC97DD4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D090FC1-9EAF-447E-8403-0E7510391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68676-3BA0-48CE-ADF5-AD67AA5A8AEB}" type="slidenum">
              <a:rPr lang="cs-CZ" smtClean="0"/>
              <a:t>‹Nr.›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73830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F82C2611-F95E-488C-ADDB-C58F8FDC6F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F341D52-CFA7-481A-A206-9CB4A50665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DF985B9-F0AD-4315-A55E-66CD78DA5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C4B5C-B860-4FC9-B586-604E0BDA1F0E}" type="datetimeFigureOut">
              <a:rPr lang="cs-CZ" smtClean="0"/>
              <a:t>16.12.2020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3C6C8BD-6C1A-4AC8-925F-3CA8BB267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288CACE-8C71-4E31-8F59-50EA70815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68676-3BA0-48CE-ADF5-AD67AA5A8AEB}" type="slidenum">
              <a:rPr lang="cs-CZ" smtClean="0"/>
              <a:t>‹Nr.›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32544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DE3FE8-5029-454A-A786-0B0E7B657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FE776C9-1BBD-4378-B79E-583EE0E42E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41FAEBD-70C3-4A9B-A058-89AD81060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C4B5C-B860-4FC9-B586-604E0BDA1F0E}" type="datetimeFigureOut">
              <a:rPr lang="cs-CZ" smtClean="0"/>
              <a:t>16.12.2020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307B9D5-36D5-427B-B562-291E7E3A6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253A991-1CC2-4873-9A98-688C9A9A3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68676-3BA0-48CE-ADF5-AD67AA5A8AEB}" type="slidenum">
              <a:rPr lang="cs-CZ" smtClean="0"/>
              <a:t>‹Nr.›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75323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86A614-35B1-4BA6-BF02-75C3AAF3A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30D3A78-4DE8-4A6D-B2EF-95F2F6A04D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E75E5C2-5187-49C5-B76A-693AD316F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C4B5C-B860-4FC9-B586-604E0BDA1F0E}" type="datetimeFigureOut">
              <a:rPr lang="cs-CZ" smtClean="0"/>
              <a:t>16.12.2020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5DFED3D-D9CE-416C-A01E-80A7CFEF6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8C777B6-CA2F-4D3B-B954-B1560B019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68676-3BA0-48CE-ADF5-AD67AA5A8AEB}" type="slidenum">
              <a:rPr lang="cs-CZ" smtClean="0"/>
              <a:t>‹Nr.›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46268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3EA7A5-4575-46D3-BB90-E76AEED16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3DCBBAF-3168-46C3-AFED-F4861436EB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18F4DA8-CC4B-4973-A911-E70B82AE5F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D5B293E-E6BE-4279-B959-3D09C5103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C4B5C-B860-4FC9-B586-604E0BDA1F0E}" type="datetimeFigureOut">
              <a:rPr lang="cs-CZ" smtClean="0"/>
              <a:t>16.12.2020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11302E9-341B-4CF1-9427-2244B9DFB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99B0F04-5048-4FEE-A174-AE2E6B7E1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68676-3BA0-48CE-ADF5-AD67AA5A8AEB}" type="slidenum">
              <a:rPr lang="cs-CZ" smtClean="0"/>
              <a:t>‹Nr.›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93350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EED077-32B6-4F0D-B6F1-313F5119D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5B65ADA-7F2C-4FE3-AE15-366C445DD6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2ED7CF3-8C6D-40F5-A0BE-82953B10FB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5868719B-08F9-43E5-A0A5-27BDC3F8D0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50F8D22B-FE69-4242-B45C-2E15EC998A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FB2EB2B1-A680-4ECF-B658-A9BB2B12D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C4B5C-B860-4FC9-B586-604E0BDA1F0E}" type="datetimeFigureOut">
              <a:rPr lang="cs-CZ" smtClean="0"/>
              <a:t>16.12.2020</a:t>
            </a:fld>
            <a:endParaRPr lang="cs-CZ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57C7738-FD66-483F-B064-E519408B1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D936F1AB-CFBE-40D1-8789-AA10CE1A7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68676-3BA0-48CE-ADF5-AD67AA5A8AEB}" type="slidenum">
              <a:rPr lang="cs-CZ" smtClean="0"/>
              <a:t>‹Nr.›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84729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81DF5D-E06A-499F-98CF-F7F56359E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8521B2D-6351-4AA8-BF30-FF630EFB6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C4B5C-B860-4FC9-B586-604E0BDA1F0E}" type="datetimeFigureOut">
              <a:rPr lang="cs-CZ" smtClean="0"/>
              <a:t>16.12.2020</a:t>
            </a:fld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25F0CEF-9EF3-45A3-B8A5-D85EC6111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C944E29-0A54-4D25-BFDB-13B6DC34A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68676-3BA0-48CE-ADF5-AD67AA5A8AEB}" type="slidenum">
              <a:rPr lang="cs-CZ" smtClean="0"/>
              <a:t>‹Nr.›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35857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F5497416-FF76-47BD-ABAA-5C708F395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C4B5C-B860-4FC9-B586-604E0BDA1F0E}" type="datetimeFigureOut">
              <a:rPr lang="cs-CZ" smtClean="0"/>
              <a:t>16.12.2020</a:t>
            </a:fld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67E2A253-83EC-4E49-A5F7-290DA4CBC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359FB6F-C241-488E-9F10-2910361F6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68676-3BA0-48CE-ADF5-AD67AA5A8AEB}" type="slidenum">
              <a:rPr lang="cs-CZ" smtClean="0"/>
              <a:t>‹Nr.›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71683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4249DF-7FF8-4F3F-BF5F-41AE8F6A2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342CD41-FB68-4C65-AD69-850FA45FEC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10440DD-D2F0-4AEB-83C7-8FA1B031F4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011A35A-9165-472B-97E7-E5CE112CB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C4B5C-B860-4FC9-B586-604E0BDA1F0E}" type="datetimeFigureOut">
              <a:rPr lang="cs-CZ" smtClean="0"/>
              <a:t>16.12.2020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4E0221B-156E-4B72-84DD-224D95D52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02ECAA7-0986-4BD5-B9F8-1BFCEF04D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68676-3BA0-48CE-ADF5-AD67AA5A8AEB}" type="slidenum">
              <a:rPr lang="cs-CZ" smtClean="0"/>
              <a:t>‹Nr.›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21944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3809D4-C2BC-4FF9-AE37-F8E51BB01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31B0B393-AC78-4457-BD33-62C6642734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96DE053-2144-4274-B58C-F55D18F8A9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F67024C-78F6-48F7-AB1A-AC29128FF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C4B5C-B860-4FC9-B586-604E0BDA1F0E}" type="datetimeFigureOut">
              <a:rPr lang="cs-CZ" smtClean="0"/>
              <a:t>16.12.2020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9F585E0-4CF1-473D-A027-6DC1C7ED9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A13069F-338E-480E-A889-6C9C56D8A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68676-3BA0-48CE-ADF5-AD67AA5A8AEB}" type="slidenum">
              <a:rPr lang="cs-CZ" smtClean="0"/>
              <a:t>‹Nr.›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95682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D372EF0A-98AE-4727-B7B6-6F4DCB335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AFCEC8F-F895-43F7-BBF0-4FF95FC42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72282FD-CCA6-4AD6-9F18-DE7D198922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6C4B5C-B860-4FC9-B586-604E0BDA1F0E}" type="datetimeFigureOut">
              <a:rPr lang="cs-CZ" smtClean="0"/>
              <a:t>16.12.2020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DCF259C-A6EA-44E6-A74D-34C53F2F6E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B88C1A9-A89A-43F4-B099-59B90C0464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168676-3BA0-48CE-ADF5-AD67AA5A8AEB}" type="slidenum">
              <a:rPr lang="cs-CZ" smtClean="0"/>
              <a:t>‹Nr.›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79589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3C47C2-33A2-44B2-BEAB-FEB679075C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3324"/>
            <a:ext cx="12192000" cy="6861324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AD182BA8-54AD-4D9F-8264-B0FA8BB47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246925" y="-479"/>
            <a:ext cx="9468701" cy="6858478"/>
          </a:xfrm>
          <a:custGeom>
            <a:avLst/>
            <a:gdLst>
              <a:gd name="connsiteX0" fmla="*/ 0 w 8078051"/>
              <a:gd name="connsiteY0" fmla="*/ 0 h 5829300"/>
              <a:gd name="connsiteX1" fmla="*/ 4453793 w 8078051"/>
              <a:gd name="connsiteY1" fmla="*/ 0 h 5829300"/>
              <a:gd name="connsiteX2" fmla="*/ 5363426 w 8078051"/>
              <a:gd name="connsiteY2" fmla="*/ 0 h 5829300"/>
              <a:gd name="connsiteX3" fmla="*/ 5368184 w 8078051"/>
              <a:gd name="connsiteY3" fmla="*/ 0 h 5829300"/>
              <a:gd name="connsiteX4" fmla="*/ 8078051 w 8078051"/>
              <a:gd name="connsiteY4" fmla="*/ 5829300 h 5829300"/>
              <a:gd name="connsiteX5" fmla="*/ 1743926 w 8078051"/>
              <a:gd name="connsiteY5" fmla="*/ 5829300 h 5829300"/>
              <a:gd name="connsiteX6" fmla="*/ 1744148 w 8078051"/>
              <a:gd name="connsiteY6" fmla="*/ 5828822 h 5829300"/>
              <a:gd name="connsiteX7" fmla="*/ 0 w 8078051"/>
              <a:gd name="connsiteY7" fmla="*/ 5828822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1" h="5829300">
                <a:moveTo>
                  <a:pt x="0" y="0"/>
                </a:moveTo>
                <a:lnTo>
                  <a:pt x="4453793" y="0"/>
                </a:lnTo>
                <a:lnTo>
                  <a:pt x="5363426" y="0"/>
                </a:lnTo>
                <a:lnTo>
                  <a:pt x="5368184" y="0"/>
                </a:lnTo>
                <a:lnTo>
                  <a:pt x="8078051" y="5829300"/>
                </a:lnTo>
                <a:lnTo>
                  <a:pt x="1743926" y="5829300"/>
                </a:lnTo>
                <a:lnTo>
                  <a:pt x="1744148" y="5828822"/>
                </a:lnTo>
                <a:lnTo>
                  <a:pt x="0" y="5828822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16">
            <a:extLst>
              <a:ext uri="{FF2B5EF4-FFF2-40B4-BE49-F238E27FC236}">
                <a16:creationId xmlns:a16="http://schemas.microsoft.com/office/drawing/2014/main" id="{4ED83379-0499-45E1-AB78-6AA230F964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479"/>
            <a:ext cx="9324977" cy="6858479"/>
          </a:xfrm>
          <a:custGeom>
            <a:avLst/>
            <a:gdLst>
              <a:gd name="connsiteX0" fmla="*/ 1246925 w 9324977"/>
              <a:gd name="connsiteY0" fmla="*/ 0 h 6858479"/>
              <a:gd name="connsiteX1" fmla="*/ 5076797 w 9324977"/>
              <a:gd name="connsiteY1" fmla="*/ 0 h 6858479"/>
              <a:gd name="connsiteX2" fmla="*/ 6143025 w 9324977"/>
              <a:gd name="connsiteY2" fmla="*/ 0 h 6858479"/>
              <a:gd name="connsiteX3" fmla="*/ 6148602 w 9324977"/>
              <a:gd name="connsiteY3" fmla="*/ 0 h 6858479"/>
              <a:gd name="connsiteX4" fmla="*/ 9324977 w 9324977"/>
              <a:gd name="connsiteY4" fmla="*/ 6858478 h 6858479"/>
              <a:gd name="connsiteX5" fmla="*/ 3359025 w 9324977"/>
              <a:gd name="connsiteY5" fmla="*/ 6858478 h 6858479"/>
              <a:gd name="connsiteX6" fmla="*/ 3359025 w 9324977"/>
              <a:gd name="connsiteY6" fmla="*/ 6858479 h 6858479"/>
              <a:gd name="connsiteX7" fmla="*/ 0 w 9324977"/>
              <a:gd name="connsiteY7" fmla="*/ 6858479 h 6858479"/>
              <a:gd name="connsiteX8" fmla="*/ 0 w 9324977"/>
              <a:gd name="connsiteY8" fmla="*/ 479 h 6858479"/>
              <a:gd name="connsiteX9" fmla="*/ 1246925 w 9324977"/>
              <a:gd name="connsiteY9" fmla="*/ 479 h 6858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324977" h="6858479">
                <a:moveTo>
                  <a:pt x="1246925" y="0"/>
                </a:moveTo>
                <a:lnTo>
                  <a:pt x="5076797" y="0"/>
                </a:lnTo>
                <a:lnTo>
                  <a:pt x="6143025" y="0"/>
                </a:lnTo>
                <a:lnTo>
                  <a:pt x="6148602" y="0"/>
                </a:lnTo>
                <a:lnTo>
                  <a:pt x="9324977" y="6858478"/>
                </a:lnTo>
                <a:lnTo>
                  <a:pt x="3359025" y="6858478"/>
                </a:lnTo>
                <a:lnTo>
                  <a:pt x="3359025" y="6858479"/>
                </a:lnTo>
                <a:lnTo>
                  <a:pt x="0" y="6858479"/>
                </a:lnTo>
                <a:lnTo>
                  <a:pt x="0" y="479"/>
                </a:lnTo>
                <a:lnTo>
                  <a:pt x="1246925" y="479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0AC58AB-92BA-4409-B5BA-C6265E2610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4672" y="962246"/>
            <a:ext cx="6437700" cy="2611967"/>
          </a:xfrm>
        </p:spPr>
        <p:txBody>
          <a:bodyPr anchor="b">
            <a:normAutofit/>
          </a:bodyPr>
          <a:lstStyle/>
          <a:p>
            <a:pPr algn="l"/>
            <a:r>
              <a:rPr lang="cs-CZ" sz="5400" dirty="0" err="1"/>
              <a:t>Presentation</a:t>
            </a:r>
            <a:r>
              <a:rPr lang="cs-CZ" sz="5400" dirty="0"/>
              <a:t> </a:t>
            </a:r>
            <a:r>
              <a:rPr lang="cs-CZ" sz="5400" dirty="0" err="1"/>
              <a:t>of</a:t>
            </a:r>
            <a:r>
              <a:rPr lang="cs-CZ" sz="5400" dirty="0"/>
              <a:t> </a:t>
            </a:r>
            <a:r>
              <a:rPr lang="cs-CZ" sz="5400" dirty="0" err="1"/>
              <a:t>us</a:t>
            </a:r>
            <a:r>
              <a:rPr lang="cs-CZ" sz="5400" dirty="0"/>
              <a:t>…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D13C042-54D2-4D5F-AB03-643858930C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4672" y="3719618"/>
            <a:ext cx="4167376" cy="1155525"/>
          </a:xfrm>
        </p:spPr>
        <p:txBody>
          <a:bodyPr anchor="t">
            <a:normAutofit/>
          </a:bodyPr>
          <a:lstStyle/>
          <a:p>
            <a:pPr algn="l"/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8283012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CA0DAA6-33B8-4A25-810D-2F4D816FB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97259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F753F88-E1A4-4C35-BF78-C83B0D663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895" y="2711108"/>
            <a:ext cx="3848804" cy="1435784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Waste decomposition</a:t>
            </a:r>
          </a:p>
        </p:txBody>
      </p:sp>
      <p:pic>
        <p:nvPicPr>
          <p:cNvPr id="9" name="Zástupný obsah 8">
            <a:extLst>
              <a:ext uri="{FF2B5EF4-FFF2-40B4-BE49-F238E27FC236}">
                <a16:creationId xmlns:a16="http://schemas.microsoft.com/office/drawing/2014/main" id="{0F0A204E-D120-435E-96FA-DF22CBA3A0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5" r="1733"/>
          <a:stretch/>
        </p:blipFill>
        <p:spPr>
          <a:xfrm>
            <a:off x="5534489" y="582706"/>
            <a:ext cx="6256796" cy="569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05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Rectangle 132">
            <a:extLst>
              <a:ext uri="{FF2B5EF4-FFF2-40B4-BE49-F238E27FC236}">
                <a16:creationId xmlns:a16="http://schemas.microsoft.com/office/drawing/2014/main" id="{7CA0DAA6-33B8-4A25-810D-2F4D816FB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97259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F0F9C62-2532-4B63-A301-8E11D113F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703" y="3061275"/>
            <a:ext cx="3021184" cy="739761"/>
          </a:xfrm>
          <a:noFill/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cs-CZ" sz="4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US" sz="49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lastic</a:t>
            </a:r>
            <a:r>
              <a:rPr lang="en-US" sz="4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caps</a:t>
            </a:r>
          </a:p>
        </p:txBody>
      </p:sp>
      <p:pic>
        <p:nvPicPr>
          <p:cNvPr id="25" name="Obrázek 24">
            <a:extLst>
              <a:ext uri="{FF2B5EF4-FFF2-40B4-BE49-F238E27FC236}">
                <a16:creationId xmlns:a16="http://schemas.microsoft.com/office/drawing/2014/main" id="{BDEBD168-4ED4-4D7E-9045-C7CAC37A91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2" r="27543"/>
          <a:stretch/>
        </p:blipFill>
        <p:spPr>
          <a:xfrm>
            <a:off x="4654297" y="10"/>
            <a:ext cx="7537704" cy="6857990"/>
          </a:xfrm>
          <a:prstGeom prst="rect">
            <a:avLst/>
          </a:prstGeom>
        </p:spPr>
      </p:pic>
      <p:sp>
        <p:nvSpPr>
          <p:cNvPr id="30" name="TextovéPole 29">
            <a:extLst>
              <a:ext uri="{FF2B5EF4-FFF2-40B4-BE49-F238E27FC236}">
                <a16:creationId xmlns:a16="http://schemas.microsoft.com/office/drawing/2014/main" id="{347DE033-1898-497D-BEFF-BD635B14FE00}"/>
              </a:ext>
            </a:extLst>
          </p:cNvPr>
          <p:cNvSpPr txBox="1"/>
          <p:nvPr/>
        </p:nvSpPr>
        <p:spPr>
          <a:xfrm>
            <a:off x="5480288" y="699075"/>
            <a:ext cx="58857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</a:t>
            </a:r>
            <a:r>
              <a:rPr lang="cs-CZ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are </a:t>
            </a:r>
            <a:r>
              <a:rPr lang="cs-CZ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collecting</a:t>
            </a:r>
            <a:r>
              <a:rPr lang="cs-CZ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plastic</a:t>
            </a:r>
            <a:r>
              <a:rPr lang="cs-CZ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caps</a:t>
            </a:r>
            <a:r>
              <a:rPr lang="cs-CZ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</a:t>
            </a:r>
            <a:r>
              <a:rPr lang="cs-CZ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</a:t>
            </a:r>
            <a:r>
              <a:rPr lang="cs-CZ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school</a:t>
            </a:r>
            <a:r>
              <a:rPr lang="cs-CZ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cs-CZ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cs-CZ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2323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17">
            <a:extLst>
              <a:ext uri="{FF2B5EF4-FFF2-40B4-BE49-F238E27FC236}">
                <a16:creationId xmlns:a16="http://schemas.microsoft.com/office/drawing/2014/main" id="{EA67B5B4-3A24-436E-B663-1B2EBFF8A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13">
            <a:extLst>
              <a:ext uri="{FF2B5EF4-FFF2-40B4-BE49-F238E27FC236}">
                <a16:creationId xmlns:a16="http://schemas.microsoft.com/office/drawing/2014/main" id="{987FDF89-C993-41F4-A1B8-DBAFF1600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11">
            <a:extLst>
              <a:ext uri="{FF2B5EF4-FFF2-40B4-BE49-F238E27FC236}">
                <a16:creationId xmlns:a16="http://schemas.microsoft.com/office/drawing/2014/main" id="{64E585EA-75FD-4025-8270-F66A58A15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CA13340-92D5-4932-B164-7C9618003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002" y="365125"/>
            <a:ext cx="10520702" cy="1325563"/>
          </a:xfrm>
        </p:spPr>
        <p:txBody>
          <a:bodyPr>
            <a:normAutofit/>
          </a:bodyPr>
          <a:lstStyle/>
          <a:p>
            <a:pPr algn="ctr"/>
            <a:r>
              <a:rPr lang="cs-CZ" sz="5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n-US" sz="5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onsumption</a:t>
            </a:r>
            <a:r>
              <a:rPr lang="cs-CZ" sz="5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5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cs-CZ" sz="5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5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plastic</a:t>
            </a:r>
            <a:endParaRPr lang="en-US" sz="5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Zástupný obsah 5" descr="Obsah obrázku stůl&#10;&#10;Popis byl vytvořen automaticky">
            <a:extLst>
              <a:ext uri="{FF2B5EF4-FFF2-40B4-BE49-F238E27FC236}">
                <a16:creationId xmlns:a16="http://schemas.microsoft.com/office/drawing/2014/main" id="{A5E2A2CD-4FBF-4C8B-9ACB-31D9D0CB57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838" y="1362061"/>
            <a:ext cx="9780323" cy="2679200"/>
          </a:xfrm>
        </p:spPr>
      </p:pic>
      <p:pic>
        <p:nvPicPr>
          <p:cNvPr id="10" name="Obrázek 9" descr="Obsah obrázku stůl&#10;&#10;Popis byl vytvořen automaticky">
            <a:extLst>
              <a:ext uri="{FF2B5EF4-FFF2-40B4-BE49-F238E27FC236}">
                <a16:creationId xmlns:a16="http://schemas.microsoft.com/office/drawing/2014/main" id="{225F9621-434F-467A-8520-D9C8DC7100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869" y="4168014"/>
            <a:ext cx="9310967" cy="2563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8167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CA0DAA6-33B8-4A25-810D-2F4D816FB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97259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F753F88-E1A4-4C35-BF78-C83B0D663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7490" y="3038500"/>
            <a:ext cx="1997614" cy="780998"/>
          </a:xfrm>
          <a:noFill/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cs-CZ" sz="49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Credits</a:t>
            </a:r>
            <a:endParaRPr lang="en-US" sz="4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772AA08-EFDD-4AB1-8498-3079121A7D49}"/>
              </a:ext>
            </a:extLst>
          </p:cNvPr>
          <p:cNvSpPr txBox="1"/>
          <p:nvPr/>
        </p:nvSpPr>
        <p:spPr>
          <a:xfrm>
            <a:off x="5208493" y="1997838"/>
            <a:ext cx="698350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Presentation made by </a:t>
            </a:r>
            <a:r>
              <a:rPr lang="en-US" sz="1500" b="1" dirty="0"/>
              <a:t>Tomáš Růžička</a:t>
            </a:r>
          </a:p>
          <a:p>
            <a:endParaRPr lang="cs-CZ" sz="1500" dirty="0"/>
          </a:p>
          <a:p>
            <a:endParaRPr lang="en-US" sz="1500" dirty="0"/>
          </a:p>
          <a:p>
            <a:pPr>
              <a:lnSpc>
                <a:spcPct val="150000"/>
              </a:lnSpc>
            </a:pPr>
            <a:r>
              <a:rPr lang="en-US" sz="1500" dirty="0"/>
              <a:t>Authors of used materials: </a:t>
            </a:r>
          </a:p>
          <a:p>
            <a:pPr>
              <a:lnSpc>
                <a:spcPct val="150000"/>
              </a:lnSpc>
            </a:pPr>
            <a:r>
              <a:rPr lang="en-US" sz="1500" dirty="0"/>
              <a:t>PET bottles and Waste decomposition by </a:t>
            </a:r>
            <a:r>
              <a:rPr lang="en-US" sz="1500" b="1" dirty="0"/>
              <a:t>Karol</a:t>
            </a:r>
            <a:r>
              <a:rPr lang="cs-CZ" sz="1500" b="1" dirty="0"/>
              <a:t>í</a:t>
            </a:r>
            <a:r>
              <a:rPr lang="en-US" sz="1500" b="1" dirty="0" err="1"/>
              <a:t>na</a:t>
            </a:r>
            <a:r>
              <a:rPr lang="en-US" sz="1500" b="1" dirty="0"/>
              <a:t> Číhalová</a:t>
            </a:r>
          </a:p>
          <a:p>
            <a:r>
              <a:rPr lang="en-US" sz="1500" dirty="0"/>
              <a:t>Consumption of plastic by </a:t>
            </a:r>
            <a:r>
              <a:rPr lang="en-US" sz="1500" b="1" dirty="0"/>
              <a:t>Michal Čapek</a:t>
            </a:r>
            <a:r>
              <a:rPr lang="en-US" sz="1500" dirty="0"/>
              <a:t>,</a:t>
            </a:r>
            <a:r>
              <a:rPr lang="en-US" sz="1500" b="1" dirty="0"/>
              <a:t> Libor </a:t>
            </a:r>
            <a:r>
              <a:rPr lang="en-US" sz="1500" b="1" dirty="0" err="1"/>
              <a:t>Pěška</a:t>
            </a:r>
            <a:r>
              <a:rPr lang="cs-CZ" sz="1500" dirty="0"/>
              <a:t>,</a:t>
            </a:r>
            <a:r>
              <a:rPr lang="en-US" sz="1500" b="1" dirty="0"/>
              <a:t> Viktor </a:t>
            </a:r>
            <a:r>
              <a:rPr lang="en-US" sz="1500" b="1" dirty="0" err="1"/>
              <a:t>Válek</a:t>
            </a:r>
            <a:r>
              <a:rPr lang="en-US" sz="1500" b="1" dirty="0"/>
              <a:t> </a:t>
            </a:r>
            <a:r>
              <a:rPr lang="en-US" sz="1500" dirty="0"/>
              <a:t>and</a:t>
            </a:r>
            <a:r>
              <a:rPr lang="cs-CZ" sz="1500" dirty="0"/>
              <a:t> </a:t>
            </a:r>
            <a:r>
              <a:rPr lang="cs-CZ" sz="1500" b="1" dirty="0"/>
              <a:t>Martin Ošmera</a:t>
            </a:r>
            <a:endParaRPr lang="en-US" sz="1500" b="1" dirty="0"/>
          </a:p>
          <a:p>
            <a:endParaRPr lang="en-US" sz="1500" dirty="0"/>
          </a:p>
          <a:p>
            <a:r>
              <a:rPr lang="en-US" sz="1500" dirty="0"/>
              <a:t>Translation to </a:t>
            </a:r>
            <a:r>
              <a:rPr lang="cs-CZ" sz="1500" dirty="0"/>
              <a:t>English </a:t>
            </a:r>
            <a:r>
              <a:rPr lang="en-US" sz="1500" dirty="0"/>
              <a:t>by </a:t>
            </a:r>
            <a:r>
              <a:rPr lang="en-US" sz="1500" b="1" dirty="0"/>
              <a:t>Tomáš Růžička</a:t>
            </a:r>
          </a:p>
          <a:p>
            <a:r>
              <a:rPr lang="en-US" sz="1500" dirty="0"/>
              <a:t>Graphic edits by </a:t>
            </a:r>
            <a:r>
              <a:rPr lang="en-US" sz="1500" b="1" dirty="0"/>
              <a:t>Tomáš Růžička</a:t>
            </a:r>
          </a:p>
        </p:txBody>
      </p:sp>
    </p:spTree>
    <p:extLst>
      <p:ext uri="{BB962C8B-B14F-4D97-AF65-F5344CB8AC3E}">
        <p14:creationId xmlns:p14="http://schemas.microsoft.com/office/powerpoint/2010/main" val="364116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A83669-15D6-46BB-A9EB-226EBB1C0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1" name="Zástupný obsah 10" descr="Obsah obrázku zakryté, vsedě, stůl, muž&#10;&#10;Popis byl vytvořen automaticky">
            <a:extLst>
              <a:ext uri="{FF2B5EF4-FFF2-40B4-BE49-F238E27FC236}">
                <a16:creationId xmlns:a16="http://schemas.microsoft.com/office/drawing/2014/main" id="{DFE564B2-79C0-455C-87DA-F4E6E828B4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62" y="0"/>
            <a:ext cx="12194962" cy="6858000"/>
          </a:xfrm>
        </p:spPr>
      </p:pic>
      <p:sp>
        <p:nvSpPr>
          <p:cNvPr id="16" name="Ovál 15">
            <a:extLst>
              <a:ext uri="{FF2B5EF4-FFF2-40B4-BE49-F238E27FC236}">
                <a16:creationId xmlns:a16="http://schemas.microsoft.com/office/drawing/2014/main" id="{2F5B1B64-833A-4E93-8A9B-17A43971A554}"/>
              </a:ext>
            </a:extLst>
          </p:cNvPr>
          <p:cNvSpPr/>
          <p:nvPr/>
        </p:nvSpPr>
        <p:spPr>
          <a:xfrm>
            <a:off x="5089793" y="3183876"/>
            <a:ext cx="925417" cy="57287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599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10B742-5ACC-4CA3-BA0D-A0B6077C8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5" name="Zástupný obsah 14" descr="Obsah obrázku strom&#10;&#10;Popis byl vytvořen automaticky">
            <a:extLst>
              <a:ext uri="{FF2B5EF4-FFF2-40B4-BE49-F238E27FC236}">
                <a16:creationId xmlns:a16="http://schemas.microsoft.com/office/drawing/2014/main" id="{E8B87BB2-9115-4958-B4ED-2EE40E36FB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60248"/>
          </a:xfrm>
        </p:spPr>
      </p:pic>
      <p:pic>
        <p:nvPicPr>
          <p:cNvPr id="2052" name="Picture 4" descr="Slepá Mapa čr Hory | Mapa | Silver necklace, Silver, Arabic calligraphy">
            <a:extLst>
              <a:ext uri="{FF2B5EF4-FFF2-40B4-BE49-F238E27FC236}">
                <a16:creationId xmlns:a16="http://schemas.microsoft.com/office/drawing/2014/main" id="{06960924-BCC3-4C4A-89C9-1057A5481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941" y="369165"/>
            <a:ext cx="11213922" cy="6490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Obrázek 20" descr="Obsah obrázku strom, květina, pták&#10;&#10;Popis byl vytvořen automaticky">
            <a:extLst>
              <a:ext uri="{FF2B5EF4-FFF2-40B4-BE49-F238E27FC236}">
                <a16:creationId xmlns:a16="http://schemas.microsoft.com/office/drawing/2014/main" id="{62895013-8C53-4F98-9E86-DA73F0BFEB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4766" y="6142616"/>
            <a:ext cx="2817234" cy="733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328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E19B50-5025-4C99-8ED7-3808D3632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1" name="Zástupný obsah 20" descr="Obsah obrázku mapa&#10;&#10;Popis byl vytvořen automaticky">
            <a:extLst>
              <a:ext uri="{FF2B5EF4-FFF2-40B4-BE49-F238E27FC236}">
                <a16:creationId xmlns:a16="http://schemas.microsoft.com/office/drawing/2014/main" id="{5FB80FE9-D6F2-4D8D-885E-C51A687752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9172" cy="6858000"/>
          </a:xfrm>
        </p:spPr>
      </p:pic>
    </p:spTree>
    <p:extLst>
      <p:ext uri="{BB962C8B-B14F-4D97-AF65-F5344CB8AC3E}">
        <p14:creationId xmlns:p14="http://schemas.microsoft.com/office/powerpoint/2010/main" val="129177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A8E9DD-D142-4A9C-96D3-57896B4D2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9" name="Zástupný obsah 8" descr="Obsah obrázku obvod, elektronika&#10;&#10;Popis byl vytvořen automaticky">
            <a:extLst>
              <a:ext uri="{FF2B5EF4-FFF2-40B4-BE49-F238E27FC236}">
                <a16:creationId xmlns:a16="http://schemas.microsoft.com/office/drawing/2014/main" id="{E08A5A6F-4ED9-43C9-9354-E0496E18D8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927" cy="6858000"/>
          </a:xfrm>
        </p:spPr>
      </p:pic>
    </p:spTree>
    <p:extLst>
      <p:ext uri="{BB962C8B-B14F-4D97-AF65-F5344CB8AC3E}">
        <p14:creationId xmlns:p14="http://schemas.microsoft.com/office/powerpoint/2010/main" val="2801246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90B694F-1164-4093-A6A5-435BAC64A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5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ZŠ Třebíč, Benešova 585</a:t>
            </a:r>
            <a:endParaRPr lang="en-US" sz="5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8" name="Straight Connector 1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13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Zástupný obsah 56" descr="Obsah obrázku budova, obvod&#10;&#10;Popis byl vytvořen automaticky">
            <a:extLst>
              <a:ext uri="{FF2B5EF4-FFF2-40B4-BE49-F238E27FC236}">
                <a16:creationId xmlns:a16="http://schemas.microsoft.com/office/drawing/2014/main" id="{79D9B036-550D-4F08-B829-4CF238588D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82" y="2885916"/>
            <a:ext cx="5477431" cy="3073249"/>
          </a:xfrm>
          <a:prstGeom prst="rect">
            <a:avLst/>
          </a:prstGeom>
        </p:spPr>
      </p:pic>
      <p:pic>
        <p:nvPicPr>
          <p:cNvPr id="11" name="Obrázek 10" descr="Obsah obrázku exteriér, silnice, budova, tráva&#10;&#10;Popis byl vytvořen automaticky">
            <a:extLst>
              <a:ext uri="{FF2B5EF4-FFF2-40B4-BE49-F238E27FC236}">
                <a16:creationId xmlns:a16="http://schemas.microsoft.com/office/drawing/2014/main" id="{AE51D545-C1A2-45F1-A120-5864CA5C40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244" y="2695222"/>
            <a:ext cx="4850288" cy="345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054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90B694F-1164-4093-A6A5-435BAC64A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5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8.C – </a:t>
            </a:r>
            <a:r>
              <a:rPr lang="cs-CZ" sz="5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</a:t>
            </a:r>
            <a:r>
              <a:rPr lang="cs-CZ" sz="5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5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class</a:t>
            </a:r>
            <a:endParaRPr lang="en-US" sz="5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brázek 2">
            <a:extLst>
              <a:ext uri="{FF2B5EF4-FFF2-40B4-BE49-F238E27FC236}">
                <a16:creationId xmlns:a16="http://schemas.microsoft.com/office/drawing/2014/main" id="{67051BD5-5EFA-4010-A972-9AFE8AE610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747" y="2426818"/>
            <a:ext cx="5330182" cy="3997637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67668391-3F89-4C8E-893E-519838CF2E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53" b="40317"/>
          <a:stretch/>
        </p:blipFill>
        <p:spPr>
          <a:xfrm rot="5400000">
            <a:off x="7250633" y="1697678"/>
            <a:ext cx="3844796" cy="5455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96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>
            <a:extLst>
              <a:ext uri="{FF2B5EF4-FFF2-40B4-BE49-F238E27FC236}">
                <a16:creationId xmlns:a16="http://schemas.microsoft.com/office/drawing/2014/main" id="{DA3C47C2-33A2-44B2-BEAB-FEB679075C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3324"/>
            <a:ext cx="12192000" cy="6861324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3">
            <a:extLst>
              <a:ext uri="{FF2B5EF4-FFF2-40B4-BE49-F238E27FC236}">
                <a16:creationId xmlns:a16="http://schemas.microsoft.com/office/drawing/2014/main" id="{AD182BA8-54AD-4D9F-8264-B0FA8BB47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246925" y="-479"/>
            <a:ext cx="9468701" cy="6858478"/>
          </a:xfrm>
          <a:custGeom>
            <a:avLst/>
            <a:gdLst>
              <a:gd name="connsiteX0" fmla="*/ 0 w 8078051"/>
              <a:gd name="connsiteY0" fmla="*/ 0 h 5829300"/>
              <a:gd name="connsiteX1" fmla="*/ 4453793 w 8078051"/>
              <a:gd name="connsiteY1" fmla="*/ 0 h 5829300"/>
              <a:gd name="connsiteX2" fmla="*/ 5363426 w 8078051"/>
              <a:gd name="connsiteY2" fmla="*/ 0 h 5829300"/>
              <a:gd name="connsiteX3" fmla="*/ 5368184 w 8078051"/>
              <a:gd name="connsiteY3" fmla="*/ 0 h 5829300"/>
              <a:gd name="connsiteX4" fmla="*/ 8078051 w 8078051"/>
              <a:gd name="connsiteY4" fmla="*/ 5829300 h 5829300"/>
              <a:gd name="connsiteX5" fmla="*/ 1743926 w 8078051"/>
              <a:gd name="connsiteY5" fmla="*/ 5829300 h 5829300"/>
              <a:gd name="connsiteX6" fmla="*/ 1744148 w 8078051"/>
              <a:gd name="connsiteY6" fmla="*/ 5828822 h 5829300"/>
              <a:gd name="connsiteX7" fmla="*/ 0 w 8078051"/>
              <a:gd name="connsiteY7" fmla="*/ 5828822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1" h="5829300">
                <a:moveTo>
                  <a:pt x="0" y="0"/>
                </a:moveTo>
                <a:lnTo>
                  <a:pt x="4453793" y="0"/>
                </a:lnTo>
                <a:lnTo>
                  <a:pt x="5363426" y="0"/>
                </a:lnTo>
                <a:lnTo>
                  <a:pt x="5368184" y="0"/>
                </a:lnTo>
                <a:lnTo>
                  <a:pt x="8078051" y="5829300"/>
                </a:lnTo>
                <a:lnTo>
                  <a:pt x="1743926" y="5829300"/>
                </a:lnTo>
                <a:lnTo>
                  <a:pt x="1744148" y="5828822"/>
                </a:lnTo>
                <a:lnTo>
                  <a:pt x="0" y="5828822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16">
            <a:extLst>
              <a:ext uri="{FF2B5EF4-FFF2-40B4-BE49-F238E27FC236}">
                <a16:creationId xmlns:a16="http://schemas.microsoft.com/office/drawing/2014/main" id="{4ED83379-0499-45E1-AB78-6AA230F964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479"/>
            <a:ext cx="9324977" cy="6858479"/>
          </a:xfrm>
          <a:custGeom>
            <a:avLst/>
            <a:gdLst>
              <a:gd name="connsiteX0" fmla="*/ 1246925 w 9324977"/>
              <a:gd name="connsiteY0" fmla="*/ 0 h 6858479"/>
              <a:gd name="connsiteX1" fmla="*/ 5076797 w 9324977"/>
              <a:gd name="connsiteY1" fmla="*/ 0 h 6858479"/>
              <a:gd name="connsiteX2" fmla="*/ 6143025 w 9324977"/>
              <a:gd name="connsiteY2" fmla="*/ 0 h 6858479"/>
              <a:gd name="connsiteX3" fmla="*/ 6148602 w 9324977"/>
              <a:gd name="connsiteY3" fmla="*/ 0 h 6858479"/>
              <a:gd name="connsiteX4" fmla="*/ 9324977 w 9324977"/>
              <a:gd name="connsiteY4" fmla="*/ 6858478 h 6858479"/>
              <a:gd name="connsiteX5" fmla="*/ 3359025 w 9324977"/>
              <a:gd name="connsiteY5" fmla="*/ 6858478 h 6858479"/>
              <a:gd name="connsiteX6" fmla="*/ 3359025 w 9324977"/>
              <a:gd name="connsiteY6" fmla="*/ 6858479 h 6858479"/>
              <a:gd name="connsiteX7" fmla="*/ 0 w 9324977"/>
              <a:gd name="connsiteY7" fmla="*/ 6858479 h 6858479"/>
              <a:gd name="connsiteX8" fmla="*/ 0 w 9324977"/>
              <a:gd name="connsiteY8" fmla="*/ 479 h 6858479"/>
              <a:gd name="connsiteX9" fmla="*/ 1246925 w 9324977"/>
              <a:gd name="connsiteY9" fmla="*/ 479 h 6858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324977" h="6858479">
                <a:moveTo>
                  <a:pt x="1246925" y="0"/>
                </a:moveTo>
                <a:lnTo>
                  <a:pt x="5076797" y="0"/>
                </a:lnTo>
                <a:lnTo>
                  <a:pt x="6143025" y="0"/>
                </a:lnTo>
                <a:lnTo>
                  <a:pt x="6148602" y="0"/>
                </a:lnTo>
                <a:lnTo>
                  <a:pt x="9324977" y="6858478"/>
                </a:lnTo>
                <a:lnTo>
                  <a:pt x="3359025" y="6858478"/>
                </a:lnTo>
                <a:lnTo>
                  <a:pt x="3359025" y="6858479"/>
                </a:lnTo>
                <a:lnTo>
                  <a:pt x="0" y="6858479"/>
                </a:lnTo>
                <a:lnTo>
                  <a:pt x="0" y="479"/>
                </a:lnTo>
                <a:lnTo>
                  <a:pt x="1246925" y="479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F0C383F-6F77-4E91-80D6-1154B96850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4672" y="962246"/>
            <a:ext cx="6437700" cy="2611967"/>
          </a:xfrm>
        </p:spPr>
        <p:txBody>
          <a:bodyPr anchor="b">
            <a:normAutofit/>
          </a:bodyPr>
          <a:lstStyle/>
          <a:p>
            <a:pPr algn="l"/>
            <a:r>
              <a:rPr lang="cs-CZ" sz="5400" dirty="0"/>
              <a:t>…and </a:t>
            </a:r>
            <a:r>
              <a:rPr lang="cs-CZ" sz="5400" dirty="0" err="1"/>
              <a:t>our</a:t>
            </a:r>
            <a:r>
              <a:rPr lang="cs-CZ" sz="5400" dirty="0"/>
              <a:t> </a:t>
            </a:r>
            <a:r>
              <a:rPr lang="cs-CZ" sz="5400" dirty="0" err="1"/>
              <a:t>work</a:t>
            </a:r>
            <a:endParaRPr lang="cs-CZ" sz="5400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8D72443-9905-43B2-B067-1930962A5D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4672" y="3719618"/>
            <a:ext cx="4167376" cy="1155525"/>
          </a:xfrm>
        </p:spPr>
        <p:txBody>
          <a:bodyPr anchor="t">
            <a:normAutofit/>
          </a:bodyPr>
          <a:lstStyle/>
          <a:p>
            <a:pPr algn="l"/>
            <a:endParaRPr lang="cs-CZ" sz="2000"/>
          </a:p>
        </p:txBody>
      </p:sp>
    </p:spTree>
    <p:extLst>
      <p:ext uri="{BB962C8B-B14F-4D97-AF65-F5344CB8AC3E}">
        <p14:creationId xmlns:p14="http://schemas.microsoft.com/office/powerpoint/2010/main" val="1843502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7CA0DAA6-33B8-4A25-810D-2F4D816FB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97259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A29CEDD-0463-444C-9CE2-20D995B7F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225" y="3060911"/>
            <a:ext cx="3006144" cy="736175"/>
          </a:xfrm>
          <a:noFill/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PET bottles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20492939-3F78-445E-8340-9564F0AD90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8" r="-3" b="5246"/>
          <a:stretch/>
        </p:blipFill>
        <p:spPr>
          <a:xfrm>
            <a:off x="5623901" y="551329"/>
            <a:ext cx="6325769" cy="575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03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86</Words>
  <Application>Microsoft Office PowerPoint</Application>
  <PresentationFormat>Breitbild</PresentationFormat>
  <Paragraphs>19</Paragraphs>
  <Slides>13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Motiv Office</vt:lpstr>
      <vt:lpstr>Presentation of us…</vt:lpstr>
      <vt:lpstr>PowerPoint-Präsentation</vt:lpstr>
      <vt:lpstr>PowerPoint-Präsentation</vt:lpstr>
      <vt:lpstr>PowerPoint-Präsentation</vt:lpstr>
      <vt:lpstr>PowerPoint-Präsentation</vt:lpstr>
      <vt:lpstr>ZŠ Třebíč, Benešova 585</vt:lpstr>
      <vt:lpstr>8.C – Our class</vt:lpstr>
      <vt:lpstr>…and our work</vt:lpstr>
      <vt:lpstr>PET bottles</vt:lpstr>
      <vt:lpstr>Waste decomposition</vt:lpstr>
      <vt:lpstr>Plastic caps</vt:lpstr>
      <vt:lpstr>Consumption of plastic</vt:lpstr>
      <vt:lpstr>Credits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of us…</dc:title>
  <dc:creator>Tomáš Růžička</dc:creator>
  <cp:lastModifiedBy>Sylvia Hüneke</cp:lastModifiedBy>
  <cp:revision>2</cp:revision>
  <dcterms:created xsi:type="dcterms:W3CDTF">2020-10-30T09:52:34Z</dcterms:created>
  <dcterms:modified xsi:type="dcterms:W3CDTF">2020-12-16T17:02:43Z</dcterms:modified>
</cp:coreProperties>
</file>