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67" r:id="rId6"/>
    <p:sldId id="259" r:id="rId7"/>
    <p:sldId id="260" r:id="rId8"/>
    <p:sldId id="262" r:id="rId9"/>
    <p:sldId id="263" r:id="rId10"/>
    <p:sldId id="265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A63C5-03A0-48F8-BB40-5ACFA578F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Bronzezeit, Steinzeit, Plastikzeit !!!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1088F7-7570-428D-8828-60005CBF35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948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12402-D197-4CFB-80B2-C8DEE1F4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Probleme durch Plastik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87E010-8E8A-437D-92EA-E22E6F58D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Bereits 1962 !! – zahllose Krankheiten sind auf die alltägliche Verwendung synthetischer Substanzen zurückzuführen </a:t>
            </a:r>
          </a:p>
          <a:p>
            <a:r>
              <a:rPr lang="de-DE" dirty="0"/>
              <a:t>Wachsende Müllberge, riesige Müllstrudel in den Meeren   </a:t>
            </a:r>
          </a:p>
          <a:p>
            <a:r>
              <a:rPr lang="de-DE" dirty="0"/>
              <a:t>Schadstoffe in den Nahrungsketten von Tier und Mensch, Plastikteilchen bereits im Mineralwasser, Bier und Bienenhonig</a:t>
            </a:r>
          </a:p>
          <a:p>
            <a:r>
              <a:rPr lang="de-DE" dirty="0"/>
              <a:t>500 Tonnen Mikroplastik in Gesichtscremes, Duschgels, Zahnpasta etc. </a:t>
            </a:r>
          </a:p>
          <a:p>
            <a:r>
              <a:rPr lang="de-DE" dirty="0"/>
              <a:t>Eine Plastikflasche braucht rund 450 Jahre, um sich zu zersetzen.</a:t>
            </a:r>
          </a:p>
          <a:p>
            <a:r>
              <a:rPr lang="de-DE" dirty="0"/>
              <a:t>Klärschlamm wird immer noch auf den Feldern ausgebracht.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E4BE8F-F9CC-4F13-938B-CD608DC0F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989" y="685872"/>
            <a:ext cx="1841942" cy="203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86384E-E28C-48CB-923B-959E25E2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Kampfansage an Plastiktüten: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E294B-FA77-4E6E-B62D-43507AB45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2002 – Bangladesch verbietet Plastiktüten, weil Abwasserkanäle verstopft sind</a:t>
            </a:r>
          </a:p>
          <a:p>
            <a:r>
              <a:rPr lang="de-DE" dirty="0"/>
              <a:t>2008 – Ruanda verbietet die Produktion , Import und Verkauf von </a:t>
            </a:r>
            <a:r>
              <a:rPr lang="de-DE" dirty="0" err="1"/>
              <a:t>Polyethylentüten</a:t>
            </a:r>
            <a:r>
              <a:rPr lang="de-DE" dirty="0"/>
              <a:t> </a:t>
            </a:r>
          </a:p>
          <a:p>
            <a:r>
              <a:rPr lang="de-DE" dirty="0"/>
              <a:t>2008 – China verbietet besonders dünne Beutel </a:t>
            </a:r>
          </a:p>
          <a:p>
            <a:r>
              <a:rPr lang="de-DE" dirty="0"/>
              <a:t>Hawaii verbietet die Nutzung von Plastikbeuteln </a:t>
            </a:r>
          </a:p>
          <a:p>
            <a:r>
              <a:rPr lang="de-DE" dirty="0"/>
              <a:t>Italien und andere Länder der EU verbieten Plastiktüten …</a:t>
            </a:r>
          </a:p>
        </p:txBody>
      </p:sp>
    </p:spTree>
    <p:extLst>
      <p:ext uri="{BB962C8B-B14F-4D97-AF65-F5344CB8AC3E}">
        <p14:creationId xmlns:p14="http://schemas.microsoft.com/office/powerpoint/2010/main" val="12624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6C29A-68A9-4801-BF7A-CBFE4DC1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können wir tun?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BF8D885-AF25-46E2-822B-98FCCCE7F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594" y="2557463"/>
            <a:ext cx="497681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7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1091E-EE11-4030-8BDB-DDC7F75C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Plastik?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B9A7AA-22DA-40FB-B82F-27239CD1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Plastik = künstlich hergestellte Substanz aus organischem Material (Erdöl) </a:t>
            </a:r>
          </a:p>
          <a:p>
            <a:r>
              <a:rPr lang="de-DE" dirty="0"/>
              <a:t>günstig – unverwüstlich – „schnell“ entsorgt </a:t>
            </a:r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2B6D7-870F-440B-A311-173093D7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878" y="3736874"/>
            <a:ext cx="2187799" cy="21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52C83-E72F-49FE-BC23-D4959BB8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Plastik = lat. für „formbar“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41EE85-1D28-4BD7-B043-7CBB26523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Drei Arten von Plastik (Kunststoff):</a:t>
            </a:r>
          </a:p>
          <a:p>
            <a:pPr lvl="1"/>
            <a:r>
              <a:rPr lang="de-DE" dirty="0"/>
              <a:t>Thermoplaste (gr. „</a:t>
            </a:r>
            <a:r>
              <a:rPr lang="de-DE" dirty="0" err="1"/>
              <a:t>thermos</a:t>
            </a:r>
            <a:r>
              <a:rPr lang="de-DE" dirty="0"/>
              <a:t>“ = „warm“) – sie können viele Male eingeschmolzen und wieder neu geformt werden, z. B. PET-Plastikflaschen</a:t>
            </a:r>
          </a:p>
          <a:p>
            <a:pPr lvl="1"/>
            <a:r>
              <a:rPr lang="de-DE" dirty="0"/>
              <a:t>Duroplaste (lat. „</a:t>
            </a:r>
            <a:r>
              <a:rPr lang="de-DE" dirty="0" err="1"/>
              <a:t>durare</a:t>
            </a:r>
            <a:r>
              <a:rPr lang="de-DE" dirty="0"/>
              <a:t>“ = Bestand haben) – lange haltbar, aber kaum wiederverwertbar, beim Verbrennen werden giftige Dämpfe freigesetzt, z. B. Kunststoffummantelung von Leitungen aus Bakelit </a:t>
            </a:r>
          </a:p>
          <a:p>
            <a:pPr lvl="1"/>
            <a:r>
              <a:rPr lang="de-DE" dirty="0"/>
              <a:t>Elastomere (gr. „</a:t>
            </a:r>
            <a:r>
              <a:rPr lang="de-DE" dirty="0" err="1"/>
              <a:t>elastós</a:t>
            </a:r>
            <a:r>
              <a:rPr lang="de-DE" dirty="0"/>
              <a:t>“ = dehnbar) – sie sind nicht fest, sondern zäh, nicht schmelzbar, z. B. Kaugummi 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1899DA-68D4-439F-90E2-F4FE20C9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635" y="230818"/>
            <a:ext cx="2095924" cy="18953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455780-EA35-43A1-BDB2-C21539A20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602" y="5010516"/>
            <a:ext cx="1807913" cy="12274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0896DE1-4803-474F-9DF6-2BB321C91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42" y="477173"/>
            <a:ext cx="2488072" cy="14026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E79D39-3EDC-4CA7-9512-9D09A9866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601" y="3429000"/>
            <a:ext cx="1807914" cy="10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447DB-522F-4595-A11F-46120F75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7023A4-5C7A-4A73-ABBF-BAD49B6A1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567" y="2477033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Aus Stoffen mit kleinen Molekülen, sogenannten Monomeren, werden durch Hitze, Lösungen oder Druck langkettige Moleküle, sogenannte Polymere. 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125768-D472-40CF-9C9C-0F32C443E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74" y="3498851"/>
            <a:ext cx="32956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0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8F6CB-F8B2-45C1-A11B-8C536E45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Fakten    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4C9E26-CC29-4E7E-9DA4-527FAE9A5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Mehr als 100 Millionen Tonnen Plastik werden jährlich für Produkte hergestellt, die dann weniger als fünf Minuten genutzt werden.</a:t>
            </a:r>
          </a:p>
          <a:p>
            <a:r>
              <a:rPr lang="de-DE" dirty="0"/>
              <a:t>Eine Plastiktüte ist durchschnittlich 25 Minuten in Gebrauch, benötigt aber – je nach Plastiksorte – 100 bis 500 Jahre, um zu zerfallen.</a:t>
            </a:r>
          </a:p>
          <a:p>
            <a:r>
              <a:rPr lang="de-DE" dirty="0"/>
              <a:t>Dem Umweltbundesamt zufolge gibt es rund 100 bis 140 Millionen Tonnen Abfälle in den Ozeanen, drei Viertel davon sind Kunststoffe.</a:t>
            </a:r>
          </a:p>
          <a:p>
            <a:r>
              <a:rPr lang="de-DE" dirty="0"/>
              <a:t>Aus einem </a:t>
            </a:r>
            <a:r>
              <a:rPr lang="de-DE" dirty="0" err="1"/>
              <a:t>Fleecepulli</a:t>
            </a:r>
            <a:r>
              <a:rPr lang="de-DE" dirty="0"/>
              <a:t> lösen sich in der Waschmaschine Polyester- und Polyacrylfasern. Bis zu 2000 pro Waschgang gelangen direkt ins Meer.</a:t>
            </a:r>
          </a:p>
          <a:p>
            <a:r>
              <a:rPr lang="de-DE" dirty="0"/>
              <a:t>110000 Tonnen Reifenabrieb verlieren Autos pro Jahr auf Deutschlands Straßen. Es gelangt mit dem Regen in die Kanalisation.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4F4DCF-4C63-41E6-8D26-F565CFB71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84" y="668432"/>
            <a:ext cx="3339113" cy="17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7E463-1A80-4302-88C8-95E9F1B8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Geschichte des Plastiks 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0DE52-15AE-4015-943F-80632B452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1907 – Belgier Leo Hendrik Baekeland erfindet das Bakelit (erster komplett synthetischer Kunststoff)      </a:t>
            </a:r>
          </a:p>
          <a:p>
            <a:r>
              <a:rPr lang="de-DE" dirty="0"/>
              <a:t>Zufällige Erfindungen</a:t>
            </a:r>
          </a:p>
          <a:p>
            <a:pPr lvl="1"/>
            <a:r>
              <a:rPr lang="de-DE" dirty="0"/>
              <a:t>PVC – Probe wurde in der Sonne vergessen   </a:t>
            </a:r>
          </a:p>
          <a:p>
            <a:pPr lvl="1"/>
            <a:r>
              <a:rPr lang="de-DE" dirty="0"/>
              <a:t>Teflon – man war auf der Suche nach einem Kühlmittel              </a:t>
            </a:r>
          </a:p>
          <a:p>
            <a:pPr lvl="1"/>
            <a:r>
              <a:rPr lang="de-DE" dirty="0" err="1"/>
              <a:t>Cyanacrylat</a:t>
            </a:r>
            <a:r>
              <a:rPr lang="de-DE" dirty="0"/>
              <a:t> – Wissenschaftler der US-Armee suchten nach Ersatz für Glas für unzerbrechliche Zielfernrohre, heute ist das Sekundenkleber!                                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1F190C-83E6-4D3D-AE86-2EB950A7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82" y="2914095"/>
            <a:ext cx="1428750" cy="8001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F55DBB6-1447-4E71-BD92-9DC557225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06" y="3338745"/>
            <a:ext cx="1293180" cy="9698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E6D8B4-72B7-4755-802F-3D5B66F53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755" y="4779030"/>
            <a:ext cx="1219201" cy="12192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B48B674-86CD-4142-BDA9-52D54B9F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462" y="3582472"/>
            <a:ext cx="1611293" cy="10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E7196-1AE4-49FF-AE42-E464DE9A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Geschichte des Plastiks 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0D0408-D992-48DA-BB48-2F24900AA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der DDR versuchte man Plastik aus Braunkohle + Baumwolle herzustellen. Ergebnis: der „Trabi“!   </a:t>
            </a:r>
          </a:p>
          <a:p>
            <a:r>
              <a:rPr lang="de-DE" dirty="0"/>
              <a:t>Zelluloid - Ersatz für </a:t>
            </a:r>
            <a:r>
              <a:rPr lang="de-DE" dirty="0" err="1"/>
              <a:t>Billiardkugeln</a:t>
            </a:r>
            <a:r>
              <a:rPr lang="de-DE" dirty="0"/>
              <a:t> aus Elfenbein, später Filme</a:t>
            </a:r>
          </a:p>
          <a:p>
            <a:r>
              <a:rPr lang="de-DE" dirty="0"/>
              <a:t>Polyvinylchlorid (PVC): Schallplatten </a:t>
            </a:r>
          </a:p>
          <a:p>
            <a:r>
              <a:rPr lang="de-DE" dirty="0"/>
              <a:t>1933 – Plexiglas: transparent, biegsam, splitterfrei (kuppelförmige Fenster für Bordschützen von Bombern im 2. Weltkrieg)                                          heute: Brillengläser  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3C3900-1F51-4A6E-8FD0-A11232238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40" y="1193200"/>
            <a:ext cx="2423695" cy="136373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0969D7-F234-43D7-8AAB-2A8BE9857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688" y="3132011"/>
            <a:ext cx="1473198" cy="9821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E5B3BA-083B-446F-B8FB-44CD40810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22" y="4980720"/>
            <a:ext cx="1594012" cy="116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04E88-F4E0-4BD4-975C-199F6B4D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Geschichte des Plastiks III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3338B0-C6CB-42AC-AE00-719BA93F6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1939 – Nylon: ursprünglich für Fallschirme, später auch für Nylonstrümpfe </a:t>
            </a:r>
          </a:p>
          <a:p>
            <a:r>
              <a:rPr lang="de-DE" dirty="0"/>
              <a:t>Polytetrafluorethylen (= Teflon): Beschichtung von Angelschnüren, Töpfen, Pfannen</a:t>
            </a:r>
          </a:p>
          <a:p>
            <a:r>
              <a:rPr lang="de-DE" dirty="0"/>
              <a:t>1940 – Earl Silas Tupper stellt Gasmaskenteile für das Militär her, später Dosen aus Polyethylen (Tupperware)</a:t>
            </a:r>
          </a:p>
          <a:p>
            <a:r>
              <a:rPr lang="de-DE" dirty="0"/>
              <a:t>1966 – Andy Warhol veranstaltet Kulturspektakel                                                               „</a:t>
            </a:r>
            <a:r>
              <a:rPr lang="de-DE" dirty="0" err="1"/>
              <a:t>Exploding</a:t>
            </a:r>
            <a:r>
              <a:rPr lang="de-DE" dirty="0"/>
              <a:t> </a:t>
            </a:r>
            <a:r>
              <a:rPr lang="de-DE" dirty="0" err="1"/>
              <a:t>Plastic</a:t>
            </a:r>
            <a:r>
              <a:rPr lang="de-DE" dirty="0"/>
              <a:t> </a:t>
            </a:r>
            <a:r>
              <a:rPr lang="de-DE" dirty="0" err="1"/>
              <a:t>Inevitable</a:t>
            </a:r>
            <a:r>
              <a:rPr lang="de-DE" dirty="0"/>
              <a:t>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BC2EA0-CF85-44CB-9A67-B45F2D5B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900" y="4466161"/>
            <a:ext cx="2628900" cy="17430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5CD111-2885-44E6-92D3-B80B4E229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384" y="682708"/>
            <a:ext cx="1414509" cy="18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DABAB-D7E2-449B-B264-91BDDD6D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Geschichte des Plastiks IV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A09EF4-F878-4215-B6A0-EEA1C7B2A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1967 – Dänischer Designer Verner </a:t>
            </a:r>
            <a:r>
              <a:rPr lang="de-DE" dirty="0" err="1"/>
              <a:t>Panton</a:t>
            </a:r>
            <a:r>
              <a:rPr lang="de-DE" dirty="0"/>
              <a:t> erfindet den „</a:t>
            </a:r>
            <a:r>
              <a:rPr lang="de-DE" dirty="0" err="1"/>
              <a:t>Panton</a:t>
            </a:r>
            <a:r>
              <a:rPr lang="de-DE" dirty="0"/>
              <a:t> Chair“</a:t>
            </a:r>
          </a:p>
          <a:p>
            <a:r>
              <a:rPr lang="de-DE" dirty="0"/>
              <a:t>Cellophan (Zellglas) – nahezu luftdichte Verpackung</a:t>
            </a:r>
          </a:p>
          <a:p>
            <a:r>
              <a:rPr lang="de-DE" dirty="0"/>
              <a:t>Styropor – schützende Hülle </a:t>
            </a:r>
          </a:p>
          <a:p>
            <a:r>
              <a:rPr lang="de-DE" dirty="0"/>
              <a:t>Plastiktüte – bedruckte, transparent, reißfest </a:t>
            </a:r>
          </a:p>
          <a:p>
            <a:r>
              <a:rPr lang="de-DE" dirty="0"/>
              <a:t>2013 Erfindung des 3D-Druckers</a:t>
            </a:r>
          </a:p>
          <a:p>
            <a:r>
              <a:rPr lang="de-DE" u="sng" dirty="0"/>
              <a:t>Fazit:</a:t>
            </a:r>
            <a:r>
              <a:rPr lang="de-DE" dirty="0"/>
              <a:t> Brille, Zahnersatz, Hörgeräte, Prothese, Brustimplantate, Herzklappen, Gelenke – alles Kunststoff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0A58F9-D860-4601-8368-E7063D2A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348" y="506027"/>
            <a:ext cx="1677604" cy="19585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295BDD-FBA7-41F5-AEE7-7BF5F263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348" y="2940728"/>
            <a:ext cx="1601217" cy="16012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049B8D-F331-49EB-8AAE-C58F8FB53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935" y="3517778"/>
            <a:ext cx="2317441" cy="15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628</Words>
  <Application>Microsoft Office PowerPoint</Application>
  <PresentationFormat>Breitbild</PresentationFormat>
  <Paragraphs>54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Garamond</vt:lpstr>
      <vt:lpstr>Organisch</vt:lpstr>
      <vt:lpstr>Bronzezeit, Steinzeit, Plastikzeit !!!</vt:lpstr>
      <vt:lpstr>Was ist Plastik?</vt:lpstr>
      <vt:lpstr>Plastik = lat. für „formbar“</vt:lpstr>
      <vt:lpstr>Herstellung</vt:lpstr>
      <vt:lpstr>Fakten       </vt:lpstr>
      <vt:lpstr>Geschichte des Plastiks I</vt:lpstr>
      <vt:lpstr>Geschichte des Plastiks II</vt:lpstr>
      <vt:lpstr>Geschichte des Plastiks III</vt:lpstr>
      <vt:lpstr>Geschichte des Plastiks IV</vt:lpstr>
      <vt:lpstr>Probleme durch Plastik   </vt:lpstr>
      <vt:lpstr>Kampfansage an Plastiktüten:</vt:lpstr>
      <vt:lpstr>Was können wir tun?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Bronzezeit, Steinzeit, Plastikzeit !!!</dc:title>
  <dc:creator>Sylvia Hüneke</dc:creator>
  <cp:lastModifiedBy>Sylvia Hüneke</cp:lastModifiedBy>
  <cp:revision>13</cp:revision>
  <dcterms:created xsi:type="dcterms:W3CDTF">2021-01-11T15:10:58Z</dcterms:created>
  <dcterms:modified xsi:type="dcterms:W3CDTF">2021-01-11T16:59:37Z</dcterms:modified>
</cp:coreProperties>
</file>