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D7BB-97BB-47D3-8BDA-2016280CEA92}" type="datetimeFigureOut">
              <a:rPr lang="es-ES" smtClean="0"/>
              <a:pPr/>
              <a:t>05/11/2014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693A-16D8-4FB9-9499-10784E604C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D7BB-97BB-47D3-8BDA-2016280CEA92}" type="datetimeFigureOut">
              <a:rPr lang="es-ES" smtClean="0"/>
              <a:pPr/>
              <a:t>05/11/2014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693A-16D8-4FB9-9499-10784E604C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D7BB-97BB-47D3-8BDA-2016280CEA92}" type="datetimeFigureOut">
              <a:rPr lang="es-ES" smtClean="0"/>
              <a:pPr/>
              <a:t>05/11/2014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693A-16D8-4FB9-9499-10784E604C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D7BB-97BB-47D3-8BDA-2016280CEA92}" type="datetimeFigureOut">
              <a:rPr lang="es-ES" smtClean="0"/>
              <a:pPr/>
              <a:t>05/11/2014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693A-16D8-4FB9-9499-10784E604C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D7BB-97BB-47D3-8BDA-2016280CEA92}" type="datetimeFigureOut">
              <a:rPr lang="es-ES" smtClean="0"/>
              <a:pPr/>
              <a:t>05/11/2014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693A-16D8-4FB9-9499-10784E604C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D7BB-97BB-47D3-8BDA-2016280CEA92}" type="datetimeFigureOut">
              <a:rPr lang="es-ES" smtClean="0"/>
              <a:pPr/>
              <a:t>05/11/2014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693A-16D8-4FB9-9499-10784E604C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D7BB-97BB-47D3-8BDA-2016280CEA92}" type="datetimeFigureOut">
              <a:rPr lang="es-ES" smtClean="0"/>
              <a:pPr/>
              <a:t>05/11/2014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693A-16D8-4FB9-9499-10784E604C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D7BB-97BB-47D3-8BDA-2016280CEA92}" type="datetimeFigureOut">
              <a:rPr lang="es-ES" smtClean="0"/>
              <a:pPr/>
              <a:t>05/11/2014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693A-16D8-4FB9-9499-10784E604C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D7BB-97BB-47D3-8BDA-2016280CEA92}" type="datetimeFigureOut">
              <a:rPr lang="es-ES" smtClean="0"/>
              <a:pPr/>
              <a:t>05/11/2014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693A-16D8-4FB9-9499-10784E604C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D7BB-97BB-47D3-8BDA-2016280CEA92}" type="datetimeFigureOut">
              <a:rPr lang="es-ES" smtClean="0"/>
              <a:pPr/>
              <a:t>05/11/2014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693A-16D8-4FB9-9499-10784E604C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D7BB-97BB-47D3-8BDA-2016280CEA92}" type="datetimeFigureOut">
              <a:rPr lang="es-ES" smtClean="0"/>
              <a:pPr/>
              <a:t>05/11/2014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693A-16D8-4FB9-9499-10784E604C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D7BB-97BB-47D3-8BDA-2016280CEA92}" type="datetimeFigureOut">
              <a:rPr lang="es-ES" smtClean="0"/>
              <a:pPr/>
              <a:t>05/11/2014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693A-16D8-4FB9-9499-10784E604C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115616" y="2564904"/>
            <a:ext cx="69062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That’s</a:t>
            </a:r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</a:t>
            </a:r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way</a:t>
            </a:r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I am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108520" y="1340768"/>
            <a:ext cx="52053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-M</a:t>
            </a: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</a:t>
            </a:r>
            <a:r>
              <a:rPr lang="es-E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name</a:t>
            </a: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is</a:t>
            </a: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</a:t>
            </a: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arta.</a:t>
            </a:r>
          </a:p>
          <a:p>
            <a:pPr algn="ctr"/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-108520" y="2204864"/>
            <a:ext cx="6636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-i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was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born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on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15/01/2003.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-108520" y="3212976"/>
            <a:ext cx="4721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-i </a:t>
            </a: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am 11 </a:t>
            </a:r>
            <a:r>
              <a:rPr lang="es-E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years</a:t>
            </a: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old</a:t>
            </a: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-108520" y="4365104"/>
            <a:ext cx="4559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-i</a:t>
            </a: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have</a:t>
            </a: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 </a:t>
            </a:r>
            <a:r>
              <a:rPr lang="es-E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brother</a:t>
            </a: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772816"/>
            <a:ext cx="740497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am </a:t>
            </a:r>
            <a:r>
              <a:rPr lang="es-ES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from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PAIN, AND I SPEAK </a:t>
            </a:r>
            <a:endParaRPr lang="es-E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PANISH.</a:t>
            </a:r>
            <a:endParaRPr lang="es-E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3573016"/>
            <a:ext cx="8504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-I 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 TO 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LBORADA SCHOOL IN 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IGO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http://t0.gstatic.com/images?q=tbn:ANd9GcQUhc_ErDEP_Mbw0s-dnMMm5_eAdJ-8paBp2RHHpAqBu2TdSMA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6813" y="188641"/>
            <a:ext cx="2068170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 descr="http://t3.gstatic.com/images?q=tbn:ANd9GcTDyxbr79iF0nsunkhlWMDqhab8y7_o54I3mr4ShH-Abl4jtYY_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97152"/>
            <a:ext cx="2524125" cy="1809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-108520" y="2348880"/>
            <a:ext cx="6030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-I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HAVE GOT BROWN HAIR.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3501008"/>
            <a:ext cx="5972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-I</a:t>
            </a: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HAVE GOT BROWN EYES.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780928"/>
            <a:ext cx="7885748" cy="23698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-M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FAVORITE FOOD IS SPAGHETTI.</a:t>
            </a:r>
          </a:p>
          <a:p>
            <a:pPr algn="ctr"/>
            <a:endParaRPr lang="es-ES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3933056"/>
            <a:ext cx="7364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-M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FAVORITE SPORT IS ‘’BRILÉ’’.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4" name="Picture 6" descr="http://t3.gstatic.com/images?q=tbn:ANd9GcQuBTs_4GPSroGjBChOl-_4vLqkcUYw0Zz46YEqWzO9Lj0Ct6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438400" cy="1828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6" name="Picture 8" descr="http://t0.gstatic.com/images?q=tbn:ANd9GcRqSeHlV1-hQB8FsSgofbE5vdFFl3_74wxt0kmlWi0typECf5Q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97152"/>
            <a:ext cx="2466975" cy="184785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8" name="Picture 10" descr="http://t0.gstatic.com/images?q=tbn:ANd9GcR5teIUAPyrVrWo3N5JwsWCE7SmcU7CwqJ5swscONcN_uC06lFK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764704"/>
            <a:ext cx="3314700" cy="138112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9512" y="2132856"/>
            <a:ext cx="8457315" cy="298543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-I 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LIKE WATCHING 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TV 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PROGRAMMES,</a:t>
            </a:r>
          </a:p>
          <a:p>
            <a:pPr algn="ctr"/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ESPECIALLY ‘’PEQUEÑOS GIGANTES’’.</a:t>
            </a:r>
          </a:p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T’S A PROGRAMME WHERE SMALL</a:t>
            </a:r>
          </a:p>
          <a:p>
            <a:pPr algn="ctr"/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CHILDREN SHOW THEIR TALENTS.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t3.gstatic.com/images?q=tbn:ANd9GcSsH1SH9fYwS-XliJMDB1ROB6hzqK7gHkCf1d4qshrLzetbNy1P6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838450" cy="16097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 descr="http://t2.gstatic.com/images?q=tbn:ANd9GcSeKwKwTPDCmkvZGQgj1Ie7m7_0JSWOY_3vi8AtkYBZXcff_ljeC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085184"/>
            <a:ext cx="2857500" cy="160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102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PRIMARIA</dc:creator>
  <cp:lastModifiedBy>PRIMARIA</cp:lastModifiedBy>
  <cp:revision>5</cp:revision>
  <dcterms:created xsi:type="dcterms:W3CDTF">2014-10-08T11:42:35Z</dcterms:created>
  <dcterms:modified xsi:type="dcterms:W3CDTF">2014-11-05T12:47:12Z</dcterms:modified>
</cp:coreProperties>
</file>