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00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37844" x="280350"/>
            <a:ext cy="1299472" cx="744337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FF9900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0000"/>
                </a:solidFill>
                <a:latin typeface="Lobster"/>
              </a:rPr>
              <a:t>My description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1513600" x="587650"/>
            <a:ext cy="2822400" cx="6962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s"/>
              <a:t>Mi name is Hugo 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have the hear short black 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the year is eleven 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mi being thin 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eye  is green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is like fruit is also is banana 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make sports is football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