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9" name="Shape 69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53178" x="2215250"/>
            <a:ext cy="857400" cx="6879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indent="457200" marL="1371600">
              <a:spcBef>
                <a:spcPts val="0"/>
              </a:spcBef>
              <a:buNone/>
            </a:pPr>
            <a:r>
              <a:rPr lang="es">
                <a:solidFill>
                  <a:srgbClr val="FF00FF"/>
                </a:solidFill>
              </a:rPr>
              <a:t>My description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1533825" x="1999850"/>
            <a:ext cy="3162000" cx="533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My name is </a:t>
            </a:r>
            <a:r>
              <a:rPr sz="1800" lang="es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Laura Costas Blanco</a:t>
            </a: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: I am tall, my hair is black color, my hair is long and straight hair,my eyes is brown color, have got a glasses.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 My happy birthday is </a:t>
            </a:r>
            <a:r>
              <a:rPr sz="1800" lang="es"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 the september</a:t>
            </a: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, I am 11 years old.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My city is Vigo.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I like Violetta is my favorite programmen. 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I like pizza is my favorite eat.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I can't do long sum.</a:t>
            </a:r>
          </a:p>
          <a:p>
            <a:pPr rtl="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My favorite class is lengua.</a:t>
            </a:r>
          </a:p>
          <a:p>
            <a:pPr indent="457200" marL="3657600">
              <a:spcBef>
                <a:spcPts val="0"/>
              </a:spcBef>
              <a:buNone/>
            </a:pPr>
            <a:r>
              <a:rPr sz="1800" lang="es">
                <a:latin typeface="Times New Roman"/>
                <a:ea typeface="Times New Roman"/>
                <a:cs typeface="Times New Roman"/>
                <a:sym typeface="Times New Roman"/>
              </a:rPr>
              <a:t>Finish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31700" x="6217900"/>
            <a:ext cy="2057401" cx="274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92750" x="412950"/>
            <a:ext cy="1241075" cx="2206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