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FF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305503" x="1036899"/>
            <a:ext cy="4532496" cx="688139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algn="ctr"/>
            <a:r>
              <a:rPr b="0" i="0">
                <a:ln w="19050" cap="flat">
                  <a:solidFill>
                    <a:schemeClr val="dk2"/>
                  </a:solidFill>
                  <a:prstDash val="solid"/>
                  <a:round/>
                  <a:headEnd w="med" len="med" type="none"/>
                  <a:tailEnd w="med" len="med" type="none"/>
                </a:ln>
                <a:solidFill>
                  <a:srgbClr val="00FFFF"/>
                </a:solidFill>
                <a:latin typeface="Luckiest Guy"/>
              </a:rPr>
              <a:t>María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FF"/>
        </a:solidFill>
      </p:bgPr>
    </p:bg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/>
        </p:nvSpPr>
        <p:spPr>
          <a:xfrm>
            <a:off y="920300" x="802300"/>
            <a:ext cy="3197399" cx="7515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s"/>
              <a:t>My name is María Eduarda Alves de Souza </a:t>
            </a:r>
          </a:p>
          <a:p>
            <a:pPr rtl="0">
              <a:spcBef>
                <a:spcPts val="0"/>
              </a:spcBef>
              <a:buNone/>
            </a:pPr>
            <a:r>
              <a:rPr sz="2400" lang="es"/>
              <a:t>I´am 12 years old </a:t>
            </a:r>
          </a:p>
          <a:p>
            <a:pPr rtl="0">
              <a:spcBef>
                <a:spcPts val="0"/>
              </a:spcBef>
              <a:buNone/>
            </a:pPr>
            <a:r>
              <a:rPr sz="2400" lang="es"/>
              <a:t>I have got  two sisters  Bruna and Marta </a:t>
            </a:r>
          </a:p>
          <a:p>
            <a:pPr rtl="0">
              <a:spcBef>
                <a:spcPts val="0"/>
              </a:spcBef>
              <a:buNone/>
            </a:pPr>
            <a:r>
              <a:rPr sz="2400" lang="es"/>
              <a:t>I have got brown hat  and brown eyes  </a:t>
            </a:r>
          </a:p>
          <a:p>
            <a:pPr rtl="0">
              <a:spcBef>
                <a:spcPts val="0"/>
              </a:spcBef>
              <a:buNone/>
            </a:pPr>
            <a:r>
              <a:rPr sz="2400" lang="es"/>
              <a:t>I like handball and dancing</a:t>
            </a:r>
          </a:p>
          <a:p>
            <a:pPr>
              <a:spcBef>
                <a:spcPts val="0"/>
              </a:spcBef>
              <a:buNone/>
            </a:pPr>
            <a:r>
              <a:rPr sz="2400" lang="es"/>
              <a:t>My favourite subject is maths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