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>
            <a:off y="934875" x="1371150"/>
            <a:ext cy="2086774" cx="58763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F00FF"/>
                </a:solidFill>
                <a:latin typeface="Pacifico"/>
              </a:rPr>
              <a:t>nerea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/>
        </p:nvSpPr>
        <p:spPr>
          <a:xfrm>
            <a:off y="667775" x="1077325"/>
            <a:ext cy="2056799" cx="627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My name is Nerea de Sousa Patao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I ´am  10 years old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I have got  a sister and her names is noa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I have got  brown hair and brown eyes 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I like singing  but i love dancing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My favourite colour is green </a:t>
            </a:r>
          </a:p>
          <a:p>
            <a:pPr>
              <a:spcBef>
                <a:spcPts val="0"/>
              </a:spcBef>
              <a:buNone/>
            </a:pPr>
            <a:r>
              <a:rPr lang="es"/>
              <a:t>My favourite subject is music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