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0" x="2119050"/>
            <a:ext cy="1201974" cx="49059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FFFF"/>
                </a:solidFill>
                <a:latin typeface="Sevillana"/>
              </a:rPr>
              <a:t>ANTÍA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1504725" x="249300"/>
            <a:ext cy="3276600" cx="876119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My name is Antía Álvarez Fernández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I´m 11 years old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i don´t sisters and brothers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My favourite asignatur is artistic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My bets friend is Marta Iglesias</a:t>
            </a:r>
          </a:p>
          <a:p>
            <a:pPr rtl="0">
              <a:spcBef>
                <a:spcPts val="0"/>
              </a:spcBef>
              <a:buNone/>
            </a:pPr>
            <a:r>
              <a:rPr lang="es"/>
              <a:t>For me my best teacher is Angeles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My favuorite color is blue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