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sldIdLst>
    <p:sldId id="258" r:id="rId2"/>
    <p:sldId id="259" r:id="rId3"/>
    <p:sldId id="260" r:id="rId4"/>
    <p:sldId id="261" r:id="rId5"/>
    <p:sldId id="264" r:id="rId6"/>
    <p:sldId id="263" r:id="rId7"/>
    <p:sldId id="262" r:id="rId8"/>
    <p:sldId id="267" r:id="rId9"/>
    <p:sldId id="271" r:id="rId1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98" autoAdjust="0"/>
    <p:restoredTop sz="94660"/>
  </p:normalViewPr>
  <p:slideViewPr>
    <p:cSldViewPr>
      <p:cViewPr>
        <p:scale>
          <a:sx n="66" d="100"/>
          <a:sy n="66" d="100"/>
        </p:scale>
        <p:origin x="-1258" y="-2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9458" name="Rectangle 2"/>
          <p:cNvSpPr>
            <a:spLocks noGrp="1" noChangeArrowheads="1"/>
          </p:cNvSpPr>
          <p:nvPr>
            <p:ph type="ctrTitle" sz="quarter"/>
          </p:nvPr>
        </p:nvSpPr>
        <p:spPr>
          <a:xfrm>
            <a:off x="685800" y="1676400"/>
            <a:ext cx="7772400" cy="1828800"/>
          </a:xfrm>
        </p:spPr>
        <p:txBody>
          <a:bodyPr/>
          <a:lstStyle>
            <a:lvl1pPr>
              <a:defRPr/>
            </a:lvl1pPr>
          </a:lstStyle>
          <a:p>
            <a:r>
              <a:rPr lang="tr-TR"/>
              <a:t>Asıl başlık stili için tıklatın</a:t>
            </a:r>
          </a:p>
        </p:txBody>
      </p:sp>
      <p:sp>
        <p:nvSpPr>
          <p:cNvPr id="1945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19460" name="Rectangle 4"/>
          <p:cNvSpPr>
            <a:spLocks noGrp="1" noChangeArrowheads="1"/>
          </p:cNvSpPr>
          <p:nvPr>
            <p:ph type="dt" sz="quarter" idx="2"/>
          </p:nvPr>
        </p:nvSpPr>
        <p:spPr/>
        <p:txBody>
          <a:bodyPr/>
          <a:lstStyle>
            <a:lvl1pPr>
              <a:defRPr/>
            </a:lvl1pPr>
          </a:lstStyle>
          <a:p>
            <a:endParaRPr lang="tr-TR"/>
          </a:p>
        </p:txBody>
      </p:sp>
      <p:sp>
        <p:nvSpPr>
          <p:cNvPr id="19461" name="Rectangle 5"/>
          <p:cNvSpPr>
            <a:spLocks noGrp="1" noChangeArrowheads="1"/>
          </p:cNvSpPr>
          <p:nvPr>
            <p:ph type="ftr" sz="quarter" idx="3"/>
          </p:nvPr>
        </p:nvSpPr>
        <p:spPr/>
        <p:txBody>
          <a:bodyPr/>
          <a:lstStyle>
            <a:lvl1pPr>
              <a:defRPr/>
            </a:lvl1pPr>
          </a:lstStyle>
          <a:p>
            <a:endParaRPr lang="tr-TR"/>
          </a:p>
        </p:txBody>
      </p:sp>
      <p:sp>
        <p:nvSpPr>
          <p:cNvPr id="19462" name="Rectangle 6"/>
          <p:cNvSpPr>
            <a:spLocks noGrp="1" noChangeArrowheads="1"/>
          </p:cNvSpPr>
          <p:nvPr>
            <p:ph type="sldNum" sz="quarter" idx="4"/>
          </p:nvPr>
        </p:nvSpPr>
        <p:spPr/>
        <p:txBody>
          <a:bodyPr/>
          <a:lstStyle>
            <a:lvl1pPr>
              <a:defRPr/>
            </a:lvl1pPr>
          </a:lstStyle>
          <a:p>
            <a:fld id="{0507EDBD-4DF1-4F27-8F14-0760ED0DDF09}" type="slidenum">
              <a:rPr lang="tr-TR"/>
              <a:pPr/>
              <a:t>‹N°›</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tr-TR"/>
          </a:p>
        </p:txBody>
      </p:sp>
      <p:sp>
        <p:nvSpPr>
          <p:cNvPr id="5" name="Espace réservé du pied de page 4"/>
          <p:cNvSpPr>
            <a:spLocks noGrp="1"/>
          </p:cNvSpPr>
          <p:nvPr>
            <p:ph type="ftr" sz="quarter" idx="11"/>
          </p:nvPr>
        </p:nvSpPr>
        <p:spPr/>
        <p:txBody>
          <a:bodyPr/>
          <a:lstStyle>
            <a:lvl1pPr>
              <a:defRPr/>
            </a:lvl1pPr>
          </a:lstStyle>
          <a:p>
            <a:endParaRPr lang="tr-TR"/>
          </a:p>
        </p:txBody>
      </p:sp>
      <p:sp>
        <p:nvSpPr>
          <p:cNvPr id="6" name="Espace réservé du numéro de diapositive 5"/>
          <p:cNvSpPr>
            <a:spLocks noGrp="1"/>
          </p:cNvSpPr>
          <p:nvPr>
            <p:ph type="sldNum" sz="quarter" idx="12"/>
          </p:nvPr>
        </p:nvSpPr>
        <p:spPr/>
        <p:txBody>
          <a:bodyPr/>
          <a:lstStyle>
            <a:lvl1pPr>
              <a:defRPr/>
            </a:lvl1pPr>
          </a:lstStyle>
          <a:p>
            <a:fld id="{E2E655EC-5ECC-4451-8C63-27B413DE920A}" type="slidenum">
              <a:rPr lang="tr-TR"/>
              <a:pPr/>
              <a:t>‹N°›</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381000"/>
            <a:ext cx="2057400" cy="57150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381000"/>
            <a:ext cx="6019800" cy="57150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tr-TR"/>
          </a:p>
        </p:txBody>
      </p:sp>
      <p:sp>
        <p:nvSpPr>
          <p:cNvPr id="5" name="Espace réservé du pied de page 4"/>
          <p:cNvSpPr>
            <a:spLocks noGrp="1"/>
          </p:cNvSpPr>
          <p:nvPr>
            <p:ph type="ftr" sz="quarter" idx="11"/>
          </p:nvPr>
        </p:nvSpPr>
        <p:spPr/>
        <p:txBody>
          <a:bodyPr/>
          <a:lstStyle>
            <a:lvl1pPr>
              <a:defRPr/>
            </a:lvl1pPr>
          </a:lstStyle>
          <a:p>
            <a:endParaRPr lang="tr-TR"/>
          </a:p>
        </p:txBody>
      </p:sp>
      <p:sp>
        <p:nvSpPr>
          <p:cNvPr id="6" name="Espace réservé du numéro de diapositive 5"/>
          <p:cNvSpPr>
            <a:spLocks noGrp="1"/>
          </p:cNvSpPr>
          <p:nvPr>
            <p:ph type="sldNum" sz="quarter" idx="12"/>
          </p:nvPr>
        </p:nvSpPr>
        <p:spPr/>
        <p:txBody>
          <a:bodyPr/>
          <a:lstStyle>
            <a:lvl1pPr>
              <a:defRPr/>
            </a:lvl1pPr>
          </a:lstStyle>
          <a:p>
            <a:fld id="{5DE410AE-36C8-47A5-BD41-3C7B3572348C}" type="slidenum">
              <a:rPr lang="tr-TR"/>
              <a:pPr/>
              <a:t>‹N°›</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tr-TR"/>
          </a:p>
        </p:txBody>
      </p:sp>
      <p:sp>
        <p:nvSpPr>
          <p:cNvPr id="5" name="Espace réservé du pied de page 4"/>
          <p:cNvSpPr>
            <a:spLocks noGrp="1"/>
          </p:cNvSpPr>
          <p:nvPr>
            <p:ph type="ftr" sz="quarter" idx="11"/>
          </p:nvPr>
        </p:nvSpPr>
        <p:spPr/>
        <p:txBody>
          <a:bodyPr/>
          <a:lstStyle>
            <a:lvl1pPr>
              <a:defRPr/>
            </a:lvl1pPr>
          </a:lstStyle>
          <a:p>
            <a:endParaRPr lang="tr-TR"/>
          </a:p>
        </p:txBody>
      </p:sp>
      <p:sp>
        <p:nvSpPr>
          <p:cNvPr id="6" name="Espace réservé du numéro de diapositive 5"/>
          <p:cNvSpPr>
            <a:spLocks noGrp="1"/>
          </p:cNvSpPr>
          <p:nvPr>
            <p:ph type="sldNum" sz="quarter" idx="12"/>
          </p:nvPr>
        </p:nvSpPr>
        <p:spPr/>
        <p:txBody>
          <a:bodyPr/>
          <a:lstStyle>
            <a:lvl1pPr>
              <a:defRPr/>
            </a:lvl1pPr>
          </a:lstStyle>
          <a:p>
            <a:fld id="{B9A80DC9-CCA5-4706-AC1A-3C49651F61BF}" type="slidenum">
              <a:rPr lang="tr-TR"/>
              <a:pPr/>
              <a:t>‹N°›</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tr-TR"/>
          </a:p>
        </p:txBody>
      </p:sp>
      <p:sp>
        <p:nvSpPr>
          <p:cNvPr id="5" name="Espace réservé du pied de page 4"/>
          <p:cNvSpPr>
            <a:spLocks noGrp="1"/>
          </p:cNvSpPr>
          <p:nvPr>
            <p:ph type="ftr" sz="quarter" idx="11"/>
          </p:nvPr>
        </p:nvSpPr>
        <p:spPr/>
        <p:txBody>
          <a:bodyPr/>
          <a:lstStyle>
            <a:lvl1pPr>
              <a:defRPr/>
            </a:lvl1pPr>
          </a:lstStyle>
          <a:p>
            <a:endParaRPr lang="tr-TR"/>
          </a:p>
        </p:txBody>
      </p:sp>
      <p:sp>
        <p:nvSpPr>
          <p:cNvPr id="6" name="Espace réservé du numéro de diapositive 5"/>
          <p:cNvSpPr>
            <a:spLocks noGrp="1"/>
          </p:cNvSpPr>
          <p:nvPr>
            <p:ph type="sldNum" sz="quarter" idx="12"/>
          </p:nvPr>
        </p:nvSpPr>
        <p:spPr/>
        <p:txBody>
          <a:bodyPr/>
          <a:lstStyle>
            <a:lvl1pPr>
              <a:defRPr/>
            </a:lvl1pPr>
          </a:lstStyle>
          <a:p>
            <a:fld id="{754F649E-DE06-49A1-9305-A2000FC45E44}" type="slidenum">
              <a:rPr lang="tr-TR"/>
              <a:pPr/>
              <a:t>‹N°›</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tr-TR"/>
          </a:p>
        </p:txBody>
      </p:sp>
      <p:sp>
        <p:nvSpPr>
          <p:cNvPr id="6" name="Espace réservé du pied de page 5"/>
          <p:cNvSpPr>
            <a:spLocks noGrp="1"/>
          </p:cNvSpPr>
          <p:nvPr>
            <p:ph type="ftr" sz="quarter" idx="11"/>
          </p:nvPr>
        </p:nvSpPr>
        <p:spPr/>
        <p:txBody>
          <a:bodyPr/>
          <a:lstStyle>
            <a:lvl1pPr>
              <a:defRPr/>
            </a:lvl1pPr>
          </a:lstStyle>
          <a:p>
            <a:endParaRPr lang="tr-TR"/>
          </a:p>
        </p:txBody>
      </p:sp>
      <p:sp>
        <p:nvSpPr>
          <p:cNvPr id="7" name="Espace réservé du numéro de diapositive 6"/>
          <p:cNvSpPr>
            <a:spLocks noGrp="1"/>
          </p:cNvSpPr>
          <p:nvPr>
            <p:ph type="sldNum" sz="quarter" idx="12"/>
          </p:nvPr>
        </p:nvSpPr>
        <p:spPr/>
        <p:txBody>
          <a:bodyPr/>
          <a:lstStyle>
            <a:lvl1pPr>
              <a:defRPr/>
            </a:lvl1pPr>
          </a:lstStyle>
          <a:p>
            <a:fld id="{30CC6995-5E9E-431C-AC93-5C439EA3E2AC}" type="slidenum">
              <a:rPr lang="tr-TR"/>
              <a:pPr/>
              <a:t>‹N°›</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tr-TR"/>
          </a:p>
        </p:txBody>
      </p:sp>
      <p:sp>
        <p:nvSpPr>
          <p:cNvPr id="8" name="Espace réservé du pied de page 7"/>
          <p:cNvSpPr>
            <a:spLocks noGrp="1"/>
          </p:cNvSpPr>
          <p:nvPr>
            <p:ph type="ftr" sz="quarter" idx="11"/>
          </p:nvPr>
        </p:nvSpPr>
        <p:spPr/>
        <p:txBody>
          <a:bodyPr/>
          <a:lstStyle>
            <a:lvl1pPr>
              <a:defRPr/>
            </a:lvl1pPr>
          </a:lstStyle>
          <a:p>
            <a:endParaRPr lang="tr-TR"/>
          </a:p>
        </p:txBody>
      </p:sp>
      <p:sp>
        <p:nvSpPr>
          <p:cNvPr id="9" name="Espace réservé du numéro de diapositive 8"/>
          <p:cNvSpPr>
            <a:spLocks noGrp="1"/>
          </p:cNvSpPr>
          <p:nvPr>
            <p:ph type="sldNum" sz="quarter" idx="12"/>
          </p:nvPr>
        </p:nvSpPr>
        <p:spPr/>
        <p:txBody>
          <a:bodyPr/>
          <a:lstStyle>
            <a:lvl1pPr>
              <a:defRPr/>
            </a:lvl1pPr>
          </a:lstStyle>
          <a:p>
            <a:fld id="{322F0C43-50C3-44B9-A5CD-08EEA6F032B4}" type="slidenum">
              <a:rPr lang="tr-TR"/>
              <a:pPr/>
              <a:t>‹N°›</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tr-TR"/>
          </a:p>
        </p:txBody>
      </p:sp>
      <p:sp>
        <p:nvSpPr>
          <p:cNvPr id="4" name="Espace réservé du pied de page 3"/>
          <p:cNvSpPr>
            <a:spLocks noGrp="1"/>
          </p:cNvSpPr>
          <p:nvPr>
            <p:ph type="ftr" sz="quarter" idx="11"/>
          </p:nvPr>
        </p:nvSpPr>
        <p:spPr/>
        <p:txBody>
          <a:bodyPr/>
          <a:lstStyle>
            <a:lvl1pPr>
              <a:defRPr/>
            </a:lvl1pPr>
          </a:lstStyle>
          <a:p>
            <a:endParaRPr lang="tr-TR"/>
          </a:p>
        </p:txBody>
      </p:sp>
      <p:sp>
        <p:nvSpPr>
          <p:cNvPr id="5" name="Espace réservé du numéro de diapositive 4"/>
          <p:cNvSpPr>
            <a:spLocks noGrp="1"/>
          </p:cNvSpPr>
          <p:nvPr>
            <p:ph type="sldNum" sz="quarter" idx="12"/>
          </p:nvPr>
        </p:nvSpPr>
        <p:spPr/>
        <p:txBody>
          <a:bodyPr/>
          <a:lstStyle>
            <a:lvl1pPr>
              <a:defRPr/>
            </a:lvl1pPr>
          </a:lstStyle>
          <a:p>
            <a:fld id="{48B0D3F2-F9D1-4B46-8E7E-AF4E38CDA8D2}" type="slidenum">
              <a:rPr lang="tr-TR"/>
              <a:pPr/>
              <a:t>‹N°›</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tr-TR"/>
          </a:p>
        </p:txBody>
      </p:sp>
      <p:sp>
        <p:nvSpPr>
          <p:cNvPr id="3" name="Espace réservé du pied de page 2"/>
          <p:cNvSpPr>
            <a:spLocks noGrp="1"/>
          </p:cNvSpPr>
          <p:nvPr>
            <p:ph type="ftr" sz="quarter" idx="11"/>
          </p:nvPr>
        </p:nvSpPr>
        <p:spPr/>
        <p:txBody>
          <a:bodyPr/>
          <a:lstStyle>
            <a:lvl1pPr>
              <a:defRPr/>
            </a:lvl1pPr>
          </a:lstStyle>
          <a:p>
            <a:endParaRPr lang="tr-TR"/>
          </a:p>
        </p:txBody>
      </p:sp>
      <p:sp>
        <p:nvSpPr>
          <p:cNvPr id="4" name="Espace réservé du numéro de diapositive 3"/>
          <p:cNvSpPr>
            <a:spLocks noGrp="1"/>
          </p:cNvSpPr>
          <p:nvPr>
            <p:ph type="sldNum" sz="quarter" idx="12"/>
          </p:nvPr>
        </p:nvSpPr>
        <p:spPr/>
        <p:txBody>
          <a:bodyPr/>
          <a:lstStyle>
            <a:lvl1pPr>
              <a:defRPr/>
            </a:lvl1pPr>
          </a:lstStyle>
          <a:p>
            <a:fld id="{96D2C87C-A889-42F6-A25F-89C155A7F173}" type="slidenum">
              <a:rPr lang="tr-TR"/>
              <a:pPr/>
              <a:t>‹N°›</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tr-TR"/>
          </a:p>
        </p:txBody>
      </p:sp>
      <p:sp>
        <p:nvSpPr>
          <p:cNvPr id="6" name="Espace réservé du pied de page 5"/>
          <p:cNvSpPr>
            <a:spLocks noGrp="1"/>
          </p:cNvSpPr>
          <p:nvPr>
            <p:ph type="ftr" sz="quarter" idx="11"/>
          </p:nvPr>
        </p:nvSpPr>
        <p:spPr/>
        <p:txBody>
          <a:bodyPr/>
          <a:lstStyle>
            <a:lvl1pPr>
              <a:defRPr/>
            </a:lvl1pPr>
          </a:lstStyle>
          <a:p>
            <a:endParaRPr lang="tr-TR"/>
          </a:p>
        </p:txBody>
      </p:sp>
      <p:sp>
        <p:nvSpPr>
          <p:cNvPr id="7" name="Espace réservé du numéro de diapositive 6"/>
          <p:cNvSpPr>
            <a:spLocks noGrp="1"/>
          </p:cNvSpPr>
          <p:nvPr>
            <p:ph type="sldNum" sz="quarter" idx="12"/>
          </p:nvPr>
        </p:nvSpPr>
        <p:spPr/>
        <p:txBody>
          <a:bodyPr/>
          <a:lstStyle>
            <a:lvl1pPr>
              <a:defRPr/>
            </a:lvl1pPr>
          </a:lstStyle>
          <a:p>
            <a:fld id="{ECC035C7-A0AC-4D2B-9234-48C25B2B2088}" type="slidenum">
              <a:rPr lang="tr-TR"/>
              <a:pPr/>
              <a:t>‹N°›</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tr-TR"/>
          </a:p>
        </p:txBody>
      </p:sp>
      <p:sp>
        <p:nvSpPr>
          <p:cNvPr id="6" name="Espace réservé du pied de page 5"/>
          <p:cNvSpPr>
            <a:spLocks noGrp="1"/>
          </p:cNvSpPr>
          <p:nvPr>
            <p:ph type="ftr" sz="quarter" idx="11"/>
          </p:nvPr>
        </p:nvSpPr>
        <p:spPr/>
        <p:txBody>
          <a:bodyPr/>
          <a:lstStyle>
            <a:lvl1pPr>
              <a:defRPr/>
            </a:lvl1pPr>
          </a:lstStyle>
          <a:p>
            <a:endParaRPr lang="tr-TR"/>
          </a:p>
        </p:txBody>
      </p:sp>
      <p:sp>
        <p:nvSpPr>
          <p:cNvPr id="7" name="Espace réservé du numéro de diapositive 6"/>
          <p:cNvSpPr>
            <a:spLocks noGrp="1"/>
          </p:cNvSpPr>
          <p:nvPr>
            <p:ph type="sldNum" sz="quarter" idx="12"/>
          </p:nvPr>
        </p:nvSpPr>
        <p:spPr/>
        <p:txBody>
          <a:bodyPr/>
          <a:lstStyle>
            <a:lvl1pPr>
              <a:defRPr/>
            </a:lvl1pPr>
          </a:lstStyle>
          <a:p>
            <a:fld id="{FD0E0F74-7CAF-4253-A00A-6711265C4EA8}" type="slidenum">
              <a:rPr lang="tr-TR"/>
              <a:pPr/>
              <a:t>‹N°›</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843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endParaRPr lang="tr-TR"/>
          </a:p>
        </p:txBody>
      </p:sp>
      <p:sp>
        <p:nvSpPr>
          <p:cNvPr id="18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endParaRPr lang="tr-TR"/>
          </a:p>
        </p:txBody>
      </p:sp>
      <p:sp>
        <p:nvSpPr>
          <p:cNvPr id="18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BBD346F9-6740-49F9-8D07-D2C8B232CF2B}" type="slidenum">
              <a:rPr lang="tr-TR"/>
              <a:pPr/>
              <a:t>‹N°›</a:t>
            </a:fld>
            <a:endParaRPr lang="tr-TR"/>
          </a:p>
        </p:txBody>
      </p:sp>
    </p:spTree>
  </p:cSld>
  <p:clrMap bg1="dk2" tx1="lt1" bg2="dk1"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commons/b/bc/TurkishDelightDisplay.jp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1447800" y="2057400"/>
            <a:ext cx="6248400" cy="1800225"/>
          </a:xfrm>
          <a:prstGeom prst="rect">
            <a:avLst/>
          </a:prstGeom>
          <a:noFill/>
          <a:ln w="9525">
            <a:noFill/>
            <a:miter lim="800000"/>
            <a:headEnd/>
            <a:tailEnd/>
          </a:ln>
          <a:effectLst/>
        </p:spPr>
        <p:txBody>
          <a:bodyPr anchor="ctr">
            <a:spAutoFit/>
          </a:bodyPr>
          <a:lstStyle/>
          <a:p>
            <a:r>
              <a:rPr lang="tr-TR" sz="2400"/>
              <a:t>                     </a:t>
            </a:r>
            <a:r>
              <a:rPr lang="en-US" sz="2800"/>
              <a:t>In this part </a:t>
            </a:r>
          </a:p>
          <a:p>
            <a:r>
              <a:rPr lang="en-US" sz="2800"/>
              <a:t>         we would like to introduce </a:t>
            </a:r>
          </a:p>
          <a:p>
            <a:r>
              <a:rPr lang="en-US" sz="2800"/>
              <a:t>           some important Turkish    </a:t>
            </a:r>
          </a:p>
          <a:p>
            <a:r>
              <a:rPr lang="en-US" sz="2800"/>
              <a:t>               traditional values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990600" y="228600"/>
            <a:ext cx="7086600" cy="1066800"/>
          </a:xfrm>
        </p:spPr>
        <p:txBody>
          <a:bodyPr/>
          <a:lstStyle/>
          <a:p>
            <a:r>
              <a:rPr lang="tr-TR"/>
              <a:t>Turkish Delight</a:t>
            </a:r>
          </a:p>
        </p:txBody>
      </p:sp>
      <p:sp>
        <p:nvSpPr>
          <p:cNvPr id="26630" name="Rectangle 6"/>
          <p:cNvSpPr>
            <a:spLocks noGrp="1" noChangeArrowheads="1"/>
          </p:cNvSpPr>
          <p:nvPr>
            <p:ph type="subTitle" idx="1"/>
          </p:nvPr>
        </p:nvSpPr>
        <p:spPr>
          <a:xfrm>
            <a:off x="1371600" y="4876800"/>
            <a:ext cx="6400800" cy="1752600"/>
          </a:xfrm>
        </p:spPr>
        <p:txBody>
          <a:bodyPr/>
          <a:lstStyle/>
          <a:p>
            <a:r>
              <a:rPr lang="en-US" sz="2000"/>
              <a:t>It is a kind of candy and very famous in Turkey but contrary to candy it is very soft. Turkish people serve Turkish delight to their guests on </a:t>
            </a:r>
            <a:r>
              <a:rPr lang="tr-TR" sz="2000"/>
              <a:t>r</a:t>
            </a:r>
            <a:r>
              <a:rPr lang="en-US" sz="2000"/>
              <a:t>eligious holidays. As you see in the picture there are many types of them.</a:t>
            </a:r>
          </a:p>
        </p:txBody>
      </p:sp>
      <p:pic>
        <p:nvPicPr>
          <p:cNvPr id="26629" name="Picture 5" descr="File:TurkishDelightDisplay.jpg">
            <a:hlinkClick r:id="rId2"/>
          </p:cNvPr>
          <p:cNvPicPr>
            <a:picLocks noChangeAspect="1" noChangeArrowheads="1"/>
          </p:cNvPicPr>
          <p:nvPr/>
        </p:nvPicPr>
        <p:blipFill>
          <a:blip r:embed="rId3" cstate="print"/>
          <a:srcRect/>
          <a:stretch>
            <a:fillRect/>
          </a:stretch>
        </p:blipFill>
        <p:spPr bwMode="auto">
          <a:xfrm>
            <a:off x="2362200" y="1295400"/>
            <a:ext cx="4419600" cy="33147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990600" y="228600"/>
            <a:ext cx="7086600" cy="1219200"/>
          </a:xfrm>
        </p:spPr>
        <p:txBody>
          <a:bodyPr/>
          <a:lstStyle/>
          <a:p>
            <a:r>
              <a:rPr lang="tr-TR"/>
              <a:t>Turkish Coffee</a:t>
            </a:r>
          </a:p>
        </p:txBody>
      </p:sp>
      <p:sp>
        <p:nvSpPr>
          <p:cNvPr id="29702" name="Rectangle 6"/>
          <p:cNvSpPr>
            <a:spLocks noGrp="1" noChangeArrowheads="1"/>
          </p:cNvSpPr>
          <p:nvPr>
            <p:ph type="subTitle" idx="1"/>
          </p:nvPr>
        </p:nvSpPr>
        <p:spPr>
          <a:xfrm>
            <a:off x="1447800" y="5029200"/>
            <a:ext cx="6324600" cy="1295400"/>
          </a:xfrm>
        </p:spPr>
        <p:txBody>
          <a:bodyPr/>
          <a:lstStyle/>
          <a:p>
            <a:r>
              <a:rPr lang="tr-TR" sz="2000"/>
              <a:t>Turkish coffee is very important in Turkish culture. It is generally drunk after breakfast. It is served in special tiny cups.</a:t>
            </a:r>
          </a:p>
        </p:txBody>
      </p:sp>
      <p:pic>
        <p:nvPicPr>
          <p:cNvPr id="29705" name="Picture 9"/>
          <p:cNvPicPr>
            <a:picLocks noChangeAspect="1" noChangeArrowheads="1"/>
          </p:cNvPicPr>
          <p:nvPr/>
        </p:nvPicPr>
        <p:blipFill>
          <a:blip r:embed="rId2" cstate="print"/>
          <a:srcRect/>
          <a:stretch>
            <a:fillRect/>
          </a:stretch>
        </p:blipFill>
        <p:spPr bwMode="auto">
          <a:xfrm>
            <a:off x="2667000" y="1524000"/>
            <a:ext cx="3810000" cy="33623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ctrTitle"/>
          </p:nvPr>
        </p:nvSpPr>
        <p:spPr>
          <a:xfrm>
            <a:off x="914400" y="152400"/>
            <a:ext cx="7010400" cy="990600"/>
          </a:xfrm>
        </p:spPr>
        <p:txBody>
          <a:bodyPr/>
          <a:lstStyle/>
          <a:p>
            <a:r>
              <a:rPr lang="tr-TR" dirty="0"/>
              <a:t>Turkish </a:t>
            </a:r>
            <a:r>
              <a:rPr lang="tr-TR" dirty="0" smtClean="0"/>
              <a:t>M</a:t>
            </a:r>
            <a:r>
              <a:rPr lang="fr-FR" dirty="0" smtClean="0"/>
              <a:t>anti</a:t>
            </a:r>
            <a:endParaRPr lang="tr-TR" dirty="0"/>
          </a:p>
        </p:txBody>
      </p:sp>
      <p:sp>
        <p:nvSpPr>
          <p:cNvPr id="31749" name="Rectangle 5"/>
          <p:cNvSpPr>
            <a:spLocks noGrp="1" noChangeArrowheads="1"/>
          </p:cNvSpPr>
          <p:nvPr>
            <p:ph type="subTitle" idx="1"/>
          </p:nvPr>
        </p:nvSpPr>
        <p:spPr>
          <a:xfrm>
            <a:off x="1447800" y="4648200"/>
            <a:ext cx="6477000" cy="1981200"/>
          </a:xfrm>
        </p:spPr>
        <p:txBody>
          <a:bodyPr/>
          <a:lstStyle/>
          <a:p>
            <a:r>
              <a:rPr lang="tr-TR" sz="2000"/>
              <a:t> It is called ‘Mantı’ in Turkey. It consists of many bundles with meats in it.</a:t>
            </a:r>
          </a:p>
          <a:p>
            <a:r>
              <a:rPr lang="tr-TR" sz="2000"/>
              <a:t>It is served with garlic yoghurt sauce and tomatoe sauce on it. It is difficult but a very delicious meal.</a:t>
            </a:r>
          </a:p>
        </p:txBody>
      </p:sp>
      <p:pic>
        <p:nvPicPr>
          <p:cNvPr id="31751" name="Picture 7" descr="manti"/>
          <p:cNvPicPr>
            <a:picLocks noChangeAspect="1" noChangeArrowheads="1"/>
          </p:cNvPicPr>
          <p:nvPr/>
        </p:nvPicPr>
        <p:blipFill>
          <a:blip r:embed="rId2" cstate="print"/>
          <a:srcRect/>
          <a:stretch>
            <a:fillRect/>
          </a:stretch>
        </p:blipFill>
        <p:spPr bwMode="auto">
          <a:xfrm>
            <a:off x="2438400" y="1066800"/>
            <a:ext cx="4114800" cy="31527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ctrTitle"/>
          </p:nvPr>
        </p:nvSpPr>
        <p:spPr>
          <a:xfrm>
            <a:off x="838200" y="152400"/>
            <a:ext cx="7239000" cy="1066800"/>
          </a:xfrm>
        </p:spPr>
        <p:txBody>
          <a:bodyPr/>
          <a:lstStyle/>
          <a:p>
            <a:r>
              <a:rPr lang="tr-TR"/>
              <a:t>Turkish Rakı</a:t>
            </a:r>
          </a:p>
        </p:txBody>
      </p:sp>
      <p:sp>
        <p:nvSpPr>
          <p:cNvPr id="37893" name="Rectangle 5"/>
          <p:cNvSpPr>
            <a:spLocks noGrp="1" noChangeArrowheads="1"/>
          </p:cNvSpPr>
          <p:nvPr>
            <p:ph type="subTitle" idx="1"/>
          </p:nvPr>
        </p:nvSpPr>
        <p:spPr>
          <a:xfrm>
            <a:off x="1524000" y="5029200"/>
            <a:ext cx="6248400" cy="1447800"/>
          </a:xfrm>
        </p:spPr>
        <p:txBody>
          <a:bodyPr/>
          <a:lstStyle/>
          <a:p>
            <a:pPr>
              <a:lnSpc>
                <a:spcPct val="80000"/>
              </a:lnSpc>
            </a:pPr>
            <a:r>
              <a:rPr lang="tr-TR" sz="2000">
                <a:effectLst/>
              </a:rPr>
              <a:t>It's similar to Greek</a:t>
            </a:r>
            <a:r>
              <a:rPr lang="tr-TR" sz="2000" i="1">
                <a:effectLst/>
              </a:rPr>
              <a:t> </a:t>
            </a:r>
            <a:r>
              <a:rPr lang="tr-TR" sz="2000">
                <a:effectLst/>
              </a:rPr>
              <a:t>ouzo and French</a:t>
            </a:r>
            <a:r>
              <a:rPr lang="tr-TR" sz="2000" i="1">
                <a:effectLst/>
              </a:rPr>
              <a:t> </a:t>
            </a:r>
            <a:r>
              <a:rPr lang="tr-TR" sz="2000">
                <a:effectLst/>
              </a:rPr>
              <a:t>pastis</a:t>
            </a:r>
            <a:r>
              <a:rPr lang="tr-TR" sz="2000" i="1">
                <a:effectLst/>
              </a:rPr>
              <a:t>.</a:t>
            </a:r>
            <a:r>
              <a:rPr lang="tr-TR" sz="2000">
                <a:effectLst/>
              </a:rPr>
              <a:t> </a:t>
            </a:r>
          </a:p>
          <a:p>
            <a:pPr>
              <a:lnSpc>
                <a:spcPct val="80000"/>
              </a:lnSpc>
            </a:pPr>
            <a:r>
              <a:rPr lang="tr-TR" sz="2000">
                <a:effectLst/>
              </a:rPr>
              <a:t>When mixed with ice and/or water for drinking, it turns milky white. Because of its color and hefty alcoholic punch, Turks call it</a:t>
            </a:r>
            <a:r>
              <a:rPr lang="tr-TR" sz="2000" i="1">
                <a:effectLst/>
              </a:rPr>
              <a:t> </a:t>
            </a:r>
            <a:r>
              <a:rPr lang="tr-TR" sz="2000">
                <a:effectLst/>
              </a:rPr>
              <a:t>lion's milk.</a:t>
            </a:r>
          </a:p>
        </p:txBody>
      </p:sp>
      <p:pic>
        <p:nvPicPr>
          <p:cNvPr id="37895" name="Picture 7" descr="1248956673"/>
          <p:cNvPicPr>
            <a:picLocks noChangeAspect="1" noChangeArrowheads="1"/>
          </p:cNvPicPr>
          <p:nvPr/>
        </p:nvPicPr>
        <p:blipFill>
          <a:blip r:embed="rId2" cstate="print"/>
          <a:srcRect/>
          <a:stretch>
            <a:fillRect/>
          </a:stretch>
        </p:blipFill>
        <p:spPr bwMode="auto">
          <a:xfrm>
            <a:off x="2667000" y="1143000"/>
            <a:ext cx="3627438" cy="3733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ctrTitle"/>
          </p:nvPr>
        </p:nvSpPr>
        <p:spPr>
          <a:xfrm>
            <a:off x="838200" y="152400"/>
            <a:ext cx="7315200" cy="990600"/>
          </a:xfrm>
        </p:spPr>
        <p:txBody>
          <a:bodyPr/>
          <a:lstStyle/>
          <a:p>
            <a:r>
              <a:rPr lang="tr-TR"/>
              <a:t>Turkish Kebab</a:t>
            </a:r>
          </a:p>
        </p:txBody>
      </p:sp>
      <p:sp>
        <p:nvSpPr>
          <p:cNvPr id="35845" name="Rectangle 5"/>
          <p:cNvSpPr>
            <a:spLocks noGrp="1" noChangeArrowheads="1"/>
          </p:cNvSpPr>
          <p:nvPr>
            <p:ph type="subTitle" idx="1"/>
          </p:nvPr>
        </p:nvSpPr>
        <p:spPr>
          <a:xfrm>
            <a:off x="1371600" y="5029200"/>
            <a:ext cx="6248400" cy="990600"/>
          </a:xfrm>
        </p:spPr>
        <p:txBody>
          <a:bodyPr/>
          <a:lstStyle/>
          <a:p>
            <a:r>
              <a:rPr lang="tr-TR" sz="1800"/>
              <a:t> Lamb meat(generally) is grilled with </a:t>
            </a:r>
          </a:p>
          <a:p>
            <a:r>
              <a:rPr lang="tr-TR" sz="1800"/>
              <a:t>Green pepper and tomatoe pieces on sticks. Turkish men eat Turkish Kebab with Turk’s traditional drink ‘Rakı’.</a:t>
            </a:r>
          </a:p>
          <a:p>
            <a:endParaRPr lang="tr-TR" sz="1800"/>
          </a:p>
        </p:txBody>
      </p:sp>
      <p:pic>
        <p:nvPicPr>
          <p:cNvPr id="35849" name="Picture 9" descr="sis"/>
          <p:cNvPicPr>
            <a:picLocks noChangeAspect="1" noChangeArrowheads="1"/>
          </p:cNvPicPr>
          <p:nvPr/>
        </p:nvPicPr>
        <p:blipFill>
          <a:blip r:embed="rId2" cstate="print"/>
          <a:srcRect/>
          <a:stretch>
            <a:fillRect/>
          </a:stretch>
        </p:blipFill>
        <p:spPr bwMode="auto">
          <a:xfrm>
            <a:off x="2209800" y="1295400"/>
            <a:ext cx="4762500" cy="35718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ctrTitle"/>
          </p:nvPr>
        </p:nvSpPr>
        <p:spPr>
          <a:xfrm>
            <a:off x="685800" y="0"/>
            <a:ext cx="7543800" cy="1143000"/>
          </a:xfrm>
        </p:spPr>
        <p:txBody>
          <a:bodyPr/>
          <a:lstStyle/>
          <a:p>
            <a:r>
              <a:rPr lang="tr-TR"/>
              <a:t>Baklava</a:t>
            </a:r>
          </a:p>
        </p:txBody>
      </p:sp>
      <p:sp>
        <p:nvSpPr>
          <p:cNvPr id="33797" name="Rectangle 5"/>
          <p:cNvSpPr>
            <a:spLocks noGrp="1" noChangeArrowheads="1"/>
          </p:cNvSpPr>
          <p:nvPr>
            <p:ph type="subTitle" idx="1"/>
          </p:nvPr>
        </p:nvSpPr>
        <p:spPr>
          <a:xfrm>
            <a:off x="1371600" y="5105400"/>
            <a:ext cx="6705600" cy="1752600"/>
          </a:xfrm>
        </p:spPr>
        <p:txBody>
          <a:bodyPr/>
          <a:lstStyle/>
          <a:p>
            <a:r>
              <a:rPr lang="tr-TR" sz="2000"/>
              <a:t>It is a kind of dessert. We can say that it is our national dessert. It is very hard to make it. Our grandmothers make it well, </a:t>
            </a:r>
            <a:r>
              <a:rPr lang="tr-TR" sz="2000">
                <a:sym typeface="Wingdings" pitchFamily="2" charset="2"/>
              </a:rPr>
              <a:t>we just know how to eat it :)</a:t>
            </a:r>
            <a:endParaRPr lang="tr-TR" sz="2000"/>
          </a:p>
        </p:txBody>
      </p:sp>
      <p:pic>
        <p:nvPicPr>
          <p:cNvPr id="33799" name="Picture 7" descr="ANd9GcTJxyO4bnEoHn2FQxxSjBX8k0PLFbI_pl6HcpP3roGtuHSyNRHAH0khS70Xvg"/>
          <p:cNvPicPr>
            <a:picLocks noChangeAspect="1" noChangeArrowheads="1"/>
          </p:cNvPicPr>
          <p:nvPr/>
        </p:nvPicPr>
        <p:blipFill>
          <a:blip r:embed="rId2" cstate="print"/>
          <a:srcRect/>
          <a:stretch>
            <a:fillRect/>
          </a:stretch>
        </p:blipFill>
        <p:spPr bwMode="auto">
          <a:xfrm>
            <a:off x="2209800" y="1143000"/>
            <a:ext cx="4800600" cy="35941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9" name="Rectangle 7"/>
          <p:cNvSpPr>
            <a:spLocks noGrp="1" noChangeArrowheads="1"/>
          </p:cNvSpPr>
          <p:nvPr>
            <p:ph type="title"/>
          </p:nvPr>
        </p:nvSpPr>
        <p:spPr>
          <a:xfrm>
            <a:off x="533400" y="4800600"/>
            <a:ext cx="8229600" cy="1371600"/>
          </a:xfrm>
        </p:spPr>
        <p:txBody>
          <a:bodyPr/>
          <a:lstStyle/>
          <a:p>
            <a:r>
              <a:rPr lang="tr-TR" sz="1800"/>
              <a:t>It is a common attitude in Turkey and also in Muslim countries. When we visit old people, we kiss their hands and put it onto our forehead. Especially on religious days, grandchildren visit their grandparents and kiss their hands, immediately after it grandparents give money to the grandchildren.</a:t>
            </a:r>
          </a:p>
        </p:txBody>
      </p:sp>
      <p:pic>
        <p:nvPicPr>
          <p:cNvPr id="44038" name="Picture 6"/>
          <p:cNvPicPr>
            <a:picLocks noChangeAspect="1" noChangeArrowheads="1"/>
          </p:cNvPicPr>
          <p:nvPr/>
        </p:nvPicPr>
        <p:blipFill>
          <a:blip r:embed="rId2" cstate="print"/>
          <a:srcRect/>
          <a:stretch>
            <a:fillRect/>
          </a:stretch>
        </p:blipFill>
        <p:spPr bwMode="auto">
          <a:xfrm>
            <a:off x="2362200" y="762000"/>
            <a:ext cx="4724400" cy="37179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990600" y="304800"/>
            <a:ext cx="7010400" cy="457200"/>
          </a:xfrm>
        </p:spPr>
        <p:txBody>
          <a:bodyPr/>
          <a:lstStyle/>
          <a:p>
            <a:r>
              <a:rPr lang="tr-TR" sz="4000"/>
              <a:t>Folk-dance</a:t>
            </a:r>
          </a:p>
        </p:txBody>
      </p:sp>
      <p:sp>
        <p:nvSpPr>
          <p:cNvPr id="54284" name="Rectangle 12"/>
          <p:cNvSpPr>
            <a:spLocks noGrp="1" noChangeArrowheads="1"/>
          </p:cNvSpPr>
          <p:nvPr>
            <p:ph type="subTitle" idx="1"/>
          </p:nvPr>
        </p:nvSpPr>
        <p:spPr>
          <a:xfrm>
            <a:off x="4495800" y="3962400"/>
            <a:ext cx="3962400" cy="2286000"/>
          </a:xfrm>
        </p:spPr>
        <p:txBody>
          <a:bodyPr/>
          <a:lstStyle/>
          <a:p>
            <a:r>
              <a:rPr lang="tr-TR" sz="2400"/>
              <a:t>Folk dance is our traditional dance and it can differ from region to region,and also the clothes are different in every region.</a:t>
            </a:r>
          </a:p>
        </p:txBody>
      </p:sp>
      <p:sp>
        <p:nvSpPr>
          <p:cNvPr id="54277" name="AutoShape 5" descr="2Q=="/>
          <p:cNvSpPr>
            <a:spLocks noChangeAspect="1" noChangeArrowheads="1"/>
          </p:cNvSpPr>
          <p:nvPr/>
        </p:nvSpPr>
        <p:spPr bwMode="auto">
          <a:xfrm>
            <a:off x="3657600" y="381000"/>
            <a:ext cx="2466975" cy="1847850"/>
          </a:xfrm>
          <a:prstGeom prst="rect">
            <a:avLst/>
          </a:prstGeom>
          <a:noFill/>
        </p:spPr>
        <p:txBody>
          <a:bodyPr/>
          <a:lstStyle/>
          <a:p>
            <a:endParaRPr lang="fr-FR"/>
          </a:p>
        </p:txBody>
      </p:sp>
      <p:pic>
        <p:nvPicPr>
          <p:cNvPr id="54279" name="Picture 7" descr="3529"/>
          <p:cNvPicPr>
            <a:picLocks noChangeAspect="1" noChangeArrowheads="1"/>
          </p:cNvPicPr>
          <p:nvPr/>
        </p:nvPicPr>
        <p:blipFill>
          <a:blip r:embed="rId2" cstate="print"/>
          <a:srcRect/>
          <a:stretch>
            <a:fillRect/>
          </a:stretch>
        </p:blipFill>
        <p:spPr bwMode="auto">
          <a:xfrm>
            <a:off x="685800" y="990600"/>
            <a:ext cx="3505200" cy="2566988"/>
          </a:xfrm>
          <a:prstGeom prst="rect">
            <a:avLst/>
          </a:prstGeom>
          <a:noFill/>
        </p:spPr>
      </p:pic>
      <p:pic>
        <p:nvPicPr>
          <p:cNvPr id="54281" name="Picture 9" descr="Folklor"/>
          <p:cNvPicPr>
            <a:picLocks noChangeAspect="1" noChangeArrowheads="1"/>
          </p:cNvPicPr>
          <p:nvPr/>
        </p:nvPicPr>
        <p:blipFill>
          <a:blip r:embed="rId3" cstate="print"/>
          <a:srcRect/>
          <a:stretch>
            <a:fillRect/>
          </a:stretch>
        </p:blipFill>
        <p:spPr bwMode="auto">
          <a:xfrm>
            <a:off x="4419600" y="1066800"/>
            <a:ext cx="4343400" cy="2439988"/>
          </a:xfrm>
          <a:prstGeom prst="rect">
            <a:avLst/>
          </a:prstGeom>
          <a:noFill/>
        </p:spPr>
      </p:pic>
      <p:pic>
        <p:nvPicPr>
          <p:cNvPr id="54283" name="Picture 11" descr="usak_Folklor"/>
          <p:cNvPicPr>
            <a:picLocks noChangeAspect="1" noChangeArrowheads="1"/>
          </p:cNvPicPr>
          <p:nvPr/>
        </p:nvPicPr>
        <p:blipFill>
          <a:blip r:embed="rId4" cstate="print"/>
          <a:srcRect/>
          <a:stretch>
            <a:fillRect/>
          </a:stretch>
        </p:blipFill>
        <p:spPr bwMode="auto">
          <a:xfrm>
            <a:off x="685800" y="3810000"/>
            <a:ext cx="3505200" cy="26289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oku">
  <a:themeElements>
    <a:clrScheme name="Doku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Doku">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ku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Doku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Doku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Doku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Doku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Doku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Doku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Doku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Textured</Template>
  <TotalTime>5018</TotalTime>
  <Words>324</Words>
  <Application>Microsoft Office PowerPoint</Application>
  <PresentationFormat>Affichage à l'écran (4:3)</PresentationFormat>
  <Paragraphs>22</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Doku</vt:lpstr>
      <vt:lpstr>Diapositive 1</vt:lpstr>
      <vt:lpstr>Turkish Delight</vt:lpstr>
      <vt:lpstr>Turkish Coffee</vt:lpstr>
      <vt:lpstr>Turkish Manti</vt:lpstr>
      <vt:lpstr>Turkish Rakı</vt:lpstr>
      <vt:lpstr>Turkish Kebab</vt:lpstr>
      <vt:lpstr>Baklava</vt:lpstr>
      <vt:lpstr>It is a common attitude in Turkey and also in Muslim countries. When we visit old people, we kiss their hands and put it onto our forehead. Especially on religious days, grandchildren visit their grandparents and kiss their hands, immediately after it grandparents give money to the grandchildren.</vt:lpstr>
      <vt:lpstr>Folk-dance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18</cp:revision>
  <cp:lastPrinted>1601-01-01T00:00:00Z</cp:lastPrinted>
  <dcterms:created xsi:type="dcterms:W3CDTF">2010-01-21T19:30:17Z</dcterms:created>
  <dcterms:modified xsi:type="dcterms:W3CDTF">2016-01-19T01:56:04Z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