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63" r:id="rId3"/>
    <p:sldId id="271" r:id="rId4"/>
    <p:sldId id="269" r:id="rId5"/>
    <p:sldId id="268" r:id="rId6"/>
    <p:sldId id="277" r:id="rId7"/>
    <p:sldId id="272" r:id="rId8"/>
    <p:sldId id="276" r:id="rId9"/>
    <p:sldId id="275" r:id="rId10"/>
    <p:sldId id="264" r:id="rId11"/>
    <p:sldId id="274" r:id="rId12"/>
    <p:sldId id="257" r:id="rId13"/>
    <p:sldId id="258" r:id="rId14"/>
    <p:sldId id="278" r:id="rId15"/>
    <p:sldId id="279" r:id="rId16"/>
    <p:sldId id="280" r:id="rId17"/>
    <p:sldId id="281" r:id="rId18"/>
    <p:sldId id="282" r:id="rId19"/>
    <p:sldId id="283" r:id="rId20"/>
    <p:sldId id="286" r:id="rId21"/>
    <p:sldId id="285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6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38" autoAdjust="0"/>
  </p:normalViewPr>
  <p:slideViewPr>
    <p:cSldViewPr>
      <p:cViewPr varScale="1">
        <p:scale>
          <a:sx n="65" d="100"/>
          <a:sy n="65" d="100"/>
        </p:scale>
        <p:origin x="-129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88CB-36B9-4A09-BBF0-DF3C8FF87BB3}" type="datetimeFigureOut">
              <a:rPr lang="fr-FR" smtClean="0"/>
              <a:pPr/>
              <a:t>07/07/2016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42D-1CE5-490F-B374-8D8D784A03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88CB-36B9-4A09-BBF0-DF3C8FF87BB3}" type="datetimeFigureOut">
              <a:rPr lang="fr-FR" smtClean="0"/>
              <a:pPr/>
              <a:t>07/07/2016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42D-1CE5-490F-B374-8D8D784A03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88CB-36B9-4A09-BBF0-DF3C8FF87BB3}" type="datetimeFigureOut">
              <a:rPr lang="fr-FR" smtClean="0"/>
              <a:pPr/>
              <a:t>07/07/2016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42D-1CE5-490F-B374-8D8D784A03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88CB-36B9-4A09-BBF0-DF3C8FF87BB3}" type="datetimeFigureOut">
              <a:rPr lang="fr-FR" smtClean="0"/>
              <a:pPr/>
              <a:t>07/07/2016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42D-1CE5-490F-B374-8D8D784A03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88CB-36B9-4A09-BBF0-DF3C8FF87BB3}" type="datetimeFigureOut">
              <a:rPr lang="fr-FR" smtClean="0"/>
              <a:pPr/>
              <a:t>07/07/2016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42D-1CE5-490F-B374-8D8D784A03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88CB-36B9-4A09-BBF0-DF3C8FF87BB3}" type="datetimeFigureOut">
              <a:rPr lang="fr-FR" smtClean="0"/>
              <a:pPr/>
              <a:t>07/07/2016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42D-1CE5-490F-B374-8D8D784A03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88CB-36B9-4A09-BBF0-DF3C8FF87BB3}" type="datetimeFigureOut">
              <a:rPr lang="fr-FR" smtClean="0"/>
              <a:pPr/>
              <a:t>07/07/2016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42D-1CE5-490F-B374-8D8D784A03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88CB-36B9-4A09-BBF0-DF3C8FF87BB3}" type="datetimeFigureOut">
              <a:rPr lang="fr-FR" smtClean="0"/>
              <a:pPr/>
              <a:t>07/07/2016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42D-1CE5-490F-B374-8D8D784A03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88CB-36B9-4A09-BBF0-DF3C8FF87BB3}" type="datetimeFigureOut">
              <a:rPr lang="fr-FR" smtClean="0"/>
              <a:pPr/>
              <a:t>07/07/2016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42D-1CE5-490F-B374-8D8D784A03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88CB-36B9-4A09-BBF0-DF3C8FF87BB3}" type="datetimeFigureOut">
              <a:rPr lang="fr-FR" smtClean="0"/>
              <a:pPr/>
              <a:t>07/07/2016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42D-1CE5-490F-B374-8D8D784A03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88CB-36B9-4A09-BBF0-DF3C8FF87BB3}" type="datetimeFigureOut">
              <a:rPr lang="fr-FR" smtClean="0"/>
              <a:pPr/>
              <a:t>07/07/2016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E42D-1CE5-490F-B374-8D8D784A03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088CB-36B9-4A09-BBF0-DF3C8FF87BB3}" type="datetimeFigureOut">
              <a:rPr lang="fr-FR" smtClean="0"/>
              <a:pPr/>
              <a:t>07/07/2016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CE42D-1CE5-490F-B374-8D8D784A03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ERASMUS+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project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DIRES  </a:t>
            </a:r>
          </a:p>
          <a:p>
            <a:pPr>
              <a:buNone/>
            </a:pPr>
            <a:r>
              <a:rPr lang="fr-FR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Disability</a:t>
            </a:r>
            <a:r>
              <a:rPr lang="fr-FR" sz="2800" b="1" i="1" dirty="0" smtClean="0">
                <a:solidFill>
                  <a:schemeClr val="accent2">
                    <a:lumMod val="75000"/>
                  </a:schemeClr>
                </a:solidFill>
              </a:rPr>
              <a:t>-Inclusive </a:t>
            </a:r>
            <a:r>
              <a:rPr lang="fr-FR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schools</a:t>
            </a:r>
            <a:r>
              <a:rPr lang="fr-FR" sz="2800" b="1" i="1" dirty="0" smtClean="0">
                <a:solidFill>
                  <a:schemeClr val="accent2">
                    <a:lumMod val="75000"/>
                  </a:schemeClr>
                </a:solidFill>
              </a:rPr>
              <a:t>-Respect-Europe-Social dialogue</a:t>
            </a:r>
          </a:p>
          <a:p>
            <a:pPr>
              <a:buNone/>
            </a:pP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Mobility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in Ireland: 17-23/01/2016</a:t>
            </a:r>
          </a:p>
          <a:p>
            <a:pPr algn="ctr">
              <a:buNone/>
            </a:pPr>
            <a:r>
              <a:rPr lang="fr-FR" b="1" i="1" dirty="0" smtClean="0">
                <a:solidFill>
                  <a:schemeClr val="accent2">
                    <a:lumMod val="75000"/>
                  </a:schemeClr>
                </a:solidFill>
              </a:rPr>
              <a:t>Our Lady of Fatima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, Wexford</a:t>
            </a:r>
          </a:p>
          <a:p>
            <a:pPr algn="ctr">
              <a:buNone/>
            </a:pPr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Presentation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of the French team </a:t>
            </a:r>
          </a:p>
          <a:p>
            <a:pPr algn="ctr">
              <a:buNone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ISC- Ville du Bois 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4" name="Image 3" descr="C:\Users\User\Desktop\DIRES KA2\DIRES Images et Logos\ERASMUS-logo-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404664"/>
            <a:ext cx="1915542" cy="512275"/>
          </a:xfrm>
          <a:prstGeom prst="rect">
            <a:avLst/>
          </a:prstGeom>
          <a:noFill/>
        </p:spPr>
      </p:pic>
      <p:pic>
        <p:nvPicPr>
          <p:cNvPr id="5" name="Image 4" descr="C:\Users\User\AppData\Local\Microsoft\Windows\Temporary Internet Files\Content.IE5\E7AYRVUP\final logo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260648"/>
            <a:ext cx="128498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 isc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332656"/>
            <a:ext cx="791334" cy="6808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The staff </a:t>
            </a:r>
            <a:r>
              <a:rPr lang="fr-FR" dirty="0" err="1" smtClean="0"/>
              <a:t>preparing</a:t>
            </a:r>
            <a:r>
              <a:rPr lang="fr-FR" dirty="0" smtClean="0"/>
              <a:t> the </a:t>
            </a:r>
            <a:r>
              <a:rPr lang="fr-FR" dirty="0" err="1" smtClean="0"/>
              <a:t>mobility</a:t>
            </a:r>
            <a:r>
              <a:rPr lang="fr-FR" dirty="0" smtClean="0"/>
              <a:t> in Ireland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9" y="1600200"/>
            <a:ext cx="7776864" cy="50691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E:\photos\SAM_19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3707904" y="980728"/>
            <a:ext cx="3312368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err="1" smtClean="0"/>
              <a:t>Sometimes</a:t>
            </a:r>
            <a:r>
              <a:rPr lang="fr-FR" sz="2800" dirty="0" smtClean="0"/>
              <a:t> </a:t>
            </a:r>
            <a:r>
              <a:rPr lang="fr-FR" sz="2800" dirty="0" err="1" smtClean="0"/>
              <a:t>you</a:t>
            </a:r>
            <a:r>
              <a:rPr lang="fr-FR" sz="2800" dirty="0" smtClean="0"/>
              <a:t> have to </a:t>
            </a:r>
            <a:r>
              <a:rPr lang="fr-FR" sz="2800" dirty="0" err="1" smtClean="0"/>
              <a:t>work</a:t>
            </a:r>
            <a:r>
              <a:rPr lang="fr-FR" sz="2800" dirty="0" smtClean="0"/>
              <a:t> </a:t>
            </a:r>
            <a:r>
              <a:rPr lang="fr-FR" sz="2800" dirty="0" err="1" smtClean="0"/>
              <a:t>alone</a:t>
            </a:r>
            <a:r>
              <a:rPr lang="fr-FR" sz="2800" dirty="0" smtClean="0"/>
              <a:t>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21817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…but playboys </a:t>
            </a:r>
            <a:r>
              <a:rPr lang="fr-FR" dirty="0" err="1" smtClean="0"/>
              <a:t>never</a:t>
            </a:r>
            <a:r>
              <a:rPr lang="fr-FR" dirty="0" smtClean="0"/>
              <a:t> </a:t>
            </a:r>
            <a:r>
              <a:rPr lang="fr-FR" dirty="0" err="1" smtClean="0"/>
              <a:t>stay</a:t>
            </a:r>
            <a:r>
              <a:rPr lang="fr-FR" dirty="0" smtClean="0"/>
              <a:t> </a:t>
            </a:r>
            <a:r>
              <a:rPr lang="fr-FR" dirty="0" err="1" smtClean="0"/>
              <a:t>alone</a:t>
            </a:r>
            <a:r>
              <a:rPr lang="fr-FR" dirty="0" smtClean="0"/>
              <a:t> for a long time</a:t>
            </a:r>
            <a:endParaRPr lang="fr-FR" dirty="0"/>
          </a:p>
        </p:txBody>
      </p:sp>
      <p:pic>
        <p:nvPicPr>
          <p:cNvPr id="2050" name="Picture 2" descr="E:\photos\SAM_19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easier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little</a:t>
            </a:r>
            <a:r>
              <a:rPr lang="fr-FR" dirty="0" smtClean="0"/>
              <a:t> help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friends</a:t>
            </a:r>
            <a:endParaRPr lang="fr-FR" dirty="0"/>
          </a:p>
        </p:txBody>
      </p:sp>
      <p:pic>
        <p:nvPicPr>
          <p:cNvPr id="3074" name="Picture 2" descr="E:\photos\SAM_19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>
            <a:gsLst>
              <a:gs pos="3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fr-FR" dirty="0" err="1" smtClean="0">
                <a:solidFill>
                  <a:srgbClr val="7030A0"/>
                </a:solidFill>
              </a:rPr>
              <a:t>Sara,Marc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err="1" smtClean="0">
                <a:solidFill>
                  <a:srgbClr val="7030A0"/>
                </a:solidFill>
              </a:rPr>
              <a:t>Antoine,Christopher</a:t>
            </a:r>
            <a:r>
              <a:rPr lang="fr-FR" dirty="0" smtClean="0">
                <a:solidFill>
                  <a:srgbClr val="7030A0"/>
                </a:solidFill>
              </a:rPr>
              <a:t> and Danielle at </a:t>
            </a:r>
            <a:r>
              <a:rPr lang="fr-FR" dirty="0" err="1" smtClean="0">
                <a:solidFill>
                  <a:srgbClr val="7030A0"/>
                </a:solidFill>
              </a:rPr>
              <a:t>work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00200"/>
            <a:ext cx="6768751" cy="4781128"/>
          </a:xfrm>
        </p:spPr>
      </p:pic>
    </p:spTree>
    <p:extLst>
      <p:ext uri="{BB962C8B-B14F-4D97-AF65-F5344CB8AC3E}">
        <p14:creationId xmlns:p14="http://schemas.microsoft.com/office/powerpoint/2010/main" xmlns="" val="3885703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>
                <a:latin typeface="Bell MT" panose="02020503060305020303" pitchFamily="18" charset="0"/>
              </a:rPr>
              <a:t>Raphael,Christopher</a:t>
            </a:r>
            <a:r>
              <a:rPr lang="fr-FR" dirty="0" smtClean="0">
                <a:latin typeface="Bell MT" panose="02020503060305020303" pitchFamily="18" charset="0"/>
              </a:rPr>
              <a:t> and Artus </a:t>
            </a:r>
            <a:r>
              <a:rPr lang="fr-FR" dirty="0" err="1" smtClean="0">
                <a:latin typeface="Bell MT" panose="02020503060305020303" pitchFamily="18" charset="0"/>
              </a:rPr>
              <a:t>with</a:t>
            </a:r>
            <a:r>
              <a:rPr lang="fr-FR" dirty="0" smtClean="0">
                <a:latin typeface="Bell MT" panose="02020503060305020303" pitchFamily="18" charset="0"/>
              </a:rPr>
              <a:t> </a:t>
            </a:r>
            <a:r>
              <a:rPr lang="fr-FR" dirty="0" err="1" smtClean="0">
                <a:latin typeface="Bell MT" panose="02020503060305020303" pitchFamily="18" charset="0"/>
              </a:rPr>
              <a:t>their</a:t>
            </a:r>
            <a:r>
              <a:rPr lang="fr-FR" dirty="0" smtClean="0">
                <a:latin typeface="Bell MT" panose="02020503060305020303" pitchFamily="18" charset="0"/>
              </a:rPr>
              <a:t> </a:t>
            </a:r>
            <a:r>
              <a:rPr lang="fr-FR" dirty="0" err="1" smtClean="0">
                <a:latin typeface="Bell MT" panose="02020503060305020303" pitchFamily="18" charset="0"/>
              </a:rPr>
              <a:t>special</a:t>
            </a:r>
            <a:r>
              <a:rPr lang="fr-FR" dirty="0" smtClean="0">
                <a:latin typeface="Bell MT" panose="02020503060305020303" pitchFamily="18" charset="0"/>
              </a:rPr>
              <a:t> </a:t>
            </a:r>
            <a:r>
              <a:rPr lang="fr-FR" dirty="0" err="1" smtClean="0">
                <a:latin typeface="Bell MT" panose="02020503060305020303" pitchFamily="18" charset="0"/>
              </a:rPr>
              <a:t>needs</a:t>
            </a:r>
            <a:r>
              <a:rPr lang="fr-FR" dirty="0" smtClean="0">
                <a:latin typeface="Bell MT" panose="02020503060305020303" pitchFamily="18" charset="0"/>
              </a:rPr>
              <a:t> assistants</a:t>
            </a:r>
            <a:endParaRPr lang="fr-FR" dirty="0">
              <a:latin typeface="Bell MT" panose="02020503060305020303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2607165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latin typeface="Wide Latin" panose="020A0A07050505020404" pitchFamily="18" charset="0"/>
              </a:rPr>
              <a:t>Mario and Marc Antoine                                in </a:t>
            </a:r>
            <a:r>
              <a:rPr lang="fr-FR" sz="2000" dirty="0" err="1" smtClean="0">
                <a:latin typeface="Wide Latin" panose="020A0A07050505020404" pitchFamily="18" charset="0"/>
              </a:rPr>
              <a:t>their</a:t>
            </a:r>
            <a:r>
              <a:rPr lang="fr-FR" sz="2000" dirty="0" smtClean="0">
                <a:latin typeface="Wide Latin" panose="020A0A07050505020404" pitchFamily="18" charset="0"/>
              </a:rPr>
              <a:t>  class room</a:t>
            </a:r>
            <a:endParaRPr lang="fr-FR" sz="2000" dirty="0">
              <a:latin typeface="Wide Latin" panose="020A0A07050505020404" pitchFamily="18" charset="0"/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722977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340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Léa, Mélodie and Raphael in the U.L.I.S </a:t>
            </a:r>
            <a:r>
              <a:rPr lang="fr-FR" dirty="0" err="1" smtClean="0"/>
              <a:t>classroom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0" y="1212920"/>
            <a:ext cx="6034617" cy="4525963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ZoneTexte 9"/>
          <p:cNvSpPr txBox="1"/>
          <p:nvPr/>
        </p:nvSpPr>
        <p:spPr>
          <a:xfrm>
            <a:off x="251520" y="579196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U.L.I.S=plan for </a:t>
            </a:r>
            <a:r>
              <a:rPr lang="fr-FR" sz="2400" dirty="0" err="1" smtClean="0"/>
              <a:t>students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special</a:t>
            </a:r>
            <a:r>
              <a:rPr lang="fr-FR" sz="2400" dirty="0" smtClean="0"/>
              <a:t> </a:t>
            </a:r>
            <a:r>
              <a:rPr lang="fr-FR" sz="2400" dirty="0" err="1" smtClean="0"/>
              <a:t>needs</a:t>
            </a:r>
            <a:r>
              <a:rPr lang="fr-FR" sz="2400" dirty="0" smtClean="0"/>
              <a:t> in inclusion in </a:t>
            </a:r>
            <a:r>
              <a:rPr lang="fr-FR" sz="2400" dirty="0" err="1" smtClean="0"/>
              <a:t>regular</a:t>
            </a:r>
            <a:r>
              <a:rPr lang="fr-FR" sz="2400" dirty="0" smtClean="0"/>
              <a:t> </a:t>
            </a:r>
            <a:r>
              <a:rPr lang="fr-FR" sz="2400" dirty="0" err="1" smtClean="0"/>
              <a:t>schools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743849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solidFill>
                  <a:srgbClr val="00B050"/>
                </a:solidFill>
              </a:rPr>
              <a:t>You </a:t>
            </a:r>
            <a:r>
              <a:rPr lang="fr-FR" sz="5400" dirty="0" err="1" smtClean="0">
                <a:solidFill>
                  <a:srgbClr val="00B050"/>
                </a:solidFill>
              </a:rPr>
              <a:t>can</a:t>
            </a:r>
            <a:r>
              <a:rPr lang="fr-FR" sz="5400" dirty="0" smtClean="0">
                <a:solidFill>
                  <a:srgbClr val="00B050"/>
                </a:solidFill>
              </a:rPr>
              <a:t> have fun at </a:t>
            </a:r>
            <a:r>
              <a:rPr lang="fr-FR" sz="5400" dirty="0" err="1" smtClean="0">
                <a:solidFill>
                  <a:srgbClr val="00B050"/>
                </a:solidFill>
              </a:rPr>
              <a:t>work</a:t>
            </a:r>
            <a:r>
              <a:rPr lang="fr-FR" sz="5400" dirty="0" smtClean="0">
                <a:solidFill>
                  <a:srgbClr val="00B050"/>
                </a:solidFill>
              </a:rPr>
              <a:t>!</a:t>
            </a:r>
            <a:endParaRPr lang="fr-FR" sz="5400" dirty="0">
              <a:solidFill>
                <a:srgbClr val="00B05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2998526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Christophe,                       </a:t>
            </a:r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assistant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177856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C00000"/>
                </a:solidFill>
              </a:rPr>
              <a:t>Institution du Sacré </a:t>
            </a:r>
            <a:r>
              <a:rPr lang="fr-FR" sz="6000" dirty="0" err="1" smtClean="0">
                <a:solidFill>
                  <a:srgbClr val="C00000"/>
                </a:solidFill>
              </a:rPr>
              <a:t>Coeur</a:t>
            </a:r>
            <a:endParaRPr lang="fr-FR" sz="6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I:\photos ULIS CDI\Photos établissement  2014\HPIM00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652183" y="1988840"/>
            <a:ext cx="6034617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1" y="2276872"/>
            <a:ext cx="3059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The ISC has 1500 </a:t>
            </a:r>
            <a:r>
              <a:rPr lang="fr-FR" sz="2400" dirty="0" err="1" smtClean="0"/>
              <a:t>students</a:t>
            </a:r>
            <a:endParaRPr lang="fr-FR" sz="2400" dirty="0" smtClean="0"/>
          </a:p>
          <a:p>
            <a:r>
              <a:rPr lang="fr-FR" sz="2400" dirty="0"/>
              <a:t>a</a:t>
            </a:r>
            <a:r>
              <a:rPr lang="fr-FR" sz="2400" dirty="0" smtClean="0"/>
              <a:t>nd a staff of 130 </a:t>
            </a:r>
            <a:r>
              <a:rPr lang="fr-FR" sz="2400" dirty="0" err="1" smtClean="0"/>
              <a:t>persons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4072671"/>
            <a:ext cx="3059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950 </a:t>
            </a:r>
            <a:r>
              <a:rPr lang="fr-FR" sz="2400" dirty="0" err="1" smtClean="0"/>
              <a:t>students</a:t>
            </a:r>
            <a:r>
              <a:rPr lang="fr-FR" sz="2400" dirty="0" smtClean="0"/>
              <a:t> in the middle </a:t>
            </a:r>
            <a:r>
              <a:rPr lang="fr-FR" sz="2400" dirty="0" err="1" smtClean="0"/>
              <a:t>school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450 </a:t>
            </a:r>
            <a:r>
              <a:rPr lang="fr-FR" sz="2400" dirty="0" err="1" smtClean="0"/>
              <a:t>students</a:t>
            </a:r>
            <a:r>
              <a:rPr lang="fr-FR" sz="2400" dirty="0" smtClean="0"/>
              <a:t> in the high </a:t>
            </a:r>
            <a:r>
              <a:rPr lang="fr-FR" sz="2400" dirty="0" err="1" smtClean="0"/>
              <a:t>school</a:t>
            </a:r>
            <a:endParaRPr lang="fr-FR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000" dirty="0" err="1" smtClean="0">
                <a:solidFill>
                  <a:srgbClr val="00B0F0"/>
                </a:solidFill>
                <a:latin typeface="Blackadder ITC" panose="04020505051007020D02" pitchFamily="82" charset="0"/>
              </a:rPr>
              <a:t>Let’s</a:t>
            </a:r>
            <a:r>
              <a:rPr lang="fr-FR" sz="8000" dirty="0" smtClean="0">
                <a:solidFill>
                  <a:srgbClr val="00B0F0"/>
                </a:solidFill>
                <a:latin typeface="Blackadder ITC" panose="04020505051007020D02" pitchFamily="82" charset="0"/>
              </a:rPr>
              <a:t> </a:t>
            </a:r>
            <a:r>
              <a:rPr lang="fr-FR" sz="8000" dirty="0" err="1" smtClean="0">
                <a:solidFill>
                  <a:srgbClr val="00B0F0"/>
                </a:solidFill>
                <a:latin typeface="Blackadder ITC" panose="04020505051007020D02" pitchFamily="82" charset="0"/>
              </a:rPr>
              <a:t>play</a:t>
            </a:r>
            <a:r>
              <a:rPr lang="fr-FR" sz="8000" dirty="0" smtClean="0">
                <a:solidFill>
                  <a:srgbClr val="00B0F0"/>
                </a:solidFill>
                <a:latin typeface="Blackadder ITC" panose="04020505051007020D02" pitchFamily="82" charset="0"/>
              </a:rPr>
              <a:t> </a:t>
            </a:r>
            <a:r>
              <a:rPr lang="fr-FR" sz="8000" dirty="0" err="1" smtClean="0">
                <a:solidFill>
                  <a:srgbClr val="00B0F0"/>
                </a:solidFill>
                <a:latin typeface="Blackadder ITC" panose="04020505051007020D02" pitchFamily="82" charset="0"/>
              </a:rPr>
              <a:t>together</a:t>
            </a:r>
            <a:r>
              <a:rPr lang="fr-FR" sz="8000" dirty="0" smtClean="0">
                <a:solidFill>
                  <a:srgbClr val="00B0F0"/>
                </a:solidFill>
                <a:latin typeface="Blackadder ITC" panose="04020505051007020D02" pitchFamily="82" charset="0"/>
              </a:rPr>
              <a:t>!</a:t>
            </a:r>
            <a:endParaRPr lang="fr-FR" sz="8000" dirty="0">
              <a:solidFill>
                <a:srgbClr val="00B0F0"/>
              </a:solidFill>
              <a:latin typeface="Blackadder ITC" panose="04020505051007020D02" pitchFamily="82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753806"/>
            <a:ext cx="3963072" cy="4771538"/>
          </a:xfrm>
        </p:spPr>
      </p:pic>
      <p:sp>
        <p:nvSpPr>
          <p:cNvPr id="5" name="Ellipse 4"/>
          <p:cNvSpPr/>
          <p:nvPr/>
        </p:nvSpPr>
        <p:spPr>
          <a:xfrm>
            <a:off x="323528" y="1556792"/>
            <a:ext cx="4680519" cy="2429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I </a:t>
            </a:r>
            <a:r>
              <a:rPr lang="fr-FR" sz="2800" dirty="0" err="1" smtClean="0"/>
              <a:t>will</a:t>
            </a:r>
            <a:r>
              <a:rPr lang="fr-FR" sz="2800" dirty="0" smtClean="0"/>
              <a:t> show </a:t>
            </a:r>
            <a:r>
              <a:rPr lang="fr-FR" sz="2800" dirty="0" err="1" smtClean="0"/>
              <a:t>you</a:t>
            </a:r>
            <a:r>
              <a:rPr lang="fr-FR" sz="2800" dirty="0" smtClean="0"/>
              <a:t> </a:t>
            </a:r>
            <a:r>
              <a:rPr lang="fr-FR" sz="2800" dirty="0" err="1" smtClean="0"/>
              <a:t>pictures</a:t>
            </a:r>
            <a:r>
              <a:rPr lang="fr-FR" sz="2800" dirty="0" smtClean="0"/>
              <a:t> of French monuments.</a:t>
            </a:r>
          </a:p>
          <a:p>
            <a:pPr algn="ctr"/>
            <a:r>
              <a:rPr lang="fr-FR" sz="2800" dirty="0" smtClean="0"/>
              <a:t> </a:t>
            </a:r>
            <a:r>
              <a:rPr lang="fr-FR" sz="2800" dirty="0" err="1" smtClean="0"/>
              <a:t>Try</a:t>
            </a:r>
            <a:r>
              <a:rPr lang="fr-FR" sz="2800" dirty="0" smtClean="0"/>
              <a:t> to </a:t>
            </a:r>
            <a:r>
              <a:rPr lang="fr-FR" sz="2800" dirty="0" err="1" smtClean="0"/>
              <a:t>guess</a:t>
            </a:r>
            <a:r>
              <a:rPr lang="fr-FR" sz="2800" dirty="0" smtClean="0"/>
              <a:t> </a:t>
            </a:r>
            <a:r>
              <a:rPr lang="fr-FR" sz="2800" dirty="0" err="1" smtClean="0"/>
              <a:t>their</a:t>
            </a:r>
            <a:r>
              <a:rPr lang="fr-FR" sz="2800" dirty="0" smtClean="0"/>
              <a:t> name.</a:t>
            </a:r>
            <a:endParaRPr lang="fr-FR" sz="2800" dirty="0"/>
          </a:p>
        </p:txBody>
      </p:sp>
      <p:sp>
        <p:nvSpPr>
          <p:cNvPr id="6" name="Flèche droite 5"/>
          <p:cNvSpPr/>
          <p:nvPr/>
        </p:nvSpPr>
        <p:spPr>
          <a:xfrm>
            <a:off x="4427984" y="2852936"/>
            <a:ext cx="12467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6895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How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called</a:t>
            </a:r>
            <a:r>
              <a:rPr lang="fr-FR" dirty="0" smtClean="0"/>
              <a:t> the </a:t>
            </a:r>
            <a:r>
              <a:rPr lang="fr-FR" dirty="0" err="1" smtClean="0"/>
              <a:t>tower</a:t>
            </a:r>
            <a:r>
              <a:rPr lang="fr-FR" dirty="0" smtClean="0"/>
              <a:t> </a:t>
            </a:r>
            <a:r>
              <a:rPr lang="fr-FR" dirty="0" err="1" smtClean="0"/>
              <a:t>behind</a:t>
            </a:r>
            <a:r>
              <a:rPr lang="fr-FR" dirty="0" smtClean="0"/>
              <a:t>          Mr </a:t>
            </a:r>
            <a:r>
              <a:rPr lang="fr-FR" dirty="0" err="1" smtClean="0"/>
              <a:t>Snowman</a:t>
            </a:r>
            <a:r>
              <a:rPr lang="fr-FR" dirty="0" smtClean="0"/>
              <a:t>? </a:t>
            </a:r>
            <a:endParaRPr lang="fr-FR" dirty="0"/>
          </a:p>
        </p:txBody>
      </p:sp>
      <p:pic>
        <p:nvPicPr>
          <p:cNvPr id="16" name="Espace réservé du contenu 1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216" y="1600200"/>
            <a:ext cx="6799568" cy="4525963"/>
          </a:xfrm>
        </p:spPr>
      </p:pic>
    </p:spTree>
    <p:extLst>
      <p:ext uri="{BB962C8B-B14F-4D97-AF65-F5344CB8AC3E}">
        <p14:creationId xmlns:p14="http://schemas.microsoft.com/office/powerpoint/2010/main" xmlns="" val="85151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name</a:t>
            </a:r>
            <a:r>
              <a:rPr lang="fr-FR" dirty="0" smtClean="0"/>
              <a:t> of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church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7" y="1643484"/>
            <a:ext cx="6413136" cy="4809852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586311"/>
            <a:ext cx="2381250" cy="2867025"/>
          </a:xfrm>
        </p:spPr>
      </p:pic>
      <p:sp>
        <p:nvSpPr>
          <p:cNvPr id="9" name="Ellipse 8"/>
          <p:cNvSpPr/>
          <p:nvPr/>
        </p:nvSpPr>
        <p:spPr>
          <a:xfrm flipH="1">
            <a:off x="6660231" y="1844825"/>
            <a:ext cx="2381247" cy="1741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Think</a:t>
            </a:r>
            <a:r>
              <a:rPr lang="fr-FR" dirty="0" smtClean="0"/>
              <a:t> about the </a:t>
            </a:r>
            <a:r>
              <a:rPr lang="fr-FR" dirty="0" err="1" smtClean="0"/>
              <a:t>name</a:t>
            </a:r>
            <a:r>
              <a:rPr lang="fr-FR" dirty="0" smtClean="0"/>
              <a:t> of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12624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One of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famous</a:t>
            </a:r>
            <a:r>
              <a:rPr lang="fr-FR" dirty="0" smtClean="0"/>
              <a:t> </a:t>
            </a:r>
            <a:r>
              <a:rPr lang="fr-FR" dirty="0" err="1" smtClean="0"/>
              <a:t>cathedral</a:t>
            </a:r>
            <a:r>
              <a:rPr lang="fr-FR" dirty="0" smtClean="0"/>
              <a:t> in France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" y="2060848"/>
            <a:ext cx="6082787" cy="456209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645024"/>
            <a:ext cx="2381250" cy="2867025"/>
          </a:xfrm>
        </p:spPr>
      </p:pic>
      <p:sp>
        <p:nvSpPr>
          <p:cNvPr id="7" name="Ellipse 6"/>
          <p:cNvSpPr/>
          <p:nvPr/>
        </p:nvSpPr>
        <p:spPr>
          <a:xfrm>
            <a:off x="6660232" y="1844824"/>
            <a:ext cx="238125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/>
              <a:t>Think</a:t>
            </a:r>
            <a:r>
              <a:rPr lang="fr-FR" sz="2400" dirty="0" smtClean="0"/>
              <a:t> about the </a:t>
            </a:r>
            <a:r>
              <a:rPr lang="fr-FR" sz="2400" dirty="0" err="1" smtClean="0"/>
              <a:t>name</a:t>
            </a:r>
            <a:r>
              <a:rPr lang="fr-FR" sz="2400" dirty="0" smtClean="0"/>
              <a:t> of </a:t>
            </a:r>
            <a:r>
              <a:rPr lang="fr-FR" sz="2400" dirty="0" err="1" smtClean="0"/>
              <a:t>your</a:t>
            </a:r>
            <a:r>
              <a:rPr lang="fr-FR" sz="2400" dirty="0" smtClean="0"/>
              <a:t> </a:t>
            </a:r>
            <a:r>
              <a:rPr lang="fr-FR" sz="2400" dirty="0" err="1" smtClean="0"/>
              <a:t>school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720148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name</a:t>
            </a:r>
            <a:r>
              <a:rPr lang="fr-FR" dirty="0" smtClean="0"/>
              <a:t> of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castle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3861048"/>
            <a:ext cx="2381250" cy="2867025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06" y="1617524"/>
            <a:ext cx="6292086" cy="4835812"/>
          </a:xfrm>
        </p:spPr>
      </p:pic>
      <p:sp>
        <p:nvSpPr>
          <p:cNvPr id="11" name="Ellipse 10"/>
          <p:cNvSpPr/>
          <p:nvPr/>
        </p:nvSpPr>
        <p:spPr>
          <a:xfrm>
            <a:off x="6500961" y="1773879"/>
            <a:ext cx="2555776" cy="1800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/>
              <a:t>We</a:t>
            </a:r>
            <a:r>
              <a:rPr lang="fr-FR" sz="2400" dirty="0" smtClean="0"/>
              <a:t> have </a:t>
            </a:r>
            <a:r>
              <a:rPr lang="fr-FR" sz="2400" dirty="0" err="1" smtClean="0"/>
              <a:t>already</a:t>
            </a:r>
            <a:r>
              <a:rPr lang="fr-FR" sz="2400" dirty="0" smtClean="0"/>
              <a:t> </a:t>
            </a:r>
            <a:r>
              <a:rPr lang="fr-FR" sz="2400" dirty="0" err="1" smtClean="0"/>
              <a:t>seen</a:t>
            </a:r>
            <a:r>
              <a:rPr lang="fr-FR" sz="2400" dirty="0" smtClean="0"/>
              <a:t> </a:t>
            </a:r>
            <a:r>
              <a:rPr lang="fr-FR" sz="2400" dirty="0" err="1" smtClean="0"/>
              <a:t>this</a:t>
            </a:r>
            <a:r>
              <a:rPr lang="fr-FR" sz="2400" dirty="0" smtClean="0"/>
              <a:t> </a:t>
            </a:r>
            <a:r>
              <a:rPr lang="fr-FR" sz="2400" dirty="0" err="1" smtClean="0"/>
              <a:t>castle</a:t>
            </a:r>
            <a:r>
              <a:rPr lang="fr-FR" sz="2400" dirty="0" smtClean="0"/>
              <a:t> </a:t>
            </a:r>
            <a:r>
              <a:rPr lang="fr-FR" sz="2400" dirty="0" err="1" smtClean="0"/>
              <a:t>before</a:t>
            </a:r>
            <a:r>
              <a:rPr lang="fr-FR" sz="2400" dirty="0" smtClean="0"/>
              <a:t>…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537319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castle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5" y="1417639"/>
            <a:ext cx="4054695" cy="5406260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875465"/>
            <a:ext cx="2381250" cy="2867025"/>
          </a:xfrm>
        </p:spPr>
      </p:pic>
      <p:sp>
        <p:nvSpPr>
          <p:cNvPr id="9" name="Ellipse 8"/>
          <p:cNvSpPr/>
          <p:nvPr/>
        </p:nvSpPr>
        <p:spPr>
          <a:xfrm>
            <a:off x="5868144" y="2276872"/>
            <a:ext cx="3275856" cy="157646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I </a:t>
            </a:r>
            <a:r>
              <a:rPr lang="fr-FR" sz="2800" dirty="0" err="1" smtClean="0"/>
              <a:t>think</a:t>
            </a:r>
            <a:r>
              <a:rPr lang="fr-FR" sz="2800" dirty="0" smtClean="0"/>
              <a:t> </a:t>
            </a:r>
            <a:r>
              <a:rPr lang="fr-FR" sz="2800" dirty="0" err="1" smtClean="0"/>
              <a:t>we</a:t>
            </a:r>
            <a:r>
              <a:rPr lang="fr-FR" sz="2800" dirty="0" smtClean="0"/>
              <a:t> have </a:t>
            </a:r>
            <a:r>
              <a:rPr lang="fr-FR" sz="2800" dirty="0" err="1" smtClean="0"/>
              <a:t>already</a:t>
            </a:r>
            <a:r>
              <a:rPr lang="fr-FR" sz="2800" dirty="0" smtClean="0"/>
              <a:t> </a:t>
            </a:r>
            <a:r>
              <a:rPr lang="fr-FR" sz="2800" dirty="0" err="1" smtClean="0"/>
              <a:t>seen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dirty="0" smtClean="0"/>
              <a:t>...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54624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400" y="2132856"/>
            <a:ext cx="6058784" cy="4544088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3863181"/>
            <a:ext cx="2381250" cy="2867025"/>
          </a:xfrm>
        </p:spPr>
      </p:pic>
    </p:spTree>
    <p:extLst>
      <p:ext uri="{BB962C8B-B14F-4D97-AF65-F5344CB8AC3E}">
        <p14:creationId xmlns:p14="http://schemas.microsoft.com/office/powerpoint/2010/main" xmlns="" val="59924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name</a:t>
            </a:r>
            <a:r>
              <a:rPr lang="fr-FR" dirty="0" smtClean="0"/>
              <a:t> of the </a:t>
            </a:r>
            <a:r>
              <a:rPr lang="fr-FR" dirty="0" err="1" smtClean="0"/>
              <a:t>museum</a:t>
            </a:r>
            <a:r>
              <a:rPr lang="fr-FR" dirty="0" smtClean="0"/>
              <a:t> </a:t>
            </a:r>
            <a:r>
              <a:rPr lang="fr-FR" dirty="0" err="1" smtClean="0"/>
              <a:t>behind</a:t>
            </a:r>
            <a:r>
              <a:rPr lang="fr-FR" dirty="0" smtClean="0"/>
              <a:t> the </a:t>
            </a:r>
            <a:r>
              <a:rPr lang="fr-FR" dirty="0" err="1" smtClean="0"/>
              <a:t>pyramid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977679"/>
            <a:ext cx="6192688" cy="4752527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3863181"/>
            <a:ext cx="2381250" cy="2867025"/>
          </a:xfrm>
        </p:spPr>
      </p:pic>
      <p:sp>
        <p:nvSpPr>
          <p:cNvPr id="7" name="Ellipse 6"/>
          <p:cNvSpPr/>
          <p:nvPr/>
        </p:nvSpPr>
        <p:spPr>
          <a:xfrm rot="10800000" flipV="1">
            <a:off x="6392949" y="1901048"/>
            <a:ext cx="2771800" cy="194771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This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</a:t>
            </a:r>
            <a:r>
              <a:rPr lang="fr-FR" sz="2400" dirty="0" err="1" smtClean="0"/>
              <a:t>most</a:t>
            </a:r>
            <a:r>
              <a:rPr lang="fr-FR" sz="2400" dirty="0" smtClean="0"/>
              <a:t> </a:t>
            </a:r>
            <a:r>
              <a:rPr lang="fr-FR" sz="2400" dirty="0" err="1" smtClean="0"/>
              <a:t>famous</a:t>
            </a:r>
            <a:r>
              <a:rPr lang="fr-FR" sz="2400" dirty="0" smtClean="0"/>
              <a:t> French </a:t>
            </a:r>
            <a:r>
              <a:rPr lang="fr-FR" sz="2400" dirty="0" err="1" smtClean="0"/>
              <a:t>museum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72786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D60093"/>
                </a:solidFill>
              </a:rPr>
              <a:t>The French </a:t>
            </a:r>
            <a:r>
              <a:rPr lang="fr-FR" dirty="0" err="1" smtClean="0">
                <a:solidFill>
                  <a:srgbClr val="D60093"/>
                </a:solidFill>
              </a:rPr>
              <a:t>delegation</a:t>
            </a:r>
            <a:r>
              <a:rPr lang="fr-FR" dirty="0" smtClean="0">
                <a:solidFill>
                  <a:srgbClr val="D60093"/>
                </a:solidFill>
              </a:rPr>
              <a:t> </a:t>
            </a:r>
            <a:r>
              <a:rPr lang="fr-FR" dirty="0" err="1" smtClean="0">
                <a:solidFill>
                  <a:srgbClr val="D60093"/>
                </a:solidFill>
              </a:rPr>
              <a:t>thanks</a:t>
            </a:r>
            <a:r>
              <a:rPr lang="fr-FR" dirty="0" smtClean="0">
                <a:solidFill>
                  <a:srgbClr val="D60093"/>
                </a:solidFill>
              </a:rPr>
              <a:t> </a:t>
            </a:r>
            <a:r>
              <a:rPr lang="fr-FR" dirty="0" err="1" smtClean="0">
                <a:solidFill>
                  <a:srgbClr val="D60093"/>
                </a:solidFill>
              </a:rPr>
              <a:t>you</a:t>
            </a:r>
            <a:r>
              <a:rPr lang="fr-FR" dirty="0" smtClean="0">
                <a:solidFill>
                  <a:srgbClr val="D60093"/>
                </a:solidFill>
              </a:rPr>
              <a:t> </a:t>
            </a:r>
            <a:br>
              <a:rPr lang="fr-FR" dirty="0" smtClean="0">
                <a:solidFill>
                  <a:srgbClr val="D60093"/>
                </a:solidFill>
              </a:rPr>
            </a:br>
            <a:r>
              <a:rPr lang="fr-FR" dirty="0" smtClean="0">
                <a:solidFill>
                  <a:srgbClr val="D60093"/>
                </a:solidFill>
              </a:rPr>
              <a:t>for </a:t>
            </a:r>
            <a:r>
              <a:rPr lang="fr-FR" dirty="0" err="1" smtClean="0">
                <a:solidFill>
                  <a:srgbClr val="D60093"/>
                </a:solidFill>
              </a:rPr>
              <a:t>your</a:t>
            </a:r>
            <a:r>
              <a:rPr lang="fr-FR" dirty="0" smtClean="0">
                <a:solidFill>
                  <a:srgbClr val="D60093"/>
                </a:solidFill>
              </a:rPr>
              <a:t> </a:t>
            </a:r>
            <a:r>
              <a:rPr lang="fr-FR" dirty="0" err="1" smtClean="0">
                <a:solidFill>
                  <a:srgbClr val="D60093"/>
                </a:solidFill>
              </a:rPr>
              <a:t>welcome</a:t>
            </a:r>
            <a:endParaRPr lang="fr-FR" dirty="0">
              <a:solidFill>
                <a:srgbClr val="D60093"/>
              </a:solidFill>
            </a:endParaRPr>
          </a:p>
        </p:txBody>
      </p:sp>
      <p:pic>
        <p:nvPicPr>
          <p:cNvPr id="12" name="Espace réservé du contenu 11" descr="DSC058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80119" y="1484784"/>
            <a:ext cx="7020273" cy="526520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User\Desktop\DIRES KA2\DIRES photos\mobilité Irlande\SAM_2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692696"/>
            <a:ext cx="7200800" cy="5400600"/>
          </a:xfrm>
          <a:prstGeom prst="rect">
            <a:avLst/>
          </a:prstGeom>
          <a:noFill/>
        </p:spPr>
      </p:pic>
      <p:pic>
        <p:nvPicPr>
          <p:cNvPr id="7" name="Espace réservé du contenu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1772817"/>
            <a:ext cx="1512168" cy="1820650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6551712" y="260648"/>
            <a:ext cx="2592288" cy="1548752"/>
          </a:xfrm>
          <a:prstGeom prst="wedgeEllipseCallout">
            <a:avLst>
              <a:gd name="adj1" fmla="val -64441"/>
              <a:gd name="adj2" fmla="val 68079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Powerpoint: </a:t>
            </a:r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Patrice </a:t>
            </a:r>
            <a:r>
              <a:rPr lang="fr-FR" i="1" dirty="0" err="1" smtClean="0">
                <a:solidFill>
                  <a:schemeClr val="accent6">
                    <a:lumMod val="75000"/>
                  </a:schemeClr>
                </a:solidFill>
              </a:rPr>
              <a:t>Bourdiau</a:t>
            </a:r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, French </a:t>
            </a:r>
            <a:r>
              <a:rPr lang="fr-FR" i="1" dirty="0" err="1" smtClean="0">
                <a:solidFill>
                  <a:schemeClr val="accent6">
                    <a:lumMod val="75000"/>
                  </a:schemeClr>
                </a:solidFill>
              </a:rPr>
              <a:t>Educator</a:t>
            </a:r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6">
                    <a:lumMod val="75000"/>
                  </a:schemeClr>
                </a:solidFill>
              </a:rPr>
              <a:t>at</a:t>
            </a:r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 the ISC </a:t>
            </a:r>
            <a:r>
              <a:rPr lang="fr-FR" i="1" dirty="0" err="1" smtClean="0">
                <a:solidFill>
                  <a:schemeClr val="accent6">
                    <a:lumMod val="75000"/>
                  </a:schemeClr>
                </a:solidFill>
              </a:rPr>
              <a:t>School</a:t>
            </a:r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FR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5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middle </a:t>
            </a:r>
            <a:r>
              <a:rPr lang="fr-FR" sz="53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school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year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7 to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year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10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I:\photos ULIS CDI\Photos établissement  2014\IMG_9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492896"/>
            <a:ext cx="4176464" cy="3728466"/>
          </a:xfrm>
          <a:prstGeom prst="rect">
            <a:avLst/>
          </a:prstGeom>
          <a:noFill/>
        </p:spPr>
      </p:pic>
      <p:pic>
        <p:nvPicPr>
          <p:cNvPr id="1026" name="Picture 2" descr="I:\photos ULIS CDI\Photos établissement  2014\IMG_97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3924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>
                <a:solidFill>
                  <a:schemeClr val="accent3"/>
                </a:solidFill>
                <a:latin typeface="Algerian" panose="04020705040A02060702" pitchFamily="82" charset="0"/>
              </a:rPr>
              <a:t>The high </a:t>
            </a:r>
            <a:r>
              <a:rPr lang="fr-FR" dirty="0" err="1" smtClean="0">
                <a:solidFill>
                  <a:schemeClr val="accent3"/>
                </a:solidFill>
                <a:latin typeface="Algerian" panose="04020705040A02060702" pitchFamily="82" charset="0"/>
              </a:rPr>
              <a:t>school</a:t>
            </a:r>
            <a:r>
              <a:rPr lang="fr-FR" dirty="0" smtClean="0">
                <a:solidFill>
                  <a:schemeClr val="accent3"/>
                </a:solidFill>
                <a:latin typeface="Algerian" panose="04020705040A02060702" pitchFamily="82" charset="0"/>
              </a:rPr>
              <a:t/>
            </a:r>
            <a:br>
              <a:rPr lang="fr-FR" dirty="0" smtClean="0">
                <a:solidFill>
                  <a:schemeClr val="accent3"/>
                </a:solidFill>
                <a:latin typeface="Algerian" panose="04020705040A02060702" pitchFamily="82" charset="0"/>
              </a:rPr>
            </a:br>
            <a:r>
              <a:rPr lang="fr-FR" dirty="0" err="1" smtClean="0">
                <a:solidFill>
                  <a:schemeClr val="accent3"/>
                </a:solidFill>
                <a:latin typeface="Algerian" panose="04020705040A02060702" pitchFamily="82" charset="0"/>
              </a:rPr>
              <a:t>year</a:t>
            </a:r>
            <a:r>
              <a:rPr lang="fr-FR" dirty="0" smtClean="0">
                <a:solidFill>
                  <a:schemeClr val="accent3"/>
                </a:solidFill>
                <a:latin typeface="Algerian" panose="04020705040A02060702" pitchFamily="82" charset="0"/>
              </a:rPr>
              <a:t> 11 to </a:t>
            </a:r>
            <a:r>
              <a:rPr lang="fr-FR" dirty="0" err="1" smtClean="0">
                <a:solidFill>
                  <a:schemeClr val="accent3"/>
                </a:solidFill>
                <a:latin typeface="Algerian" panose="04020705040A02060702" pitchFamily="82" charset="0"/>
              </a:rPr>
              <a:t>year</a:t>
            </a:r>
            <a:r>
              <a:rPr lang="fr-FR" dirty="0" smtClean="0">
                <a:solidFill>
                  <a:schemeClr val="accent3"/>
                </a:solidFill>
                <a:latin typeface="Algerian" panose="04020705040A02060702" pitchFamily="82" charset="0"/>
              </a:rPr>
              <a:t> 13</a:t>
            </a:r>
            <a:endParaRPr lang="fr-FR" dirty="0">
              <a:solidFill>
                <a:schemeClr val="accent3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0200"/>
            <a:ext cx="8075240" cy="485313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Not far </a:t>
            </a:r>
            <a:r>
              <a:rPr lang="fr-FR" dirty="0" err="1" smtClean="0"/>
              <a:t>away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castle</a:t>
            </a:r>
            <a:r>
              <a:rPr lang="fr-FR" dirty="0" smtClean="0"/>
              <a:t> of Versailles, the ISC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located</a:t>
            </a:r>
            <a:r>
              <a:rPr lang="fr-FR" dirty="0" smtClean="0"/>
              <a:t> 25km in the </a:t>
            </a:r>
            <a:r>
              <a:rPr lang="fr-FR" dirty="0" err="1" smtClean="0"/>
              <a:t>south</a:t>
            </a:r>
            <a:r>
              <a:rPr lang="fr-FR" dirty="0" smtClean="0"/>
              <a:t> of Paris</a:t>
            </a:r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56893"/>
            <a:ext cx="5040560" cy="4077072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132857"/>
            <a:ext cx="3178696" cy="472514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Disneyland </a:t>
            </a:r>
            <a:r>
              <a:rPr lang="fr-FR" dirty="0" err="1" smtClean="0"/>
              <a:t>castle</a:t>
            </a:r>
            <a:r>
              <a:rPr lang="fr-FR" dirty="0" smtClean="0"/>
              <a:t> and the Louvres </a:t>
            </a:r>
            <a:r>
              <a:rPr lang="fr-FR" dirty="0" err="1" smtClean="0"/>
              <a:t>museum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00200"/>
            <a:ext cx="3850208" cy="506916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708920"/>
            <a:ext cx="4464496" cy="3312368"/>
          </a:xfrm>
        </p:spPr>
      </p:pic>
    </p:spTree>
    <p:extLst>
      <p:ext uri="{BB962C8B-B14F-4D97-AF65-F5344CB8AC3E}">
        <p14:creationId xmlns:p14="http://schemas.microsoft.com/office/powerpoint/2010/main" xmlns="" val="93061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pic>
        <p:nvPicPr>
          <p:cNvPr id="1026" name="Picture 2" descr="I:\carte_france_physique_5400k_13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85728" y="1600200"/>
            <a:ext cx="4772544" cy="4525963"/>
          </a:xfrm>
          <a:prstGeom prst="rect">
            <a:avLst/>
          </a:prstGeom>
          <a:noFill/>
        </p:spPr>
      </p:pic>
      <p:pic>
        <p:nvPicPr>
          <p:cNvPr id="5" name="Picture 2" descr="I:\carte_france_physique_5400k_13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704" y="1412776"/>
            <a:ext cx="5616624" cy="5445224"/>
          </a:xfrm>
          <a:prstGeom prst="rect">
            <a:avLst/>
          </a:prstGeom>
          <a:noFill/>
        </p:spPr>
      </p:pic>
      <p:pic>
        <p:nvPicPr>
          <p:cNvPr id="7" name="Picture 3" descr="I:\IMG_13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2708920"/>
            <a:ext cx="1224136" cy="1008112"/>
          </a:xfrm>
          <a:prstGeom prst="rect">
            <a:avLst/>
          </a:prstGeom>
          <a:noFill/>
        </p:spPr>
      </p:pic>
      <p:sp>
        <p:nvSpPr>
          <p:cNvPr id="9" name="Ellipse 8"/>
          <p:cNvSpPr/>
          <p:nvPr/>
        </p:nvSpPr>
        <p:spPr>
          <a:xfrm flipH="1">
            <a:off x="-1" y="1700808"/>
            <a:ext cx="1979709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/>
              <a:t>Capital:Paris</a:t>
            </a:r>
            <a:endParaRPr lang="fr-FR" sz="2800" dirty="0"/>
          </a:p>
        </p:txBody>
      </p:sp>
      <p:sp>
        <p:nvSpPr>
          <p:cNvPr id="11" name="Ellipse 10"/>
          <p:cNvSpPr/>
          <p:nvPr/>
        </p:nvSpPr>
        <p:spPr>
          <a:xfrm>
            <a:off x="0" y="3356992"/>
            <a:ext cx="2051720" cy="14401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Population:66 million people</a:t>
            </a:r>
            <a:endParaRPr lang="fr-FR" sz="2000" dirty="0"/>
          </a:p>
        </p:txBody>
      </p:sp>
      <p:sp>
        <p:nvSpPr>
          <p:cNvPr id="12" name="Ellipse 11"/>
          <p:cNvSpPr/>
          <p:nvPr/>
        </p:nvSpPr>
        <p:spPr>
          <a:xfrm>
            <a:off x="0" y="4869160"/>
            <a:ext cx="1979712" cy="13681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Area:643801      million km²</a:t>
            </a:r>
            <a:endParaRPr lang="fr-FR" dirty="0"/>
          </a:p>
        </p:txBody>
      </p:sp>
      <p:pic>
        <p:nvPicPr>
          <p:cNvPr id="16" name="Picture 5" descr="I:\0214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4288" y="1412776"/>
            <a:ext cx="1900800" cy="1734492"/>
          </a:xfrm>
          <a:prstGeom prst="rect">
            <a:avLst/>
          </a:prstGeom>
          <a:noFill/>
        </p:spPr>
      </p:pic>
      <p:pic>
        <p:nvPicPr>
          <p:cNvPr id="17" name="Picture 4" descr="I:\Civil_and_Naval_Ensign_of_France.svg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00875" y="4365104"/>
            <a:ext cx="2143125" cy="142875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843808" y="188640"/>
            <a:ext cx="36004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/>
              <a:t>France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xmlns="" val="419528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France to Ireland</a:t>
            </a:r>
            <a:endParaRPr lang="fr-FR" dirty="0"/>
          </a:p>
        </p:txBody>
      </p:sp>
      <p:pic>
        <p:nvPicPr>
          <p:cNvPr id="4" name="Espace réservé du contenu 3" descr="aircraft-703908_960_7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15816" y="2636911"/>
            <a:ext cx="3456384" cy="24482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Users\SC-MLE-28\Pictures\carte_france_physique_5400k_13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3689648"/>
            <a:ext cx="2699792" cy="3168352"/>
          </a:xfrm>
          <a:prstGeom prst="rect">
            <a:avLst/>
          </a:prstGeom>
          <a:noFill/>
        </p:spPr>
      </p:pic>
      <p:pic>
        <p:nvPicPr>
          <p:cNvPr id="10" name="Picture 4" descr="C:\Users\SC-MLE-28\Pictures\carteirlande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44824"/>
            <a:ext cx="2550368" cy="273630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350288" y="5517232"/>
            <a:ext cx="2587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</a:rPr>
              <a:t>780 km by plane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596408" y="1340768"/>
            <a:ext cx="2304256" cy="2016224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79512" y="4797152"/>
            <a:ext cx="2550368" cy="1872208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535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Ireland</a:t>
            </a:r>
            <a:br>
              <a:rPr lang="fr-FR" dirty="0" smtClean="0"/>
            </a:br>
            <a:r>
              <a:rPr lang="fr-FR" dirty="0" smtClean="0"/>
              <a:t>EIRE</a:t>
            </a:r>
            <a:endParaRPr lang="fr-FR" dirty="0"/>
          </a:p>
        </p:txBody>
      </p:sp>
      <p:pic>
        <p:nvPicPr>
          <p:cNvPr id="4" name="Espace réservé du contenu 3" descr="irlande_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27784" y="1556792"/>
            <a:ext cx="3735852" cy="4669979"/>
          </a:xfrm>
        </p:spPr>
      </p:pic>
      <p:sp>
        <p:nvSpPr>
          <p:cNvPr id="5" name="Ellipse 4"/>
          <p:cNvSpPr/>
          <p:nvPr/>
        </p:nvSpPr>
        <p:spPr>
          <a:xfrm>
            <a:off x="179512" y="3309047"/>
            <a:ext cx="2232248" cy="1872208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4.6 million people </a:t>
            </a:r>
            <a:endParaRPr lang="fr-FR" sz="3200" dirty="0"/>
          </a:p>
        </p:txBody>
      </p:sp>
      <p:sp>
        <p:nvSpPr>
          <p:cNvPr id="6" name="Ellipse 5"/>
          <p:cNvSpPr/>
          <p:nvPr/>
        </p:nvSpPr>
        <p:spPr>
          <a:xfrm>
            <a:off x="179512" y="1498630"/>
            <a:ext cx="2088232" cy="1800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Capital: Dublin</a:t>
            </a:r>
            <a:endParaRPr lang="fr-FR" sz="32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5229200"/>
            <a:ext cx="2232247" cy="1593612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Area:70273</a:t>
            </a:r>
            <a:endParaRPr lang="fr-FR" sz="3200" dirty="0"/>
          </a:p>
        </p:txBody>
      </p:sp>
      <p:pic>
        <p:nvPicPr>
          <p:cNvPr id="1026" name="Picture 2" descr="C:\Users\SC-MLE-19\Pictures\Coat_of_arms_of_Ireland.sv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248" y="2636912"/>
            <a:ext cx="2016224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04008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307</Words>
  <Application>Microsoft Office PowerPoint</Application>
  <PresentationFormat>Affichage à l'écran (4:3)</PresentationFormat>
  <Paragraphs>57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Diapositive 1</vt:lpstr>
      <vt:lpstr>Institution du Sacré Coeur</vt:lpstr>
      <vt:lpstr>The middle school year 7 to year 10</vt:lpstr>
      <vt:lpstr>The high school year 11 to year 13</vt:lpstr>
      <vt:lpstr>Not far away from the castle of Versailles, the ISC is located 25km in the south of Paris</vt:lpstr>
      <vt:lpstr>The Disneyland castle and the Louvres museum</vt:lpstr>
      <vt:lpstr>France</vt:lpstr>
      <vt:lpstr>From France to Ireland</vt:lpstr>
      <vt:lpstr>Ireland EIRE</vt:lpstr>
      <vt:lpstr>The staff preparing the mobility in Ireland</vt:lpstr>
      <vt:lpstr>Diapositive 11</vt:lpstr>
      <vt:lpstr>…but playboys never stay alone for a long time</vt:lpstr>
      <vt:lpstr>It is always easier with a little help from my friends</vt:lpstr>
      <vt:lpstr>Sara,Marc Antoine,Christopher and Danielle at work</vt:lpstr>
      <vt:lpstr>Raphael,Christopher and Artus with their special needs assistants</vt:lpstr>
      <vt:lpstr>Mario and Marc Antoine                                in their  class room</vt:lpstr>
      <vt:lpstr>Léa, Mélodie and Raphael in the U.L.I.S classroom.</vt:lpstr>
      <vt:lpstr>You can have fun at work!</vt:lpstr>
      <vt:lpstr>Lessons with Christophe,                       special needs assistant</vt:lpstr>
      <vt:lpstr>Let’s play together!</vt:lpstr>
      <vt:lpstr>How is called the tower behind          Mr Snowman? </vt:lpstr>
      <vt:lpstr>What is the name of this church?</vt:lpstr>
      <vt:lpstr>One of the most famous cathedral in France</vt:lpstr>
      <vt:lpstr>What is the name of this castle?</vt:lpstr>
      <vt:lpstr>Where is this castle?</vt:lpstr>
      <vt:lpstr>What is this?</vt:lpstr>
      <vt:lpstr>What is the name of the museum behind the pyramid?</vt:lpstr>
      <vt:lpstr>The French delegation thanks you  for your welcome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SC-MLE-29</dc:creator>
  <cp:lastModifiedBy>User</cp:lastModifiedBy>
  <cp:revision>73</cp:revision>
  <dcterms:created xsi:type="dcterms:W3CDTF">2016-01-08T15:01:03Z</dcterms:created>
  <dcterms:modified xsi:type="dcterms:W3CDTF">2016-07-07T07:55:38Z</dcterms:modified>
</cp:coreProperties>
</file>