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57"/>
  </p:notesMasterIdLst>
  <p:sldIdLst>
    <p:sldId id="258" r:id="rId2"/>
    <p:sldId id="260" r:id="rId3"/>
    <p:sldId id="312" r:id="rId4"/>
    <p:sldId id="314" r:id="rId5"/>
    <p:sldId id="269" r:id="rId6"/>
    <p:sldId id="262" r:id="rId7"/>
    <p:sldId id="270" r:id="rId8"/>
    <p:sldId id="271" r:id="rId9"/>
    <p:sldId id="272" r:id="rId10"/>
    <p:sldId id="274" r:id="rId11"/>
    <p:sldId id="263" r:id="rId12"/>
    <p:sldId id="275" r:id="rId13"/>
    <p:sldId id="276" r:id="rId14"/>
    <p:sldId id="277" r:id="rId15"/>
    <p:sldId id="278" r:id="rId16"/>
    <p:sldId id="280" r:id="rId17"/>
    <p:sldId id="279" r:id="rId18"/>
    <p:sldId id="264" r:id="rId19"/>
    <p:sldId id="281" r:id="rId20"/>
    <p:sldId id="283" r:id="rId21"/>
    <p:sldId id="284" r:id="rId22"/>
    <p:sldId id="285" r:id="rId23"/>
    <p:sldId id="265" r:id="rId24"/>
    <p:sldId id="300" r:id="rId25"/>
    <p:sldId id="282" r:id="rId26"/>
    <p:sldId id="266" r:id="rId27"/>
    <p:sldId id="286" r:id="rId28"/>
    <p:sldId id="289" r:id="rId29"/>
    <p:sldId id="288" r:id="rId30"/>
    <p:sldId id="290" r:id="rId31"/>
    <p:sldId id="291" r:id="rId32"/>
    <p:sldId id="294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1" r:id="rId41"/>
    <p:sldId id="303" r:id="rId42"/>
    <p:sldId id="302" r:id="rId43"/>
    <p:sldId id="304" r:id="rId44"/>
    <p:sldId id="305" r:id="rId45"/>
    <p:sldId id="308" r:id="rId46"/>
    <p:sldId id="309" r:id="rId47"/>
    <p:sldId id="310" r:id="rId48"/>
    <p:sldId id="311" r:id="rId49"/>
    <p:sldId id="267" r:id="rId50"/>
    <p:sldId id="268" r:id="rId51"/>
    <p:sldId id="315" r:id="rId52"/>
    <p:sldId id="316" r:id="rId53"/>
    <p:sldId id="306" r:id="rId54"/>
    <p:sldId id="307" r:id="rId55"/>
    <p:sldId id="313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>
        <p:scale>
          <a:sx n="60" d="100"/>
          <a:sy n="60" d="100"/>
        </p:scale>
        <p:origin x="-1450" y="-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F7D96-C907-4961-AF57-6771527DA7C5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91FA661-9E41-4E35-B7F0-7BFA2DB06E55}">
      <dgm:prSet phldrT="[Texte]"/>
      <dgm:spPr/>
      <dgm:t>
        <a:bodyPr/>
        <a:lstStyle/>
        <a:p>
          <a:r>
            <a:rPr lang="fr-FR" dirty="0" smtClean="0">
              <a:solidFill>
                <a:schemeClr val="bg1"/>
              </a:solidFill>
              <a:latin typeface="+mj-lt"/>
            </a:rPr>
            <a:t>Class</a:t>
          </a:r>
          <a:r>
            <a:rPr lang="fr-FR" dirty="0" smtClean="0">
              <a:latin typeface="+mj-lt"/>
            </a:rPr>
            <a:t>: 6eme</a:t>
          </a:r>
          <a:endParaRPr lang="fr-FR" dirty="0">
            <a:latin typeface="+mj-lt"/>
          </a:endParaRPr>
        </a:p>
      </dgm:t>
    </dgm:pt>
    <dgm:pt modelId="{8F907449-0645-405A-A5A8-ACA9FF674013}" type="parTrans" cxnId="{739E151E-C4BF-4F81-8588-2F28242A54F9}">
      <dgm:prSet/>
      <dgm:spPr/>
      <dgm:t>
        <a:bodyPr/>
        <a:lstStyle/>
        <a:p>
          <a:endParaRPr lang="fr-FR"/>
        </a:p>
      </dgm:t>
    </dgm:pt>
    <dgm:pt modelId="{3841D35D-F60A-4B94-8AAF-E1D5D0B76086}" type="sibTrans" cxnId="{739E151E-C4BF-4F81-8588-2F28242A54F9}">
      <dgm:prSet/>
      <dgm:spPr/>
      <dgm:t>
        <a:bodyPr/>
        <a:lstStyle/>
        <a:p>
          <a:endParaRPr lang="fr-FR"/>
        </a:p>
      </dgm:t>
    </dgm:pt>
    <dgm:pt modelId="{F56460AC-69B0-4026-BA08-51404DE01332}">
      <dgm:prSet phldrT="[Texte]" custT="1"/>
      <dgm:spPr/>
      <dgm:t>
        <a:bodyPr/>
        <a:lstStyle/>
        <a:p>
          <a:r>
            <a:rPr lang="fr-FR" sz="1800" b="1" dirty="0" err="1" smtClean="0">
              <a:latin typeface="+mj-lt"/>
            </a:rPr>
            <a:t>Students</a:t>
          </a:r>
          <a:r>
            <a:rPr lang="fr-FR" sz="1800" b="1" dirty="0" smtClean="0">
              <a:latin typeface="+mj-lt"/>
            </a:rPr>
            <a:t>:32</a:t>
          </a:r>
          <a:endParaRPr lang="fr-FR" sz="1800" b="1" dirty="0">
            <a:latin typeface="+mj-lt"/>
          </a:endParaRPr>
        </a:p>
      </dgm:t>
    </dgm:pt>
    <dgm:pt modelId="{5F3D0376-DBE2-49B3-BC30-6B03F4FB270C}" type="parTrans" cxnId="{959C2BE7-3A7B-4F1D-8FD6-E24275464950}">
      <dgm:prSet/>
      <dgm:spPr/>
      <dgm:t>
        <a:bodyPr/>
        <a:lstStyle/>
        <a:p>
          <a:endParaRPr lang="fr-FR"/>
        </a:p>
      </dgm:t>
    </dgm:pt>
    <dgm:pt modelId="{DE877CAE-277F-4E48-B9C5-5CB99116231A}" type="sibTrans" cxnId="{959C2BE7-3A7B-4F1D-8FD6-E24275464950}">
      <dgm:prSet/>
      <dgm:spPr/>
      <dgm:t>
        <a:bodyPr/>
        <a:lstStyle/>
        <a:p>
          <a:endParaRPr lang="fr-FR"/>
        </a:p>
      </dgm:t>
    </dgm:pt>
    <dgm:pt modelId="{D418E1C8-ABF8-4440-B941-6DF827339363}">
      <dgm:prSet phldrT="[Texte]"/>
      <dgm:spPr/>
      <dgm:t>
        <a:bodyPr/>
        <a:lstStyle/>
        <a:p>
          <a:r>
            <a:rPr lang="fr-FR" dirty="0" smtClean="0">
              <a:latin typeface="+mj-lt"/>
            </a:rPr>
            <a:t>Class:</a:t>
          </a:r>
        </a:p>
        <a:p>
          <a:r>
            <a:rPr lang="fr-FR" dirty="0" smtClean="0">
              <a:latin typeface="+mj-lt"/>
            </a:rPr>
            <a:t>5eme</a:t>
          </a:r>
          <a:endParaRPr lang="fr-FR" dirty="0">
            <a:latin typeface="+mj-lt"/>
          </a:endParaRPr>
        </a:p>
      </dgm:t>
    </dgm:pt>
    <dgm:pt modelId="{BE4CE8F9-CF13-4F0A-943D-C499A2C18EBD}" type="parTrans" cxnId="{2CA58AC6-2A07-44C4-A829-993EC3CD1A06}">
      <dgm:prSet/>
      <dgm:spPr/>
      <dgm:t>
        <a:bodyPr/>
        <a:lstStyle/>
        <a:p>
          <a:endParaRPr lang="fr-FR"/>
        </a:p>
      </dgm:t>
    </dgm:pt>
    <dgm:pt modelId="{E4078B0C-DEF0-4AF2-9262-00242D8E02B6}" type="sibTrans" cxnId="{2CA58AC6-2A07-44C4-A829-993EC3CD1A06}">
      <dgm:prSet/>
      <dgm:spPr/>
      <dgm:t>
        <a:bodyPr/>
        <a:lstStyle/>
        <a:p>
          <a:endParaRPr lang="fr-FR"/>
        </a:p>
      </dgm:t>
    </dgm:pt>
    <dgm:pt modelId="{D26C7F4A-EA9E-4251-AC4C-98EB4B431D33}">
      <dgm:prSet phldrT="[Texte]" custT="1"/>
      <dgm:spPr/>
      <dgm:t>
        <a:bodyPr/>
        <a:lstStyle/>
        <a:p>
          <a:r>
            <a:rPr lang="fr-FR" sz="1800" b="1" dirty="0" err="1" smtClean="0">
              <a:latin typeface="+mj-lt"/>
            </a:rPr>
            <a:t>Students</a:t>
          </a:r>
          <a:r>
            <a:rPr lang="fr-FR" sz="1800" b="1" dirty="0" smtClean="0">
              <a:latin typeface="+mj-lt"/>
            </a:rPr>
            <a:t>: 32</a:t>
          </a:r>
          <a:endParaRPr lang="fr-FR" sz="1800" b="1" dirty="0">
            <a:latin typeface="+mj-lt"/>
          </a:endParaRPr>
        </a:p>
      </dgm:t>
    </dgm:pt>
    <dgm:pt modelId="{B27D439E-866B-4ADA-9EA6-627C85006C1C}" type="parTrans" cxnId="{B7E4627A-E631-4E90-98CB-FB25DA68DDEE}">
      <dgm:prSet/>
      <dgm:spPr/>
      <dgm:t>
        <a:bodyPr/>
        <a:lstStyle/>
        <a:p>
          <a:endParaRPr lang="fr-FR"/>
        </a:p>
      </dgm:t>
    </dgm:pt>
    <dgm:pt modelId="{1758E6FB-C11A-46C3-A2E0-80778F8AF724}" type="sibTrans" cxnId="{B7E4627A-E631-4E90-98CB-FB25DA68DDEE}">
      <dgm:prSet/>
      <dgm:spPr/>
      <dgm:t>
        <a:bodyPr/>
        <a:lstStyle/>
        <a:p>
          <a:endParaRPr lang="fr-FR"/>
        </a:p>
      </dgm:t>
    </dgm:pt>
    <dgm:pt modelId="{4C44CC99-0ED7-4980-9CDA-CE68985044CF}">
      <dgm:prSet phldrT="[Texte]"/>
      <dgm:spPr/>
      <dgm:t>
        <a:bodyPr/>
        <a:lstStyle/>
        <a:p>
          <a:r>
            <a:rPr lang="fr-FR" dirty="0" smtClean="0">
              <a:latin typeface="+mj-lt"/>
            </a:rPr>
            <a:t>Class:</a:t>
          </a:r>
        </a:p>
        <a:p>
          <a:r>
            <a:rPr lang="fr-FR" dirty="0" smtClean="0">
              <a:latin typeface="+mj-lt"/>
            </a:rPr>
            <a:t>3eme</a:t>
          </a:r>
          <a:endParaRPr lang="fr-FR" dirty="0">
            <a:latin typeface="+mj-lt"/>
          </a:endParaRPr>
        </a:p>
      </dgm:t>
    </dgm:pt>
    <dgm:pt modelId="{5D62EE03-2F78-4226-8769-4C99E4DCF2DF}" type="parTrans" cxnId="{D385CADD-5BAB-4CEA-9A47-5706C61C9473}">
      <dgm:prSet/>
      <dgm:spPr/>
      <dgm:t>
        <a:bodyPr/>
        <a:lstStyle/>
        <a:p>
          <a:endParaRPr lang="fr-FR"/>
        </a:p>
      </dgm:t>
    </dgm:pt>
    <dgm:pt modelId="{E0E9AE0F-55C7-4FF9-9A15-317793A9332F}" type="sibTrans" cxnId="{D385CADD-5BAB-4CEA-9A47-5706C61C9473}">
      <dgm:prSet/>
      <dgm:spPr/>
      <dgm:t>
        <a:bodyPr/>
        <a:lstStyle/>
        <a:p>
          <a:endParaRPr lang="fr-FR"/>
        </a:p>
      </dgm:t>
    </dgm:pt>
    <dgm:pt modelId="{94E18CE2-442C-40CE-9EB8-C98A3648C0C6}">
      <dgm:prSet phldrT="[Texte]"/>
      <dgm:spPr/>
      <dgm:t>
        <a:bodyPr/>
        <a:lstStyle/>
        <a:p>
          <a:r>
            <a:rPr lang="fr-FR" dirty="0" smtClean="0">
              <a:latin typeface="+mj-lt"/>
            </a:rPr>
            <a:t>Class:</a:t>
          </a:r>
        </a:p>
        <a:p>
          <a:r>
            <a:rPr lang="fr-FR" dirty="0" smtClean="0">
              <a:latin typeface="+mj-lt"/>
            </a:rPr>
            <a:t>4eme</a:t>
          </a:r>
          <a:endParaRPr lang="fr-FR" dirty="0">
            <a:latin typeface="+mj-lt"/>
          </a:endParaRPr>
        </a:p>
      </dgm:t>
    </dgm:pt>
    <dgm:pt modelId="{FBD82C65-8856-42BB-87D9-AAC7A5C22455}" type="parTrans" cxnId="{AB60CBE2-0DAB-4D2E-A6AE-1B3A0EE3DB24}">
      <dgm:prSet/>
      <dgm:spPr/>
      <dgm:t>
        <a:bodyPr/>
        <a:lstStyle/>
        <a:p>
          <a:endParaRPr lang="fr-FR"/>
        </a:p>
      </dgm:t>
    </dgm:pt>
    <dgm:pt modelId="{614A335B-8847-45B6-9E66-AE8C5F27EB38}" type="sibTrans" cxnId="{AB60CBE2-0DAB-4D2E-A6AE-1B3A0EE3DB24}">
      <dgm:prSet/>
      <dgm:spPr/>
      <dgm:t>
        <a:bodyPr/>
        <a:lstStyle/>
        <a:p>
          <a:endParaRPr lang="fr-FR"/>
        </a:p>
      </dgm:t>
    </dgm:pt>
    <dgm:pt modelId="{93E12E4B-F7AF-426A-B73D-752F6AFEBBB6}">
      <dgm:prSet phldrT="[Texte]" custT="1"/>
      <dgm:spPr/>
      <dgm:t>
        <a:bodyPr/>
        <a:lstStyle/>
        <a:p>
          <a:r>
            <a:rPr lang="fr-FR" sz="1800" b="1" dirty="0" err="1" smtClean="0">
              <a:latin typeface="+mj-lt"/>
            </a:rPr>
            <a:t>Students</a:t>
          </a:r>
          <a:r>
            <a:rPr lang="fr-FR" sz="1800" b="1" dirty="0" smtClean="0">
              <a:latin typeface="+mj-lt"/>
            </a:rPr>
            <a:t>: 31</a:t>
          </a:r>
          <a:endParaRPr lang="fr-FR" sz="1800" b="1" dirty="0">
            <a:latin typeface="+mj-lt"/>
          </a:endParaRPr>
        </a:p>
      </dgm:t>
    </dgm:pt>
    <dgm:pt modelId="{F0C33F63-5DB6-4CE9-80F1-2685386BA2F8}" type="parTrans" cxnId="{D6342BE5-5CB9-416B-A0A9-75E244CEF06B}">
      <dgm:prSet/>
      <dgm:spPr/>
      <dgm:t>
        <a:bodyPr/>
        <a:lstStyle/>
        <a:p>
          <a:endParaRPr lang="fr-FR"/>
        </a:p>
      </dgm:t>
    </dgm:pt>
    <dgm:pt modelId="{99695BDB-7427-44C9-8E2A-7BA4BE88D4E4}" type="sibTrans" cxnId="{D6342BE5-5CB9-416B-A0A9-75E244CEF06B}">
      <dgm:prSet/>
      <dgm:spPr/>
      <dgm:t>
        <a:bodyPr/>
        <a:lstStyle/>
        <a:p>
          <a:endParaRPr lang="fr-FR"/>
        </a:p>
      </dgm:t>
    </dgm:pt>
    <dgm:pt modelId="{8D605161-D118-46D7-906B-9C92176B13D3}">
      <dgm:prSet phldrT="[Texte]" custT="1"/>
      <dgm:spPr/>
      <dgm:t>
        <a:bodyPr/>
        <a:lstStyle/>
        <a:p>
          <a:r>
            <a:rPr lang="fr-FR" sz="1800" b="1" dirty="0" smtClean="0">
              <a:latin typeface="+mj-lt"/>
            </a:rPr>
            <a:t>Class: 3eme D</a:t>
          </a:r>
          <a:endParaRPr lang="fr-FR" sz="1800" b="1" dirty="0">
            <a:latin typeface="+mj-lt"/>
          </a:endParaRPr>
        </a:p>
      </dgm:t>
    </dgm:pt>
    <dgm:pt modelId="{ECC6906B-7BC2-4A13-8D53-49DBD1F0C0F7}" type="parTrans" cxnId="{57AD78E5-5135-4FA5-BE3D-8D68B8645C62}">
      <dgm:prSet/>
      <dgm:spPr/>
      <dgm:t>
        <a:bodyPr/>
        <a:lstStyle/>
        <a:p>
          <a:endParaRPr lang="fr-FR"/>
        </a:p>
      </dgm:t>
    </dgm:pt>
    <dgm:pt modelId="{07724DE3-E6FA-43A5-8480-D5CDD945479E}" type="sibTrans" cxnId="{57AD78E5-5135-4FA5-BE3D-8D68B8645C62}">
      <dgm:prSet/>
      <dgm:spPr/>
      <dgm:t>
        <a:bodyPr/>
        <a:lstStyle/>
        <a:p>
          <a:endParaRPr lang="fr-FR"/>
        </a:p>
      </dgm:t>
    </dgm:pt>
    <dgm:pt modelId="{C16C0AA8-7C78-4ABD-812F-4A25DBCB89F1}">
      <dgm:prSet phldrT="[Texte]" custT="1"/>
      <dgm:spPr/>
      <dgm:t>
        <a:bodyPr/>
        <a:lstStyle/>
        <a:p>
          <a:r>
            <a:rPr lang="fr-FR" sz="1800" b="1" dirty="0" smtClean="0">
              <a:latin typeface="+mj-lt"/>
            </a:rPr>
            <a:t>Class: 6eme F</a:t>
          </a:r>
          <a:endParaRPr lang="fr-FR" sz="1800" b="1" dirty="0">
            <a:latin typeface="+mj-lt"/>
          </a:endParaRPr>
        </a:p>
      </dgm:t>
    </dgm:pt>
    <dgm:pt modelId="{D16CB9F6-A54F-4B83-80A3-F86DB0F769D8}" type="parTrans" cxnId="{8DA9EA71-8B07-483E-B757-E35346D5252F}">
      <dgm:prSet/>
      <dgm:spPr/>
      <dgm:t>
        <a:bodyPr/>
        <a:lstStyle/>
        <a:p>
          <a:endParaRPr lang="fr-FR"/>
        </a:p>
      </dgm:t>
    </dgm:pt>
    <dgm:pt modelId="{36CBB7B3-5AE4-4E68-9F8A-DD451BC948D0}" type="sibTrans" cxnId="{8DA9EA71-8B07-483E-B757-E35346D5252F}">
      <dgm:prSet/>
      <dgm:spPr/>
      <dgm:t>
        <a:bodyPr/>
        <a:lstStyle/>
        <a:p>
          <a:endParaRPr lang="fr-FR"/>
        </a:p>
      </dgm:t>
    </dgm:pt>
    <dgm:pt modelId="{E2CBC668-559B-4817-A3BE-0E6A26DDF379}">
      <dgm:prSet phldrT="[Texte]" custT="1"/>
      <dgm:spPr/>
      <dgm:t>
        <a:bodyPr/>
        <a:lstStyle/>
        <a:p>
          <a:r>
            <a:rPr lang="fr-FR" sz="1800" b="1" dirty="0" smtClean="0">
              <a:latin typeface="+mj-lt"/>
            </a:rPr>
            <a:t>Classes: 4eme A/C/E/</a:t>
          </a:r>
          <a:endParaRPr lang="fr-FR" sz="1800" b="1" dirty="0">
            <a:latin typeface="+mj-lt"/>
          </a:endParaRPr>
        </a:p>
      </dgm:t>
    </dgm:pt>
    <dgm:pt modelId="{7D22865E-3FCF-41F2-A4D7-E1C06B09FC30}" type="parTrans" cxnId="{533ECE23-1D5C-44AF-8DC5-0F127A9463AE}">
      <dgm:prSet/>
      <dgm:spPr/>
      <dgm:t>
        <a:bodyPr/>
        <a:lstStyle/>
        <a:p>
          <a:endParaRPr lang="fr-FR"/>
        </a:p>
      </dgm:t>
    </dgm:pt>
    <dgm:pt modelId="{308D9F78-16A9-4C7A-95A3-7981DB3D2E50}" type="sibTrans" cxnId="{533ECE23-1D5C-44AF-8DC5-0F127A9463AE}">
      <dgm:prSet/>
      <dgm:spPr/>
      <dgm:t>
        <a:bodyPr/>
        <a:lstStyle/>
        <a:p>
          <a:endParaRPr lang="fr-FR"/>
        </a:p>
      </dgm:t>
    </dgm:pt>
    <dgm:pt modelId="{CA6312D8-8F82-44FE-9FE5-211A8412A9A6}">
      <dgm:prSet phldrT="[Texte]" custT="1"/>
      <dgm:spPr/>
      <dgm:t>
        <a:bodyPr/>
        <a:lstStyle/>
        <a:p>
          <a:r>
            <a:rPr lang="fr-FR" sz="1800" b="1" dirty="0" smtClean="0">
              <a:latin typeface="+mj-lt"/>
            </a:rPr>
            <a:t>Classe: 5eme F</a:t>
          </a:r>
          <a:endParaRPr lang="fr-FR" sz="1800" b="1" dirty="0">
            <a:latin typeface="+mj-lt"/>
          </a:endParaRPr>
        </a:p>
      </dgm:t>
    </dgm:pt>
    <dgm:pt modelId="{4D1CECF9-C85D-488D-9EF3-D77AADD0FC70}" type="parTrans" cxnId="{213150CF-70E5-4069-A200-B2BAC9D1965D}">
      <dgm:prSet/>
      <dgm:spPr/>
      <dgm:t>
        <a:bodyPr/>
        <a:lstStyle/>
        <a:p>
          <a:endParaRPr lang="fr-FR"/>
        </a:p>
      </dgm:t>
    </dgm:pt>
    <dgm:pt modelId="{BCD1632D-B633-4E5C-B9C7-12599782EBCD}" type="sibTrans" cxnId="{213150CF-70E5-4069-A200-B2BAC9D1965D}">
      <dgm:prSet/>
      <dgm:spPr/>
      <dgm:t>
        <a:bodyPr/>
        <a:lstStyle/>
        <a:p>
          <a:endParaRPr lang="fr-FR"/>
        </a:p>
      </dgm:t>
    </dgm:pt>
    <dgm:pt modelId="{BFCB95D1-3D1B-4E3B-AC8A-2B2031E0801B}">
      <dgm:prSet phldrT="[Texte]" custT="1"/>
      <dgm:spPr/>
      <dgm:t>
        <a:bodyPr/>
        <a:lstStyle/>
        <a:p>
          <a:r>
            <a:rPr lang="fr-FR" sz="1800" b="1" dirty="0" err="1" smtClean="0">
              <a:latin typeface="+mj-lt"/>
            </a:rPr>
            <a:t>Students</a:t>
          </a:r>
          <a:r>
            <a:rPr lang="fr-FR" sz="1800" b="1" dirty="0" smtClean="0">
              <a:latin typeface="+mj-lt"/>
            </a:rPr>
            <a:t>: 32 </a:t>
          </a:r>
          <a:endParaRPr lang="fr-FR" sz="1800" b="1" dirty="0">
            <a:latin typeface="+mj-lt"/>
          </a:endParaRPr>
        </a:p>
      </dgm:t>
    </dgm:pt>
    <dgm:pt modelId="{56BE1F95-611B-4C86-A4C8-FB2718512C0F}" type="parTrans" cxnId="{294E990F-CEC2-4A76-A5F0-B93B73D0523A}">
      <dgm:prSet/>
      <dgm:spPr/>
      <dgm:t>
        <a:bodyPr/>
        <a:lstStyle/>
        <a:p>
          <a:endParaRPr lang="fr-FR"/>
        </a:p>
      </dgm:t>
    </dgm:pt>
    <dgm:pt modelId="{8D4B2E47-6F47-404A-86F4-83CEC1399B2B}" type="sibTrans" cxnId="{294E990F-CEC2-4A76-A5F0-B93B73D0523A}">
      <dgm:prSet/>
      <dgm:spPr/>
      <dgm:t>
        <a:bodyPr/>
        <a:lstStyle/>
        <a:p>
          <a:endParaRPr lang="fr-FR"/>
        </a:p>
      </dgm:t>
    </dgm:pt>
    <dgm:pt modelId="{4B3DD19F-1BB6-4E95-8D54-0AC9D87E3D19}" type="pres">
      <dgm:prSet presAssocID="{3C8F7D96-C907-4961-AF57-6771527DA7C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AC488EB-9C84-4F22-908B-ED155D93F8D1}" type="pres">
      <dgm:prSet presAssocID="{3C8F7D96-C907-4961-AF57-6771527DA7C5}" presName="children" presStyleCnt="0"/>
      <dgm:spPr/>
    </dgm:pt>
    <dgm:pt modelId="{93DB0B9D-D748-47B2-A144-867C42640F06}" type="pres">
      <dgm:prSet presAssocID="{3C8F7D96-C907-4961-AF57-6771527DA7C5}" presName="child1group" presStyleCnt="0"/>
      <dgm:spPr/>
    </dgm:pt>
    <dgm:pt modelId="{552531FB-FCAF-4917-B500-15F93845095A}" type="pres">
      <dgm:prSet presAssocID="{3C8F7D96-C907-4961-AF57-6771527DA7C5}" presName="child1" presStyleLbl="bgAcc1" presStyleIdx="0" presStyleCnt="4" custScaleX="129165" custLinFactNeighborX="-16096" custLinFactNeighborY="5896"/>
      <dgm:spPr/>
      <dgm:t>
        <a:bodyPr/>
        <a:lstStyle/>
        <a:p>
          <a:endParaRPr lang="fr-FR"/>
        </a:p>
      </dgm:t>
    </dgm:pt>
    <dgm:pt modelId="{55C499E9-44D5-4F18-9798-9BDD60FDB6EA}" type="pres">
      <dgm:prSet presAssocID="{3C8F7D96-C907-4961-AF57-6771527DA7C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52D65-94D9-46B6-A1BE-873E5BFC5DE0}" type="pres">
      <dgm:prSet presAssocID="{3C8F7D96-C907-4961-AF57-6771527DA7C5}" presName="child2group" presStyleCnt="0"/>
      <dgm:spPr/>
    </dgm:pt>
    <dgm:pt modelId="{93C59DB5-F498-4CC5-BCC0-DB5E396B034A}" type="pres">
      <dgm:prSet presAssocID="{3C8F7D96-C907-4961-AF57-6771527DA7C5}" presName="child2" presStyleLbl="bgAcc1" presStyleIdx="1" presStyleCnt="4" custScaleX="142389" custScaleY="91611"/>
      <dgm:spPr/>
      <dgm:t>
        <a:bodyPr/>
        <a:lstStyle/>
        <a:p>
          <a:endParaRPr lang="fr-FR"/>
        </a:p>
      </dgm:t>
    </dgm:pt>
    <dgm:pt modelId="{191C5201-8697-4080-AAD0-4161764F837E}" type="pres">
      <dgm:prSet presAssocID="{3C8F7D96-C907-4961-AF57-6771527DA7C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26283D-720F-4089-8ECF-7125BEFDE123}" type="pres">
      <dgm:prSet presAssocID="{3C8F7D96-C907-4961-AF57-6771527DA7C5}" presName="child3group" presStyleCnt="0"/>
      <dgm:spPr/>
    </dgm:pt>
    <dgm:pt modelId="{EAE91DF6-01F8-4893-8A7B-1BF22C2BB39D}" type="pres">
      <dgm:prSet presAssocID="{3C8F7D96-C907-4961-AF57-6771527DA7C5}" presName="child3" presStyleLbl="bgAcc1" presStyleIdx="2" presStyleCnt="4" custScaleX="179287" custScaleY="92394" custLinFactNeighborX="11149" custLinFactNeighborY="-236"/>
      <dgm:spPr/>
      <dgm:t>
        <a:bodyPr/>
        <a:lstStyle/>
        <a:p>
          <a:endParaRPr lang="fr-FR"/>
        </a:p>
      </dgm:t>
    </dgm:pt>
    <dgm:pt modelId="{150EBA60-9805-43D0-8C67-8C7572FDA1F1}" type="pres">
      <dgm:prSet presAssocID="{3C8F7D96-C907-4961-AF57-6771527DA7C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CE3909-C34E-49CA-BB62-D78D0BA37502}" type="pres">
      <dgm:prSet presAssocID="{3C8F7D96-C907-4961-AF57-6771527DA7C5}" presName="child4group" presStyleCnt="0"/>
      <dgm:spPr/>
    </dgm:pt>
    <dgm:pt modelId="{EC1044DC-6B9C-40B5-84B7-78FD36F6E6D3}" type="pres">
      <dgm:prSet presAssocID="{3C8F7D96-C907-4961-AF57-6771527DA7C5}" presName="child4" presStyleLbl="bgAcc1" presStyleIdx="3" presStyleCnt="4" custScaleX="190769" custScaleY="89427" custLinFactNeighborX="-20338" custLinFactNeighborY="5241"/>
      <dgm:spPr/>
      <dgm:t>
        <a:bodyPr/>
        <a:lstStyle/>
        <a:p>
          <a:endParaRPr lang="fr-FR"/>
        </a:p>
      </dgm:t>
    </dgm:pt>
    <dgm:pt modelId="{598B553F-CE4F-46F2-8944-C18E37E29954}" type="pres">
      <dgm:prSet presAssocID="{3C8F7D96-C907-4961-AF57-6771527DA7C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DACC61-1E86-436F-AE30-C3B0584FF3D4}" type="pres">
      <dgm:prSet presAssocID="{3C8F7D96-C907-4961-AF57-6771527DA7C5}" presName="childPlaceholder" presStyleCnt="0"/>
      <dgm:spPr/>
    </dgm:pt>
    <dgm:pt modelId="{2D513349-0DC2-4AAA-B265-4BEF7D4EE3FF}" type="pres">
      <dgm:prSet presAssocID="{3C8F7D96-C907-4961-AF57-6771527DA7C5}" presName="circle" presStyleCnt="0"/>
      <dgm:spPr/>
    </dgm:pt>
    <dgm:pt modelId="{3AE1B478-2D89-4BBF-8F88-3E03215B5E98}" type="pres">
      <dgm:prSet presAssocID="{3C8F7D96-C907-4961-AF57-6771527DA7C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960B4C-391F-4B39-99D7-1F94BF725FC5}" type="pres">
      <dgm:prSet presAssocID="{3C8F7D96-C907-4961-AF57-6771527DA7C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463222-FE0E-4DBD-BC87-FA3B78DF0B41}" type="pres">
      <dgm:prSet presAssocID="{3C8F7D96-C907-4961-AF57-6771527DA7C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5CDB68-6286-4CA2-A995-3FFCF21A394D}" type="pres">
      <dgm:prSet presAssocID="{3C8F7D96-C907-4961-AF57-6771527DA7C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536756-C061-4F4F-9830-E76E05B79983}" type="pres">
      <dgm:prSet presAssocID="{3C8F7D96-C907-4961-AF57-6771527DA7C5}" presName="quadrantPlaceholder" presStyleCnt="0"/>
      <dgm:spPr/>
    </dgm:pt>
    <dgm:pt modelId="{EA9EAC98-B4D1-4E4A-BDA5-8499B03AD858}" type="pres">
      <dgm:prSet presAssocID="{3C8F7D96-C907-4961-AF57-6771527DA7C5}" presName="center1" presStyleLbl="fgShp" presStyleIdx="0" presStyleCnt="2"/>
      <dgm:spPr/>
    </dgm:pt>
    <dgm:pt modelId="{7B18A164-E01C-4602-8689-7248440C2AE4}" type="pres">
      <dgm:prSet presAssocID="{3C8F7D96-C907-4961-AF57-6771527DA7C5}" presName="center2" presStyleLbl="fgShp" presStyleIdx="1" presStyleCnt="2"/>
      <dgm:spPr/>
    </dgm:pt>
  </dgm:ptLst>
  <dgm:cxnLst>
    <dgm:cxn modelId="{533ECE23-1D5C-44AF-8DC5-0F127A9463AE}" srcId="{94E18CE2-442C-40CE-9EB8-C98A3648C0C6}" destId="{E2CBC668-559B-4817-A3BE-0E6A26DDF379}" srcOrd="1" destOrd="0" parTransId="{7D22865E-3FCF-41F2-A4D7-E1C06B09FC30}" sibTransId="{308D9F78-16A9-4C7A-95A3-7981DB3D2E50}"/>
    <dgm:cxn modelId="{739E151E-C4BF-4F81-8588-2F28242A54F9}" srcId="{3C8F7D96-C907-4961-AF57-6771527DA7C5}" destId="{B91FA661-9E41-4E35-B7F0-7BFA2DB06E55}" srcOrd="0" destOrd="0" parTransId="{8F907449-0645-405A-A5A8-ACA9FF674013}" sibTransId="{3841D35D-F60A-4B94-8AAF-E1D5D0B76086}"/>
    <dgm:cxn modelId="{57AD78E5-5135-4FA5-BE3D-8D68B8645C62}" srcId="{4C44CC99-0ED7-4980-9CDA-CE68985044CF}" destId="{8D605161-D118-46D7-906B-9C92176B13D3}" srcOrd="1" destOrd="0" parTransId="{ECC6906B-7BC2-4A13-8D53-49DBD1F0C0F7}" sibTransId="{07724DE3-E6FA-43A5-8480-D5CDD945479E}"/>
    <dgm:cxn modelId="{D385CADD-5BAB-4CEA-9A47-5706C61C9473}" srcId="{3C8F7D96-C907-4961-AF57-6771527DA7C5}" destId="{4C44CC99-0ED7-4980-9CDA-CE68985044CF}" srcOrd="2" destOrd="0" parTransId="{5D62EE03-2F78-4226-8769-4C99E4DCF2DF}" sibTransId="{E0E9AE0F-55C7-4FF9-9A15-317793A9332F}"/>
    <dgm:cxn modelId="{F8206A7B-BB92-476B-B908-E2E507FF19B4}" type="presOf" srcId="{3C8F7D96-C907-4961-AF57-6771527DA7C5}" destId="{4B3DD19F-1BB6-4E95-8D54-0AC9D87E3D19}" srcOrd="0" destOrd="0" presId="urn:microsoft.com/office/officeart/2005/8/layout/cycle4"/>
    <dgm:cxn modelId="{A81EC9E8-7110-4892-A4C0-9BA7C2F50861}" type="presOf" srcId="{BFCB95D1-3D1B-4E3B-AC8A-2B2031E0801B}" destId="{EAE91DF6-01F8-4893-8A7B-1BF22C2BB39D}" srcOrd="0" destOrd="0" presId="urn:microsoft.com/office/officeart/2005/8/layout/cycle4"/>
    <dgm:cxn modelId="{14EB8BAF-7C88-4A1E-A3F0-461F26C9E1AF}" type="presOf" srcId="{93E12E4B-F7AF-426A-B73D-752F6AFEBBB6}" destId="{598B553F-CE4F-46F2-8944-C18E37E29954}" srcOrd="1" destOrd="0" presId="urn:microsoft.com/office/officeart/2005/8/layout/cycle4"/>
    <dgm:cxn modelId="{153863CE-896D-4855-A36D-BB757EEBF66E}" type="presOf" srcId="{C16C0AA8-7C78-4ABD-812F-4A25DBCB89F1}" destId="{55C499E9-44D5-4F18-9798-9BDD60FDB6EA}" srcOrd="1" destOrd="1" presId="urn:microsoft.com/office/officeart/2005/8/layout/cycle4"/>
    <dgm:cxn modelId="{0BBF96EA-B4BB-4294-88C8-D7AE0A3524E6}" type="presOf" srcId="{F56460AC-69B0-4026-BA08-51404DE01332}" destId="{55C499E9-44D5-4F18-9798-9BDD60FDB6EA}" srcOrd="1" destOrd="0" presId="urn:microsoft.com/office/officeart/2005/8/layout/cycle4"/>
    <dgm:cxn modelId="{294E990F-CEC2-4A76-A5F0-B93B73D0523A}" srcId="{4C44CC99-0ED7-4980-9CDA-CE68985044CF}" destId="{BFCB95D1-3D1B-4E3B-AC8A-2B2031E0801B}" srcOrd="0" destOrd="0" parTransId="{56BE1F95-611B-4C86-A4C8-FB2718512C0F}" sibTransId="{8D4B2E47-6F47-404A-86F4-83CEC1399B2B}"/>
    <dgm:cxn modelId="{B1E08383-2509-4E6D-806E-19EC2AC37CAF}" type="presOf" srcId="{B91FA661-9E41-4E35-B7F0-7BFA2DB06E55}" destId="{3AE1B478-2D89-4BBF-8F88-3E03215B5E98}" srcOrd="0" destOrd="0" presId="urn:microsoft.com/office/officeart/2005/8/layout/cycle4"/>
    <dgm:cxn modelId="{5A174FBC-5C70-473A-896F-CB5616EED74E}" type="presOf" srcId="{D418E1C8-ABF8-4440-B941-6DF827339363}" destId="{0D960B4C-391F-4B39-99D7-1F94BF725FC5}" srcOrd="0" destOrd="0" presId="urn:microsoft.com/office/officeart/2005/8/layout/cycle4"/>
    <dgm:cxn modelId="{D6A3E64D-B18B-4BFA-8E5C-E8EE699D6BB0}" type="presOf" srcId="{E2CBC668-559B-4817-A3BE-0E6A26DDF379}" destId="{598B553F-CE4F-46F2-8944-C18E37E29954}" srcOrd="1" destOrd="1" presId="urn:microsoft.com/office/officeart/2005/8/layout/cycle4"/>
    <dgm:cxn modelId="{2FE27384-EDD2-4CD3-9359-5E25C2189C13}" type="presOf" srcId="{CA6312D8-8F82-44FE-9FE5-211A8412A9A6}" destId="{93C59DB5-F498-4CC5-BCC0-DB5E396B034A}" srcOrd="0" destOrd="1" presId="urn:microsoft.com/office/officeart/2005/8/layout/cycle4"/>
    <dgm:cxn modelId="{213150CF-70E5-4069-A200-B2BAC9D1965D}" srcId="{D418E1C8-ABF8-4440-B941-6DF827339363}" destId="{CA6312D8-8F82-44FE-9FE5-211A8412A9A6}" srcOrd="1" destOrd="0" parTransId="{4D1CECF9-C85D-488D-9EF3-D77AADD0FC70}" sibTransId="{BCD1632D-B633-4E5C-B9C7-12599782EBCD}"/>
    <dgm:cxn modelId="{B0544B45-4333-4ED6-B62A-478EF9885F94}" type="presOf" srcId="{4C44CC99-0ED7-4980-9CDA-CE68985044CF}" destId="{14463222-FE0E-4DBD-BC87-FA3B78DF0B41}" srcOrd="0" destOrd="0" presId="urn:microsoft.com/office/officeart/2005/8/layout/cycle4"/>
    <dgm:cxn modelId="{959C2BE7-3A7B-4F1D-8FD6-E24275464950}" srcId="{B91FA661-9E41-4E35-B7F0-7BFA2DB06E55}" destId="{F56460AC-69B0-4026-BA08-51404DE01332}" srcOrd="0" destOrd="0" parTransId="{5F3D0376-DBE2-49B3-BC30-6B03F4FB270C}" sibTransId="{DE877CAE-277F-4E48-B9C5-5CB99116231A}"/>
    <dgm:cxn modelId="{12788E44-EAB4-4AE5-95B7-2A27B0232C81}" type="presOf" srcId="{94E18CE2-442C-40CE-9EB8-C98A3648C0C6}" destId="{635CDB68-6286-4CA2-A995-3FFCF21A394D}" srcOrd="0" destOrd="0" presId="urn:microsoft.com/office/officeart/2005/8/layout/cycle4"/>
    <dgm:cxn modelId="{A81DD8EE-22A6-4872-9B17-357B70C9057A}" type="presOf" srcId="{F56460AC-69B0-4026-BA08-51404DE01332}" destId="{552531FB-FCAF-4917-B500-15F93845095A}" srcOrd="0" destOrd="0" presId="urn:microsoft.com/office/officeart/2005/8/layout/cycle4"/>
    <dgm:cxn modelId="{BAB467B2-377E-4F61-8572-14E8695551DC}" type="presOf" srcId="{D26C7F4A-EA9E-4251-AC4C-98EB4B431D33}" destId="{93C59DB5-F498-4CC5-BCC0-DB5E396B034A}" srcOrd="0" destOrd="0" presId="urn:microsoft.com/office/officeart/2005/8/layout/cycle4"/>
    <dgm:cxn modelId="{B7E4627A-E631-4E90-98CB-FB25DA68DDEE}" srcId="{D418E1C8-ABF8-4440-B941-6DF827339363}" destId="{D26C7F4A-EA9E-4251-AC4C-98EB4B431D33}" srcOrd="0" destOrd="0" parTransId="{B27D439E-866B-4ADA-9EA6-627C85006C1C}" sibTransId="{1758E6FB-C11A-46C3-A2E0-80778F8AF724}"/>
    <dgm:cxn modelId="{8DA9EA71-8B07-483E-B757-E35346D5252F}" srcId="{B91FA661-9E41-4E35-B7F0-7BFA2DB06E55}" destId="{C16C0AA8-7C78-4ABD-812F-4A25DBCB89F1}" srcOrd="1" destOrd="0" parTransId="{D16CB9F6-A54F-4B83-80A3-F86DB0F769D8}" sibTransId="{36CBB7B3-5AE4-4E68-9F8A-DD451BC948D0}"/>
    <dgm:cxn modelId="{38C5FB2C-B146-4E37-9FA2-C04AFE6C66F4}" type="presOf" srcId="{8D605161-D118-46D7-906B-9C92176B13D3}" destId="{EAE91DF6-01F8-4893-8A7B-1BF22C2BB39D}" srcOrd="0" destOrd="1" presId="urn:microsoft.com/office/officeart/2005/8/layout/cycle4"/>
    <dgm:cxn modelId="{3500EE95-ACE6-43D1-87A5-C7220FE44C4C}" type="presOf" srcId="{93E12E4B-F7AF-426A-B73D-752F6AFEBBB6}" destId="{EC1044DC-6B9C-40B5-84B7-78FD36F6E6D3}" srcOrd="0" destOrd="0" presId="urn:microsoft.com/office/officeart/2005/8/layout/cycle4"/>
    <dgm:cxn modelId="{AFDD2DFD-6B66-4B6B-ABF8-0D16C454F1DB}" type="presOf" srcId="{D26C7F4A-EA9E-4251-AC4C-98EB4B431D33}" destId="{191C5201-8697-4080-AAD0-4161764F837E}" srcOrd="1" destOrd="0" presId="urn:microsoft.com/office/officeart/2005/8/layout/cycle4"/>
    <dgm:cxn modelId="{1F39E9E7-8C77-4DB4-834E-6E25A3CCCB2B}" type="presOf" srcId="{CA6312D8-8F82-44FE-9FE5-211A8412A9A6}" destId="{191C5201-8697-4080-AAD0-4161764F837E}" srcOrd="1" destOrd="1" presId="urn:microsoft.com/office/officeart/2005/8/layout/cycle4"/>
    <dgm:cxn modelId="{CD4658A2-64F1-4A60-9D8B-25ED48288F37}" type="presOf" srcId="{C16C0AA8-7C78-4ABD-812F-4A25DBCB89F1}" destId="{552531FB-FCAF-4917-B500-15F93845095A}" srcOrd="0" destOrd="1" presId="urn:microsoft.com/office/officeart/2005/8/layout/cycle4"/>
    <dgm:cxn modelId="{1CD0F6D9-C5BE-4F59-8887-A673367CDE03}" type="presOf" srcId="{8D605161-D118-46D7-906B-9C92176B13D3}" destId="{150EBA60-9805-43D0-8C67-8C7572FDA1F1}" srcOrd="1" destOrd="1" presId="urn:microsoft.com/office/officeart/2005/8/layout/cycle4"/>
    <dgm:cxn modelId="{2CA58AC6-2A07-44C4-A829-993EC3CD1A06}" srcId="{3C8F7D96-C907-4961-AF57-6771527DA7C5}" destId="{D418E1C8-ABF8-4440-B941-6DF827339363}" srcOrd="1" destOrd="0" parTransId="{BE4CE8F9-CF13-4F0A-943D-C499A2C18EBD}" sibTransId="{E4078B0C-DEF0-4AF2-9262-00242D8E02B6}"/>
    <dgm:cxn modelId="{1EEF808B-5F8F-4F14-8C01-345CA2C1D6DE}" type="presOf" srcId="{E2CBC668-559B-4817-A3BE-0E6A26DDF379}" destId="{EC1044DC-6B9C-40B5-84B7-78FD36F6E6D3}" srcOrd="0" destOrd="1" presId="urn:microsoft.com/office/officeart/2005/8/layout/cycle4"/>
    <dgm:cxn modelId="{AB60CBE2-0DAB-4D2E-A6AE-1B3A0EE3DB24}" srcId="{3C8F7D96-C907-4961-AF57-6771527DA7C5}" destId="{94E18CE2-442C-40CE-9EB8-C98A3648C0C6}" srcOrd="3" destOrd="0" parTransId="{FBD82C65-8856-42BB-87D9-AAC7A5C22455}" sibTransId="{614A335B-8847-45B6-9E66-AE8C5F27EB38}"/>
    <dgm:cxn modelId="{036D1367-AC40-4E0B-AE2F-B616C282007C}" type="presOf" srcId="{BFCB95D1-3D1B-4E3B-AC8A-2B2031E0801B}" destId="{150EBA60-9805-43D0-8C67-8C7572FDA1F1}" srcOrd="1" destOrd="0" presId="urn:microsoft.com/office/officeart/2005/8/layout/cycle4"/>
    <dgm:cxn modelId="{D6342BE5-5CB9-416B-A0A9-75E244CEF06B}" srcId="{94E18CE2-442C-40CE-9EB8-C98A3648C0C6}" destId="{93E12E4B-F7AF-426A-B73D-752F6AFEBBB6}" srcOrd="0" destOrd="0" parTransId="{F0C33F63-5DB6-4CE9-80F1-2685386BA2F8}" sibTransId="{99695BDB-7427-44C9-8E2A-7BA4BE88D4E4}"/>
    <dgm:cxn modelId="{6A0A38D8-BC5E-4DD1-A6FC-70086079749E}" type="presParOf" srcId="{4B3DD19F-1BB6-4E95-8D54-0AC9D87E3D19}" destId="{AAC488EB-9C84-4F22-908B-ED155D93F8D1}" srcOrd="0" destOrd="0" presId="urn:microsoft.com/office/officeart/2005/8/layout/cycle4"/>
    <dgm:cxn modelId="{0ABF10E7-F8CD-4DCE-A155-A81EBAD2F442}" type="presParOf" srcId="{AAC488EB-9C84-4F22-908B-ED155D93F8D1}" destId="{93DB0B9D-D748-47B2-A144-867C42640F06}" srcOrd="0" destOrd="0" presId="urn:microsoft.com/office/officeart/2005/8/layout/cycle4"/>
    <dgm:cxn modelId="{11286FB3-4424-4591-8274-E236B7462713}" type="presParOf" srcId="{93DB0B9D-D748-47B2-A144-867C42640F06}" destId="{552531FB-FCAF-4917-B500-15F93845095A}" srcOrd="0" destOrd="0" presId="urn:microsoft.com/office/officeart/2005/8/layout/cycle4"/>
    <dgm:cxn modelId="{39B61322-2673-45AD-977C-B4F55AD54B13}" type="presParOf" srcId="{93DB0B9D-D748-47B2-A144-867C42640F06}" destId="{55C499E9-44D5-4F18-9798-9BDD60FDB6EA}" srcOrd="1" destOrd="0" presId="urn:microsoft.com/office/officeart/2005/8/layout/cycle4"/>
    <dgm:cxn modelId="{57F1647F-FC49-4478-BA35-72FA5416613F}" type="presParOf" srcId="{AAC488EB-9C84-4F22-908B-ED155D93F8D1}" destId="{85752D65-94D9-46B6-A1BE-873E5BFC5DE0}" srcOrd="1" destOrd="0" presId="urn:microsoft.com/office/officeart/2005/8/layout/cycle4"/>
    <dgm:cxn modelId="{F94142DF-130E-43D8-AED8-364BCFADCC6B}" type="presParOf" srcId="{85752D65-94D9-46B6-A1BE-873E5BFC5DE0}" destId="{93C59DB5-F498-4CC5-BCC0-DB5E396B034A}" srcOrd="0" destOrd="0" presId="urn:microsoft.com/office/officeart/2005/8/layout/cycle4"/>
    <dgm:cxn modelId="{55E8E59B-03EB-4FD7-B686-80C13E0D5B11}" type="presParOf" srcId="{85752D65-94D9-46B6-A1BE-873E5BFC5DE0}" destId="{191C5201-8697-4080-AAD0-4161764F837E}" srcOrd="1" destOrd="0" presId="urn:microsoft.com/office/officeart/2005/8/layout/cycle4"/>
    <dgm:cxn modelId="{9324D09E-4302-4BDC-93BC-7E7E64AE1C4D}" type="presParOf" srcId="{AAC488EB-9C84-4F22-908B-ED155D93F8D1}" destId="{2F26283D-720F-4089-8ECF-7125BEFDE123}" srcOrd="2" destOrd="0" presId="urn:microsoft.com/office/officeart/2005/8/layout/cycle4"/>
    <dgm:cxn modelId="{F5347D3C-F8D1-43BD-B198-C41465377DFA}" type="presParOf" srcId="{2F26283D-720F-4089-8ECF-7125BEFDE123}" destId="{EAE91DF6-01F8-4893-8A7B-1BF22C2BB39D}" srcOrd="0" destOrd="0" presId="urn:microsoft.com/office/officeart/2005/8/layout/cycle4"/>
    <dgm:cxn modelId="{DEDF3347-E924-49B0-BBE2-00702B707EB9}" type="presParOf" srcId="{2F26283D-720F-4089-8ECF-7125BEFDE123}" destId="{150EBA60-9805-43D0-8C67-8C7572FDA1F1}" srcOrd="1" destOrd="0" presId="urn:microsoft.com/office/officeart/2005/8/layout/cycle4"/>
    <dgm:cxn modelId="{8F1429E6-2F64-4F98-BA5F-2C2D223E2CAC}" type="presParOf" srcId="{AAC488EB-9C84-4F22-908B-ED155D93F8D1}" destId="{40CE3909-C34E-49CA-BB62-D78D0BA37502}" srcOrd="3" destOrd="0" presId="urn:microsoft.com/office/officeart/2005/8/layout/cycle4"/>
    <dgm:cxn modelId="{98326E55-779D-4589-8D13-45C62E09D0EB}" type="presParOf" srcId="{40CE3909-C34E-49CA-BB62-D78D0BA37502}" destId="{EC1044DC-6B9C-40B5-84B7-78FD36F6E6D3}" srcOrd="0" destOrd="0" presId="urn:microsoft.com/office/officeart/2005/8/layout/cycle4"/>
    <dgm:cxn modelId="{6090587C-24DA-48DD-81E4-92E4307BBD50}" type="presParOf" srcId="{40CE3909-C34E-49CA-BB62-D78D0BA37502}" destId="{598B553F-CE4F-46F2-8944-C18E37E29954}" srcOrd="1" destOrd="0" presId="urn:microsoft.com/office/officeart/2005/8/layout/cycle4"/>
    <dgm:cxn modelId="{95AAED7D-F218-409C-A4A9-B14D151841FD}" type="presParOf" srcId="{AAC488EB-9C84-4F22-908B-ED155D93F8D1}" destId="{0CDACC61-1E86-436F-AE30-C3B0584FF3D4}" srcOrd="4" destOrd="0" presId="urn:microsoft.com/office/officeart/2005/8/layout/cycle4"/>
    <dgm:cxn modelId="{181720A4-00D3-4FD7-837B-DB4D0C56C42F}" type="presParOf" srcId="{4B3DD19F-1BB6-4E95-8D54-0AC9D87E3D19}" destId="{2D513349-0DC2-4AAA-B265-4BEF7D4EE3FF}" srcOrd="1" destOrd="0" presId="urn:microsoft.com/office/officeart/2005/8/layout/cycle4"/>
    <dgm:cxn modelId="{123629E1-1A7B-4E4C-9BB0-6B79BE2481A6}" type="presParOf" srcId="{2D513349-0DC2-4AAA-B265-4BEF7D4EE3FF}" destId="{3AE1B478-2D89-4BBF-8F88-3E03215B5E98}" srcOrd="0" destOrd="0" presId="urn:microsoft.com/office/officeart/2005/8/layout/cycle4"/>
    <dgm:cxn modelId="{38A8DC0D-6BC3-4F1A-A83D-0B0307A1D02A}" type="presParOf" srcId="{2D513349-0DC2-4AAA-B265-4BEF7D4EE3FF}" destId="{0D960B4C-391F-4B39-99D7-1F94BF725FC5}" srcOrd="1" destOrd="0" presId="urn:microsoft.com/office/officeart/2005/8/layout/cycle4"/>
    <dgm:cxn modelId="{6F2ED356-D14B-46A0-BAF3-4C8432E04DAC}" type="presParOf" srcId="{2D513349-0DC2-4AAA-B265-4BEF7D4EE3FF}" destId="{14463222-FE0E-4DBD-BC87-FA3B78DF0B41}" srcOrd="2" destOrd="0" presId="urn:microsoft.com/office/officeart/2005/8/layout/cycle4"/>
    <dgm:cxn modelId="{EC9D2ECC-6424-4512-8215-864802595D67}" type="presParOf" srcId="{2D513349-0DC2-4AAA-B265-4BEF7D4EE3FF}" destId="{635CDB68-6286-4CA2-A995-3FFCF21A394D}" srcOrd="3" destOrd="0" presId="urn:microsoft.com/office/officeart/2005/8/layout/cycle4"/>
    <dgm:cxn modelId="{A3DAA433-F88F-4E23-A77A-C12B63940423}" type="presParOf" srcId="{2D513349-0DC2-4AAA-B265-4BEF7D4EE3FF}" destId="{E2536756-C061-4F4F-9830-E76E05B79983}" srcOrd="4" destOrd="0" presId="urn:microsoft.com/office/officeart/2005/8/layout/cycle4"/>
    <dgm:cxn modelId="{9CBECE79-F3BA-4A2F-A062-8AC2A95D9A1E}" type="presParOf" srcId="{4B3DD19F-1BB6-4E95-8D54-0AC9D87E3D19}" destId="{EA9EAC98-B4D1-4E4A-BDA5-8499B03AD858}" srcOrd="2" destOrd="0" presId="urn:microsoft.com/office/officeart/2005/8/layout/cycle4"/>
    <dgm:cxn modelId="{136D8C94-AFC2-44AA-9941-285AD349F0A8}" type="presParOf" srcId="{4B3DD19F-1BB6-4E95-8D54-0AC9D87E3D19}" destId="{7B18A164-E01C-4602-8689-7248440C2AE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E91DF6-01F8-4893-8A7B-1BF22C2BB39D}">
      <dsp:nvSpPr>
        <dsp:cNvPr id="0" name=""/>
        <dsp:cNvSpPr/>
      </dsp:nvSpPr>
      <dsp:spPr>
        <a:xfrm>
          <a:off x="4252729" y="2638730"/>
          <a:ext cx="3380121" cy="11283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err="1" smtClean="0">
              <a:latin typeface="+mj-lt"/>
            </a:rPr>
            <a:t>Students</a:t>
          </a:r>
          <a:r>
            <a:rPr lang="fr-FR" sz="1800" b="1" kern="1200" dirty="0" smtClean="0">
              <a:latin typeface="+mj-lt"/>
            </a:rPr>
            <a:t>: 32 </a:t>
          </a:r>
          <a:endParaRPr lang="fr-FR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+mj-lt"/>
            </a:rPr>
            <a:t>Class: 3eme D</a:t>
          </a:r>
          <a:endParaRPr lang="fr-FR" sz="1800" b="1" kern="1200" dirty="0">
            <a:latin typeface="+mj-lt"/>
          </a:endParaRPr>
        </a:p>
      </dsp:txBody>
      <dsp:txXfrm>
        <a:off x="5266766" y="2920822"/>
        <a:ext cx="2366085" cy="846275"/>
      </dsp:txXfrm>
    </dsp:sp>
    <dsp:sp modelId="{EC1044DC-6B9C-40B5-84B7-78FD36F6E6D3}">
      <dsp:nvSpPr>
        <dsp:cNvPr id="0" name=""/>
        <dsp:cNvSpPr/>
      </dsp:nvSpPr>
      <dsp:spPr>
        <a:xfrm>
          <a:off x="474827" y="2723736"/>
          <a:ext cx="3596593" cy="10921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err="1" smtClean="0">
              <a:latin typeface="+mj-lt"/>
            </a:rPr>
            <a:t>Students</a:t>
          </a:r>
          <a:r>
            <a:rPr lang="fr-FR" sz="1800" b="1" kern="1200" dirty="0" smtClean="0">
              <a:latin typeface="+mj-lt"/>
            </a:rPr>
            <a:t>: 31</a:t>
          </a:r>
          <a:endParaRPr lang="fr-FR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+mj-lt"/>
            </a:rPr>
            <a:t>Classes: 4eme A/C/E/</a:t>
          </a:r>
          <a:endParaRPr lang="fr-FR" sz="1800" b="1" kern="1200" dirty="0">
            <a:latin typeface="+mj-lt"/>
          </a:endParaRPr>
        </a:p>
      </dsp:txBody>
      <dsp:txXfrm>
        <a:off x="474827" y="2996769"/>
        <a:ext cx="2517615" cy="819099"/>
      </dsp:txXfrm>
    </dsp:sp>
    <dsp:sp modelId="{93C59DB5-F498-4CC5-BCC0-DB5E396B034A}">
      <dsp:nvSpPr>
        <dsp:cNvPr id="0" name=""/>
        <dsp:cNvSpPr/>
      </dsp:nvSpPr>
      <dsp:spPr>
        <a:xfrm>
          <a:off x="4390357" y="51225"/>
          <a:ext cx="2684478" cy="1118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err="1" smtClean="0">
              <a:latin typeface="+mj-lt"/>
            </a:rPr>
            <a:t>Students</a:t>
          </a:r>
          <a:r>
            <a:rPr lang="fr-FR" sz="1800" b="1" kern="1200" dirty="0" smtClean="0">
              <a:latin typeface="+mj-lt"/>
            </a:rPr>
            <a:t>: 32</a:t>
          </a:r>
          <a:endParaRPr lang="fr-FR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+mj-lt"/>
            </a:rPr>
            <a:t>Classe: 5eme F</a:t>
          </a:r>
          <a:endParaRPr lang="fr-FR" sz="1800" b="1" kern="1200" dirty="0">
            <a:latin typeface="+mj-lt"/>
          </a:endParaRPr>
        </a:p>
      </dsp:txBody>
      <dsp:txXfrm>
        <a:off x="5195700" y="51225"/>
        <a:ext cx="1879135" cy="839103"/>
      </dsp:txXfrm>
    </dsp:sp>
    <dsp:sp modelId="{552531FB-FCAF-4917-B500-15F93845095A}">
      <dsp:nvSpPr>
        <dsp:cNvPr id="0" name=""/>
        <dsp:cNvSpPr/>
      </dsp:nvSpPr>
      <dsp:spPr>
        <a:xfrm>
          <a:off x="1135516" y="72005"/>
          <a:ext cx="2435165" cy="122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err="1" smtClean="0">
              <a:latin typeface="+mj-lt"/>
            </a:rPr>
            <a:t>Students</a:t>
          </a:r>
          <a:r>
            <a:rPr lang="fr-FR" sz="1800" b="1" kern="1200" dirty="0" smtClean="0">
              <a:latin typeface="+mj-lt"/>
            </a:rPr>
            <a:t>:32</a:t>
          </a:r>
          <a:endParaRPr lang="fr-FR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latin typeface="+mj-lt"/>
            </a:rPr>
            <a:t>Class: 6eme F</a:t>
          </a:r>
          <a:endParaRPr lang="fr-FR" sz="1800" b="1" kern="1200" dirty="0">
            <a:latin typeface="+mj-lt"/>
          </a:endParaRPr>
        </a:p>
      </dsp:txBody>
      <dsp:txXfrm>
        <a:off x="1135516" y="72005"/>
        <a:ext cx="1704615" cy="915941"/>
      </dsp:txXfrm>
    </dsp:sp>
    <dsp:sp modelId="{3AE1B478-2D89-4BBF-8F88-3E03215B5E98}">
      <dsp:nvSpPr>
        <dsp:cNvPr id="0" name=""/>
        <dsp:cNvSpPr/>
      </dsp:nvSpPr>
      <dsp:spPr>
        <a:xfrm>
          <a:off x="2449784" y="217536"/>
          <a:ext cx="1652511" cy="16525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solidFill>
                <a:schemeClr val="bg1"/>
              </a:solidFill>
              <a:latin typeface="+mj-lt"/>
            </a:rPr>
            <a:t>Class</a:t>
          </a:r>
          <a:r>
            <a:rPr lang="fr-FR" sz="2400" kern="1200" dirty="0" smtClean="0">
              <a:latin typeface="+mj-lt"/>
            </a:rPr>
            <a:t>: 6eme</a:t>
          </a:r>
          <a:endParaRPr lang="fr-FR" sz="2400" kern="1200" dirty="0">
            <a:latin typeface="+mj-lt"/>
          </a:endParaRPr>
        </a:p>
      </dsp:txBody>
      <dsp:txXfrm>
        <a:off x="2449784" y="217536"/>
        <a:ext cx="1652511" cy="1652511"/>
      </dsp:txXfrm>
    </dsp:sp>
    <dsp:sp modelId="{0D960B4C-391F-4B39-99D7-1F94BF725FC5}">
      <dsp:nvSpPr>
        <dsp:cNvPr id="0" name=""/>
        <dsp:cNvSpPr/>
      </dsp:nvSpPr>
      <dsp:spPr>
        <a:xfrm rot="5400000">
          <a:off x="4178624" y="217536"/>
          <a:ext cx="1652511" cy="16525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Class: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5eme</a:t>
          </a:r>
          <a:endParaRPr lang="fr-FR" sz="2400" kern="1200" dirty="0">
            <a:latin typeface="+mj-lt"/>
          </a:endParaRPr>
        </a:p>
      </dsp:txBody>
      <dsp:txXfrm rot="5400000">
        <a:off x="4178624" y="217536"/>
        <a:ext cx="1652511" cy="1652511"/>
      </dsp:txXfrm>
    </dsp:sp>
    <dsp:sp modelId="{14463222-FE0E-4DBD-BC87-FA3B78DF0B41}">
      <dsp:nvSpPr>
        <dsp:cNvPr id="0" name=""/>
        <dsp:cNvSpPr/>
      </dsp:nvSpPr>
      <dsp:spPr>
        <a:xfrm rot="10800000">
          <a:off x="4178624" y="1946376"/>
          <a:ext cx="1652511" cy="16525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Class: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3eme</a:t>
          </a:r>
          <a:endParaRPr lang="fr-FR" sz="2400" kern="1200" dirty="0">
            <a:latin typeface="+mj-lt"/>
          </a:endParaRPr>
        </a:p>
      </dsp:txBody>
      <dsp:txXfrm rot="10800000">
        <a:off x="4178624" y="1946376"/>
        <a:ext cx="1652511" cy="1652511"/>
      </dsp:txXfrm>
    </dsp:sp>
    <dsp:sp modelId="{635CDB68-6286-4CA2-A995-3FFCF21A394D}">
      <dsp:nvSpPr>
        <dsp:cNvPr id="0" name=""/>
        <dsp:cNvSpPr/>
      </dsp:nvSpPr>
      <dsp:spPr>
        <a:xfrm rot="16200000">
          <a:off x="2449784" y="1946376"/>
          <a:ext cx="1652511" cy="165251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Class: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>
              <a:latin typeface="+mj-lt"/>
            </a:rPr>
            <a:t>4eme</a:t>
          </a:r>
          <a:endParaRPr lang="fr-FR" sz="2400" kern="1200" dirty="0">
            <a:latin typeface="+mj-lt"/>
          </a:endParaRPr>
        </a:p>
      </dsp:txBody>
      <dsp:txXfrm rot="16200000">
        <a:off x="2449784" y="1946376"/>
        <a:ext cx="1652511" cy="1652511"/>
      </dsp:txXfrm>
    </dsp:sp>
    <dsp:sp modelId="{EA9EAC98-B4D1-4E4A-BDA5-8499B03AD858}">
      <dsp:nvSpPr>
        <dsp:cNvPr id="0" name=""/>
        <dsp:cNvSpPr/>
      </dsp:nvSpPr>
      <dsp:spPr>
        <a:xfrm>
          <a:off x="3855182" y="1564733"/>
          <a:ext cx="570555" cy="4961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8A164-E01C-4602-8689-7248440C2AE4}">
      <dsp:nvSpPr>
        <dsp:cNvPr id="0" name=""/>
        <dsp:cNvSpPr/>
      </dsp:nvSpPr>
      <dsp:spPr>
        <a:xfrm rot="10800000">
          <a:off x="3855182" y="1755555"/>
          <a:ext cx="570555" cy="49613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2CECD-B6CA-469A-8CAF-46622CF70D3D}" type="datetimeFigureOut">
              <a:rPr lang="fr-FR" smtClean="0"/>
              <a:pPr/>
              <a:t>05/02/2016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6920E-1618-44AA-A55D-37A7813615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E42F-F168-4501-BD95-A5497E2D39AC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B0022-5464-4202-ABD9-6C44F76807F2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F57D-4E6E-478B-8E37-150D2DFD9C82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7A1-E8A4-489E-9047-0E5EA9F3605A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4FC4-2B59-4186-BBBF-EE25826E4BBC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B648-AACD-4CC2-B0C7-AACAA2C91AFF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EFEB-5E71-4A98-BED0-59B56DB3407E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6B0C1-C65C-4B73-B548-4EA189E30A54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D38A-7A8F-4D42-8E00-621FF1F8356B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B0E6D-7126-4C22-B7C7-914FA46953FF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F495-41A2-4EC2-A42D-9202850616CE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36147B-B4C4-4852-B23D-C71CD6B04CDE}" type="datetime1">
              <a:rPr lang="fr-FR" smtClean="0"/>
              <a:pPr/>
              <a:t>05/02/2016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Erasmus + DIRES (2015-2017)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b="1" i="1" dirty="0" err="1" smtClean="0"/>
              <a:t>Disability</a:t>
            </a:r>
            <a:r>
              <a:rPr lang="fr-FR" sz="2700" b="1" i="1" dirty="0" smtClean="0"/>
              <a:t>- Inclusive </a:t>
            </a:r>
            <a:r>
              <a:rPr lang="fr-FR" sz="2700" b="1" i="1" dirty="0" err="1" smtClean="0"/>
              <a:t>schools</a:t>
            </a:r>
            <a:r>
              <a:rPr lang="fr-FR" sz="2700" b="1" i="1" dirty="0" smtClean="0"/>
              <a:t>- Respect- Europe- Social Dialogue </a:t>
            </a:r>
            <a:r>
              <a:rPr lang="fr-FR" sz="2700" i="1" dirty="0" smtClean="0"/>
              <a:t/>
            </a:r>
            <a:br>
              <a:rPr lang="fr-FR" sz="2700" i="1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TRANSNATIONAL MOBILITY  FOR EUROPEAN STAFF</a:t>
            </a:r>
            <a:endParaRPr lang="fr-FR" sz="2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37656"/>
            <a:ext cx="8229600" cy="3543672"/>
          </a:xfrm>
        </p:spPr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dirty="0" err="1" smtClean="0"/>
              <a:t>November</a:t>
            </a:r>
            <a:r>
              <a:rPr lang="fr-FR" dirty="0" smtClean="0"/>
              <a:t> 8-13 th 2015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dirty="0" smtClean="0"/>
              <a:t>ISC </a:t>
            </a:r>
            <a:r>
              <a:rPr lang="fr-FR" dirty="0" err="1" smtClean="0"/>
              <a:t>school</a:t>
            </a:r>
            <a:r>
              <a:rPr lang="fr-FR" dirty="0" smtClean="0"/>
              <a:t>- Passage de </a:t>
            </a:r>
            <a:r>
              <a:rPr lang="fr-FR" dirty="0" err="1" smtClean="0"/>
              <a:t>Graville</a:t>
            </a:r>
            <a:r>
              <a:rPr lang="fr-FR" dirty="0" smtClean="0"/>
              <a:t>- 91 620 La Ville du Bois</a:t>
            </a:r>
          </a:p>
          <a:p>
            <a:pPr algn="ctr">
              <a:buNone/>
            </a:pPr>
            <a:r>
              <a:rPr lang="fr-FR" dirty="0" smtClean="0"/>
              <a:t>France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1026" name="Picture 2" descr="drapeau_allemagn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4365104"/>
            <a:ext cx="509587" cy="509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drapeau_irland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212976"/>
            <a:ext cx="509587" cy="509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8" name="Picture 4" descr="drapeau_franc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2852936"/>
            <a:ext cx="509587" cy="509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 descr="drapeau_italie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68144" y="3212976"/>
            <a:ext cx="509587" cy="5095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0" name="Picture 6" descr="drapeau turquie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04048" y="4293096"/>
            <a:ext cx="528637" cy="5286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User\Desktop\DIRES KA2\DIRES Images et Logos\logo isc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188640"/>
            <a:ext cx="930091" cy="817464"/>
          </a:xfrm>
          <a:prstGeom prst="rect">
            <a:avLst/>
          </a:prstGeom>
          <a:noFill/>
        </p:spPr>
      </p:pic>
      <p:pic>
        <p:nvPicPr>
          <p:cNvPr id="12" name="Picture 2" descr="C:\Users\User\Desktop\DIRES KA2\DIRES Images et Logos\logo DIRES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707904" y="116632"/>
            <a:ext cx="1080120" cy="917327"/>
          </a:xfrm>
          <a:prstGeom prst="rect">
            <a:avLst/>
          </a:prstGeom>
          <a:noFill/>
        </p:spPr>
      </p:pic>
      <p:pic>
        <p:nvPicPr>
          <p:cNvPr id="1031" name="Picture 7" descr="C:\Users\User\Desktop\DIRES KA2\DIRES Images et Logos\ERASMUS-logo-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44208" y="260648"/>
            <a:ext cx="2419276" cy="691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Breakfast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cafeteria (3/3) </a:t>
            </a:r>
            <a:endParaRPr lang="fr-FR" sz="4000" dirty="0"/>
          </a:p>
        </p:txBody>
      </p:sp>
      <p:pic>
        <p:nvPicPr>
          <p:cNvPr id="7170" name="Picture 2" descr="C:\Users\User\Desktop\DIRES KA2\DIRES MOBILITE 1 ISC 2  17-23 janvier 2016\PHOTOS MOB ISC 1 nov 2015\SAM_1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6136" y="3717032"/>
            <a:ext cx="2303936" cy="2879893"/>
          </a:xfrm>
          <a:prstGeom prst="rect">
            <a:avLst/>
          </a:prstGeom>
          <a:noFill/>
        </p:spPr>
      </p:pic>
      <p:pic>
        <p:nvPicPr>
          <p:cNvPr id="7172" name="Picture 4" descr="C:\Users\User\Desktop\DIRES KA2\DIRES MOBILITE 1 ISC 2  17-23 janvier 2016\PHOTOS MOB ISC 1 nov 2015\SAM_14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717032"/>
            <a:ext cx="3840000" cy="2880000"/>
          </a:xfrm>
          <a:prstGeom prst="rect">
            <a:avLst/>
          </a:prstGeom>
          <a:noFill/>
        </p:spPr>
      </p:pic>
      <p:pic>
        <p:nvPicPr>
          <p:cNvPr id="8194" name="Picture 2" descr="C:\Users\User\Desktop\DIRES KA2\DIRES MOBILITE 1 ISC 2  17-23 janvier 2016\PHOTOS MOB ISC 1 nov 2015\SAM_14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980728"/>
            <a:ext cx="2127621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User\Desktop\DIRES KA2\DIRES MOBILITE 1 ISC 2  17-23 janvier 2016\PHOTOS MOB ISC 1 nov 2015\SAM_14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7904" y="1124744"/>
            <a:ext cx="2142016" cy="2856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9" name="Picture 2" descr="C:\Users\User\Desktop\DIRES KA2\DIRES MOBILITE 1 ISC 2  17-23 janvier 2016\PHOTOS MOB ISC 1 nov 2015\SAM_148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516216" y="1124744"/>
            <a:ext cx="2273407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(1/6) </a:t>
            </a:r>
            <a:endParaRPr lang="fr-FR" sz="4000" b="1" dirty="0"/>
          </a:p>
        </p:txBody>
      </p:sp>
      <p:pic>
        <p:nvPicPr>
          <p:cNvPr id="2050" name="Picture 2" descr="C:\Users\User\Desktop\DIRES KA2\DIRES MOBILITE 1 ISC 2  17-23 janvier 2016\PHOTOS MOB ISC 1 nov 2015\SAM_14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323528" y="908720"/>
            <a:ext cx="3840000" cy="2880000"/>
          </a:xfrm>
          <a:prstGeom prst="rect">
            <a:avLst/>
          </a:prstGeom>
          <a:noFill/>
        </p:spPr>
      </p:pic>
      <p:pic>
        <p:nvPicPr>
          <p:cNvPr id="2051" name="Picture 3" descr="C:\Users\User\Desktop\DIRES KA2\DIRES MOBILITE 1 ISC 2  17-23 janvier 2016\PHOTOS MOB ISC 1 nov 2015\SAM_14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906000"/>
            <a:ext cx="3840000" cy="2880000"/>
          </a:xfrm>
          <a:prstGeom prst="rect">
            <a:avLst/>
          </a:prstGeom>
          <a:noFill/>
        </p:spPr>
      </p:pic>
      <p:pic>
        <p:nvPicPr>
          <p:cNvPr id="2052" name="Picture 4" descr="C:\Users\User\Desktop\DIRES KA2\DIRES MOBILITE 1 ISC 2  17-23 janvier 2016\PHOTOS MOB ISC 1 nov 2015\SAM_14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978000"/>
            <a:ext cx="3840000" cy="2880000"/>
          </a:xfrm>
          <a:prstGeom prst="rect">
            <a:avLst/>
          </a:prstGeom>
          <a:noFill/>
        </p:spPr>
      </p:pic>
      <p:pic>
        <p:nvPicPr>
          <p:cNvPr id="2053" name="Picture 5" descr="C:\Users\User\Desktop\DIRES KA2\DIRES MOBILITE 1 ISC 2  17-23 janvier 2016\PHOTOS MOB ISC 1 nov 2015\SAM_147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908720"/>
            <a:ext cx="3840000" cy="2880000"/>
          </a:xfrm>
          <a:prstGeom prst="rect">
            <a:avLst/>
          </a:prstGeom>
          <a:noFill/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(2/6)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11266" name="Picture 2" descr="C:\Users\User\Desktop\DIRES KA2\DIRES MOBILITE 1 ISC 2  17-23 janvier 2016\PHOTOS MOB ISC 1 nov 2015\SAM_14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216" y="1124744"/>
            <a:ext cx="3778280" cy="273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 descr="C:\Users\User\Desktop\DIRES KA2\DIRES MOBILITE 1 ISC 2  17-23 janvier 2016\PHOTOS MOB ISC 1 nov 2015\SAM_1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052736"/>
            <a:ext cx="4050382" cy="2735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9" name="Picture 5" descr="C:\Users\User\Desktop\DIRES KA2\DIRES MOBILITE 1 ISC 2  17-23 janvier 2016\PHOTOS MOB ISC 1 nov 2015\SAM_150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83768" y="4077072"/>
            <a:ext cx="3600400" cy="2519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(3/6)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2290" name="Picture 2" descr="C:\Users\User\Desktop\DIRES KA2\DIRES MOBILITE 1 ISC 2  17-23 janvier 2016\PHOTOS MOB ISC 1 nov 2015\SAM_1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836712"/>
            <a:ext cx="3840000" cy="2880000"/>
          </a:xfrm>
          <a:prstGeom prst="rect">
            <a:avLst/>
          </a:prstGeom>
          <a:noFill/>
        </p:spPr>
      </p:pic>
      <p:pic>
        <p:nvPicPr>
          <p:cNvPr id="12291" name="Picture 3" descr="C:\Users\User\Desktop\DIRES KA2\DIRES MOBILITE 1 ISC 2  17-23 janvier 2016\PHOTOS MOB ISC 1 nov 2015\SAM_15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789040"/>
            <a:ext cx="3840000" cy="2880000"/>
          </a:xfrm>
          <a:prstGeom prst="rect">
            <a:avLst/>
          </a:prstGeom>
          <a:noFill/>
        </p:spPr>
      </p:pic>
      <p:pic>
        <p:nvPicPr>
          <p:cNvPr id="12292" name="Picture 4" descr="C:\Users\User\Desktop\DIRES KA2\DIRES MOBILITE 1 ISC 2  17-23 janvier 2016\PHOTOS MOB ISC 1 nov 2015\SAM_17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844824"/>
            <a:ext cx="475200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(4/6)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13314" name="Picture 2" descr="C:\Users\User\Desktop\DIRES KA2\DIRES MOBILITE 1 ISC 2  17-23 janvier 2016\PHOTOS MOB ISC 1 nov 2015\SAM_15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4005064"/>
            <a:ext cx="2783883" cy="2429950"/>
          </a:xfrm>
          <a:prstGeom prst="rect">
            <a:avLst/>
          </a:prstGeom>
          <a:noFill/>
        </p:spPr>
      </p:pic>
      <p:pic>
        <p:nvPicPr>
          <p:cNvPr id="13315" name="Picture 3" descr="C:\Users\User\Desktop\DIRES KA2\DIRES MOBILITE 1 ISC 2  17-23 janvier 2016\PHOTOS MOB ISC 1 nov 2015\SAM_15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33241" y="1052736"/>
            <a:ext cx="3498092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6" name="Picture 4" descr="C:\Users\User\Desktop\DIRES KA2\DIRES MOBILITE 1 ISC 2  17-23 janvier 2016\PHOTOS MOB ISC 1 nov 2015\SAM_15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05064"/>
            <a:ext cx="3840000" cy="237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(5/6)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4339" name="Picture 3" descr="C:\Users\User\Desktop\DIRES KA2\DIRES MOBILITE 1 ISC 2  17-23 janvier 2016\PHOTOS MOB ISC 1 nov 2015\SAM_15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2996952"/>
            <a:ext cx="4416064" cy="3312048"/>
          </a:xfrm>
          <a:prstGeom prst="rect">
            <a:avLst/>
          </a:prstGeom>
          <a:noFill/>
        </p:spPr>
      </p:pic>
      <p:pic>
        <p:nvPicPr>
          <p:cNvPr id="14340" name="Picture 4" descr="C:\Users\User\Desktop\DIRES KA2\DIRES MOBILITE 1 ISC 2  17-23 janvier 2016\PHOTOS MOB ISC 1 nov 2015\SAM_150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19" y="1052735"/>
            <a:ext cx="4207799" cy="3155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the ISC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(6/6)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15362" name="Picture 2" descr="C:\Users\User\Desktop\DIRES KA2\DIRES MOBILITE 1 ISC 2  17-23 janvier 2016\PHOTOS MOB ISC 1 nov 2015\SAM_1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3789040"/>
            <a:ext cx="3840000" cy="2880000"/>
          </a:xfrm>
          <a:prstGeom prst="rect">
            <a:avLst/>
          </a:prstGeom>
          <a:noFill/>
        </p:spPr>
      </p:pic>
      <p:pic>
        <p:nvPicPr>
          <p:cNvPr id="15363" name="Picture 3" descr="C:\Users\User\Desktop\DIRES KA2\DIRES MOBILITE 1 ISC 2  17-23 janvier 2016\PHOTOS MOB ISC 1 nov 2015\SAM_1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789040"/>
            <a:ext cx="3840000" cy="2880000"/>
          </a:xfrm>
          <a:prstGeom prst="rect">
            <a:avLst/>
          </a:prstGeom>
          <a:noFill/>
        </p:spPr>
      </p:pic>
      <p:pic>
        <p:nvPicPr>
          <p:cNvPr id="15364" name="Picture 4" descr="C:\Users\User\Desktop\DIRES KA2\DIRES MOBILITE 1 ISC 2  17-23 janvier 2016\PHOTOS MOB ISC 1 nov 2015\SAM_15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124744"/>
            <a:ext cx="3767992" cy="2375944"/>
          </a:xfrm>
          <a:prstGeom prst="rect">
            <a:avLst/>
          </a:prstGeom>
          <a:noFill/>
        </p:spPr>
      </p:pic>
      <p:pic>
        <p:nvPicPr>
          <p:cNvPr id="15365" name="Picture 5" descr="C:\Users\User\Desktop\DIRES KA2\DIRES MOBILITE 1 ISC 2  17-23 janvier 2016\PHOTOS MOB ISC 1 nov 2015\SAM_152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3" y="980728"/>
            <a:ext cx="1926986" cy="27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err="1" smtClean="0"/>
              <a:t>Eating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together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restaurant 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20482" name="Picture 2" descr="C:\Users\User\Desktop\DIRES KA2\DIRES MOBILITE 1 ISC 2  17-23 janvier 2016\PHOTOS MOB ISC 1 nov 2015\SAM_1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179512" y="1052736"/>
            <a:ext cx="3840000" cy="2880000"/>
          </a:xfrm>
          <a:prstGeom prst="rect">
            <a:avLst/>
          </a:prstGeom>
          <a:noFill/>
        </p:spPr>
      </p:pic>
      <p:pic>
        <p:nvPicPr>
          <p:cNvPr id="20483" name="Picture 3" descr="C:\Users\User\Desktop\DIRES KA2\DIRES MOBILITE 1 ISC 2  17-23 janvier 2016\PHOTOS MOB ISC 1 nov 2015\SAM_1569.JPG"/>
          <p:cNvPicPr>
            <a:picLocks noChangeAspect="1" noChangeArrowheads="1"/>
          </p:cNvPicPr>
          <p:nvPr/>
        </p:nvPicPr>
        <p:blipFill>
          <a:blip r:embed="rId3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4427984" y="1268760"/>
            <a:ext cx="3840000" cy="2880000"/>
          </a:xfrm>
          <a:prstGeom prst="rect">
            <a:avLst/>
          </a:prstGeom>
          <a:noFill/>
        </p:spPr>
      </p:pic>
      <p:pic>
        <p:nvPicPr>
          <p:cNvPr id="20484" name="Picture 4" descr="C:\Users\User\Desktop\DIRES KA2\DIRES MOBILITE 1 ISC 2  17-23 janvier 2016\PHOTOS MOB ISC 1 nov 2015\SAM_15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944" y="4437112"/>
            <a:ext cx="2232248" cy="2016224"/>
          </a:xfrm>
          <a:prstGeom prst="rect">
            <a:avLst/>
          </a:prstGeom>
          <a:noFill/>
        </p:spPr>
      </p:pic>
      <p:pic>
        <p:nvPicPr>
          <p:cNvPr id="20485" name="Picture 5" descr="C:\Users\User\Desktop\DIRES KA2\DIRES MOBILITE 1 ISC 2  17-23 janvier 2016\PHOTOS MOB ISC 1 nov 2015\SAM_15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512" y="4365104"/>
            <a:ext cx="3528392" cy="2133618"/>
          </a:xfrm>
          <a:prstGeom prst="rect">
            <a:avLst/>
          </a:prstGeom>
          <a:noFill/>
        </p:spPr>
      </p:pic>
      <p:pic>
        <p:nvPicPr>
          <p:cNvPr id="20486" name="Picture 6" descr="C:\Users\User\Desktop\DIRES KA2\DIRES MOBILITE 1 ISC 2  17-23 janvier 2016\PHOTOS MOB ISC 1 nov 2015\SAM_158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55703" y="4437112"/>
            <a:ext cx="250878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Courses by the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European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delegations</a:t>
            </a:r>
            <a:endParaRPr lang="fr-FR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algn="ctr"/>
            <a:r>
              <a:rPr lang="fr-FR" sz="24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Preparation</a:t>
            </a:r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and… stress!</a:t>
            </a:r>
            <a:endParaRPr lang="fr-FR" sz="2400" b="1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pic>
        <p:nvPicPr>
          <p:cNvPr id="9221" name="Picture 5" descr="C:\Users\User\Desktop\DIRES KA2\DIRES MOBILITE 1 ISC 2  17-23 janvier 2016\PHOTOS MOB ISC 1 nov 2015\SAM_1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648" y="1484784"/>
            <a:ext cx="6719152" cy="5039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endParaRPr lang="fr-FR" sz="4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16386" name="Picture 2" descr="C:\Users\User\Desktop\DIRES KA2\DIRES MOBILITE 1 ISC 2  17-23 janvier 2016\PHOTOS MOB ISC 1 nov 2015\SAM_15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5976" y="1988840"/>
            <a:ext cx="3936011" cy="2952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179512" y="260648"/>
            <a:ext cx="8640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Course by the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Italian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teachers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</a:p>
          <a:p>
            <a:pPr algn="ctr"/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Filomena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and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Filomena</a:t>
            </a:r>
            <a:endParaRPr lang="fr-FR" sz="4000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fr-FR" b="1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fr-FR" dirty="0"/>
          </a:p>
        </p:txBody>
      </p:sp>
      <p:pic>
        <p:nvPicPr>
          <p:cNvPr id="16387" name="Picture 3" descr="C:\Users\User\Desktop\DIRES KA2\DIRES MOBILITE 1 ISC 2  17-23 janvier 2016\PHOTOS MOB ISC 1 nov 2015\SAM_15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3356992"/>
            <a:ext cx="3646371" cy="2878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>
                <a:solidFill>
                  <a:schemeClr val="bg2">
                    <a:lumMod val="25000"/>
                  </a:schemeClr>
                </a:solidFill>
              </a:rPr>
              <a:t>Summary</a:t>
            </a:r>
            <a:endParaRPr lang="fr-F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>
            <a:normAutofit fontScale="92500" lnSpcReduction="20000"/>
          </a:bodyPr>
          <a:lstStyle/>
          <a:p>
            <a:endParaRPr 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Presentation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the ERASMUS +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project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DIRES</a:t>
            </a: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Welcome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of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European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delegations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at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the ISC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Breakfast and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visit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the ISC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school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Courses by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European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delegation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for the French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students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Meetings for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European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staff of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project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Press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conference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Visit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the ULIS structure</a:t>
            </a: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Visit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Paris by night</a:t>
            </a: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Departure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delegations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Dissemination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of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project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European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staff of the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project</a:t>
            </a:r>
            <a:endParaRPr lang="fr-FR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363272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5400" b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17410" name="Picture 2" descr="C:\Users\User\Desktop\DIRES KA2\DIRES MOBILITE 1 ISC 2  17-23 janvier 2016\PHOTOS MOB ISC 1 nov 2015\SAM_1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509120"/>
            <a:ext cx="3695984" cy="2278078"/>
          </a:xfrm>
          <a:prstGeom prst="rect">
            <a:avLst/>
          </a:prstGeom>
          <a:noFill/>
        </p:spPr>
      </p:pic>
      <p:pic>
        <p:nvPicPr>
          <p:cNvPr id="17411" name="Picture 3" descr="C:\Users\User\Desktop\DIRES KA2\DIRES MOBILITE 1 ISC 2  17-23 janvier 2016\PHOTOS MOB ISC 1 nov 2015\SAM_154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9752" y="1484784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 descr="C:\Users\User\Desktop\DIRES KA2\DIRES MOBILITE 1 ISC 2  17-23 janvier 2016\PHOTOS MOB ISC 1 nov 2015\SAM_15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518060"/>
            <a:ext cx="3840000" cy="233994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1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Course by the Irish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teachers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Glenda and Melissa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</a:br>
            <a:endParaRPr lang="fr-FR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Course by the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Turkish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teachers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Nurdan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Tansel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18434" name="Picture 2" descr="C:\Users\User\Desktop\DIRES KA2\DIRES MOBILITE 1 ISC 2  17-23 janvier 2016\PHOTOS MOB ISC 1 nov 2015\SAM_1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995936" y="1268760"/>
            <a:ext cx="3816424" cy="2663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5" name="Picture 3" descr="C:\Users\User\Desktop\DIRES KA2\DIRES MOBILITE 1 ISC 2  17-23 janvier 2016\PHOTOS MOB ISC 1 nov 2015\SAM_15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149080"/>
            <a:ext cx="3960440" cy="2421608"/>
          </a:xfrm>
          <a:prstGeom prst="rect">
            <a:avLst/>
          </a:prstGeom>
          <a:noFill/>
        </p:spPr>
      </p:pic>
      <p:pic>
        <p:nvPicPr>
          <p:cNvPr id="18436" name="Picture 4" descr="C:\Users\User\Desktop\DIRES KA2\DIRES MOBILITE 1 ISC 2  17-23 janvier 2016\PHOTOS MOB ISC 1 nov 2015\SAM_154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4149080"/>
            <a:ext cx="3347864" cy="2510898"/>
          </a:xfrm>
          <a:prstGeom prst="rect">
            <a:avLst/>
          </a:prstGeom>
          <a:noFill/>
        </p:spPr>
      </p:pic>
      <p:pic>
        <p:nvPicPr>
          <p:cNvPr id="18438" name="Picture 6" descr="C:\Users\User\Desktop\DIRES KA2\DIRES MOBILITE 1 ISC 2  17-23 janvier 2016\PHOTOS MOB ISC 1 nov 2015\SAM_155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1412776"/>
            <a:ext cx="2448272" cy="2232248"/>
          </a:xfrm>
          <a:prstGeom prst="rect">
            <a:avLst/>
          </a:prstGeom>
          <a:noFill/>
        </p:spPr>
      </p:pic>
      <p:pic>
        <p:nvPicPr>
          <p:cNvPr id="18437" name="Picture 5" descr="C:\Users\User\Desktop\DIRES KA2\DIRES MOBILITE 1 ISC 2  17-23 janvier 2016\PHOTOS MOB ISC 1 nov 2015\SAM_155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43608" y="1268760"/>
            <a:ext cx="792088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Course by the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German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teachers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Benjamin, Frank and Petra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9458" name="Picture 2" descr="C:\Users\User\Desktop\DIRES KA2\DIRES MOBILITE 1 ISC 2  17-23 janvier 2016\PHOTOS MOB ISC 1 nov 2015\SAM_1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861048"/>
            <a:ext cx="3840000" cy="2880000"/>
          </a:xfrm>
          <a:prstGeom prst="rect">
            <a:avLst/>
          </a:prstGeom>
          <a:noFill/>
        </p:spPr>
      </p:pic>
      <p:pic>
        <p:nvPicPr>
          <p:cNvPr id="19459" name="Picture 3" descr="C:\Users\User\Desktop\DIRES KA2\DIRES MOBILITE 1 ISC 2  17-23 janvier 2016\PHOTOS MOB ISC 1 nov 2015\SAM_15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1124744"/>
            <a:ext cx="3491880" cy="261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60" name="Picture 4" descr="C:\Users\User\Desktop\DIRES KA2\DIRES MOBILITE 1 ISC 2  17-23 janvier 2016\PHOTOS MOB ISC 1 nov 2015\SAM_156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3861048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Meetings for the </a:t>
            </a:r>
            <a:r>
              <a:rPr lang="fr-FR" sz="4000" b="1" dirty="0" err="1" smtClean="0"/>
              <a:t>European</a:t>
            </a:r>
            <a:r>
              <a:rPr lang="fr-FR" sz="4000" b="1" dirty="0" smtClean="0"/>
              <a:t> staff of the </a:t>
            </a:r>
            <a:r>
              <a:rPr lang="fr-FR" sz="4000" b="1" dirty="0" err="1" smtClean="0"/>
              <a:t>project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10242" name="Picture 2" descr="C:\Users\User\Desktop\DIRES KA2\DIRES MOBILITE 1 ISC 2  17-23 janvier 2016\PHOTOS MOB ISC 1 nov 2015\SAM_1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3840000" cy="2880000"/>
          </a:xfrm>
          <a:prstGeom prst="rect">
            <a:avLst/>
          </a:prstGeom>
          <a:noFill/>
        </p:spPr>
      </p:pic>
      <p:pic>
        <p:nvPicPr>
          <p:cNvPr id="10243" name="Picture 3" descr="C:\Users\User\Desktop\DIRES KA2\DIRES MOBILITE 1 ISC 2  17-23 janvier 2016\PHOTOS MOB ISC 1 nov 2015\SAM_149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124744"/>
            <a:ext cx="3840000" cy="2880000"/>
          </a:xfrm>
          <a:prstGeom prst="rect">
            <a:avLst/>
          </a:prstGeom>
          <a:noFill/>
        </p:spPr>
      </p:pic>
      <p:pic>
        <p:nvPicPr>
          <p:cNvPr id="10244" name="Picture 4" descr="C:\Users\User\Desktop\DIRES KA2\DIRES MOBILITE 1 ISC 2  17-23 janvier 2016\PHOTOS MOB ISC 1 nov 2015\SAM_14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293096"/>
            <a:ext cx="3695984" cy="2204864"/>
          </a:xfrm>
          <a:prstGeom prst="rect">
            <a:avLst/>
          </a:prstGeom>
          <a:noFill/>
        </p:spPr>
      </p:pic>
      <p:pic>
        <p:nvPicPr>
          <p:cNvPr id="10245" name="Picture 5" descr="C:\Users\User\Desktop\DIRES KA2\DIRES MOBILITE 1 ISC 2  17-23 janvier 2016\PHOTOS MOB ISC 1 nov 2015\SAM_149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4008" y="4244466"/>
            <a:ext cx="3600400" cy="22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Meetings for the </a:t>
            </a:r>
            <a:r>
              <a:rPr lang="fr-FR" sz="4000" b="1" dirty="0" err="1" smtClean="0"/>
              <a:t>European</a:t>
            </a:r>
            <a:r>
              <a:rPr lang="fr-FR" sz="4000" b="1" dirty="0" smtClean="0"/>
              <a:t> staff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38914" name="Picture 2" descr="C:\Users\User\Desktop\DIRES KA2\DIRES MOBILITE 1 ISC 2  17-23 janvier 2016\PHOTOS MOB ISC 1 nov 2015\SAM_1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323528" y="836712"/>
            <a:ext cx="3840000" cy="2880000"/>
          </a:xfrm>
          <a:prstGeom prst="rect">
            <a:avLst/>
          </a:prstGeom>
          <a:noFill/>
        </p:spPr>
      </p:pic>
      <p:pic>
        <p:nvPicPr>
          <p:cNvPr id="38916" name="Picture 4" descr="C:\Users\User\Desktop\DIRES KA2\DIRES MOBILITE 1 ISC 2  17-23 janvier 2016\PHOTOS MOB ISC 1 nov 2015\SAM_1763.JPG"/>
          <p:cNvPicPr>
            <a:picLocks noChangeAspect="1" noChangeArrowheads="1"/>
          </p:cNvPicPr>
          <p:nvPr/>
        </p:nvPicPr>
        <p:blipFill>
          <a:blip r:embed="rId3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395536" y="3789040"/>
            <a:ext cx="3840000" cy="2880000"/>
          </a:xfrm>
          <a:prstGeom prst="rect">
            <a:avLst/>
          </a:prstGeom>
          <a:noFill/>
        </p:spPr>
      </p:pic>
      <p:pic>
        <p:nvPicPr>
          <p:cNvPr id="38917" name="Picture 5" descr="C:\Users\User\Desktop\DIRES KA2\DIRES MOBILITE 1 ISC 2  17-23 janvier 2016\PHOTOS MOB ISC 1 nov 2015\SAM_1764.JPG"/>
          <p:cNvPicPr>
            <a:picLocks noChangeAspect="1" noChangeArrowheads="1"/>
          </p:cNvPicPr>
          <p:nvPr/>
        </p:nvPicPr>
        <p:blipFill>
          <a:blip r:embed="rId4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5004048" y="836712"/>
            <a:ext cx="3840000" cy="2880000"/>
          </a:xfrm>
          <a:prstGeom prst="rect">
            <a:avLst/>
          </a:prstGeom>
          <a:noFill/>
        </p:spPr>
      </p:pic>
      <p:pic>
        <p:nvPicPr>
          <p:cNvPr id="38918" name="Picture 6" descr="C:\Users\User\Desktop\DIRES KA2\DIRES MOBILITE 1 ISC 2  17-23 janvier 2016\PHOTOS MOB ISC 1 nov 2015\SAM_1767.JPG"/>
          <p:cNvPicPr>
            <a:picLocks noChangeAspect="1" noChangeArrowheads="1"/>
          </p:cNvPicPr>
          <p:nvPr/>
        </p:nvPicPr>
        <p:blipFill>
          <a:blip r:embed="rId5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5076056" y="3789040"/>
            <a:ext cx="38400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PRESS CONFERENCE (1/14)</a:t>
            </a:r>
            <a:br>
              <a:rPr lang="fr-FR" sz="4000" b="1" dirty="0" smtClean="0"/>
            </a:br>
            <a:r>
              <a:rPr lang="fr-FR" sz="3600" b="1" dirty="0" err="1" smtClean="0"/>
              <a:t>Preparation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21506" name="Picture 2" descr="C:\Users\User\Desktop\DIRES KA2\DIRES MOBILITE 1 ISC 2  17-23 janvier 2016\PHOTOS MOB ISC 1 nov 2015\SAM_16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9512" y="1628800"/>
            <a:ext cx="4412423" cy="330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C:\Users\User\Desktop\DIRES KA2\DIRES MOBILITE 1 ISC 2  17-23 janvier 2016\PHOTOS MOB ISC 1 nov 2015\SAM_1605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668011" y="1700808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PRESS CONFERENCE (2/14)  </a:t>
            </a:r>
            <a:br>
              <a:rPr lang="fr-FR" sz="4400" b="1" dirty="0" smtClean="0"/>
            </a:br>
            <a:r>
              <a:rPr lang="fr-FR" sz="4000" b="1" dirty="0" smtClean="0"/>
              <a:t>Audience and </a:t>
            </a:r>
            <a:r>
              <a:rPr lang="fr-FR" sz="4000" b="1" dirty="0" err="1" smtClean="0"/>
              <a:t>guests</a:t>
            </a:r>
            <a:r>
              <a:rPr lang="fr-FR" sz="4000" b="1" dirty="0" smtClean="0"/>
              <a:t>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26</a:t>
            </a:fld>
            <a:endParaRPr lang="fr-BE"/>
          </a:p>
        </p:txBody>
      </p:sp>
      <p:pic>
        <p:nvPicPr>
          <p:cNvPr id="22530" name="Picture 2" descr="C:\Users\User\Desktop\DIRES KA2\DIRES MOBILITE 1 ISC 2  17-23 janvier 2016\PHOTOS MOB ISC 1 nov 2015\SAM_1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84784"/>
            <a:ext cx="6936771" cy="520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PRESS CONFERENCE (3/14)</a:t>
            </a:r>
            <a:br>
              <a:rPr lang="fr-FR" sz="4000" b="1" dirty="0" smtClean="0"/>
            </a:br>
            <a:r>
              <a:rPr lang="fr-FR" sz="3600" b="1" dirty="0" smtClean="0"/>
              <a:t>Introduction by </a:t>
            </a:r>
            <a:r>
              <a:rPr lang="fr-FR" sz="3600" b="1" dirty="0" err="1" smtClean="0"/>
              <a:t>young</a:t>
            </a:r>
            <a:r>
              <a:rPr lang="fr-FR" sz="3600" b="1" dirty="0" smtClean="0"/>
              <a:t> French </a:t>
            </a:r>
            <a:r>
              <a:rPr lang="fr-FR" sz="3600" b="1" dirty="0" err="1" smtClean="0"/>
              <a:t>students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27</a:t>
            </a:fld>
            <a:endParaRPr lang="fr-BE"/>
          </a:p>
        </p:txBody>
      </p:sp>
      <p:pic>
        <p:nvPicPr>
          <p:cNvPr id="23554" name="Picture 2" descr="C:\Users\User\Desktop\DIRES KA2\DIRES MOBILITE 1 ISC 2  17-23 janvier 2016\PHOTOS MOB ISC 1 nov 2015\SAM_16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340768"/>
            <a:ext cx="3648000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5" name="Picture 3" descr="C:\Users\User\Desktop\DIRES KA2\DIRES MOBILITE 1 ISC 2  17-23 janvier 2016\PHOTOS MOB ISC 1 nov 2015\SAM_16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1340768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DIRES KA2\DIRES MOBILITE 1 ISC 2  17-23 janvier 2016\PHOTOS MOB ISC 1 nov 2015\SAM_16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87824" y="4365104"/>
            <a:ext cx="3092715" cy="231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PRESS CONFERENCE (4/14) </a:t>
            </a:r>
            <a:br>
              <a:rPr lang="fr-FR" sz="4000" b="1" dirty="0" smtClean="0"/>
            </a:br>
            <a:r>
              <a:rPr lang="fr-FR" sz="4000" b="1" dirty="0" err="1" smtClean="0"/>
              <a:t>Presentation</a:t>
            </a:r>
            <a:r>
              <a:rPr lang="fr-FR" sz="4000" b="1" dirty="0" smtClean="0"/>
              <a:t> of the Erasmus + </a:t>
            </a:r>
            <a:r>
              <a:rPr lang="fr-FR" sz="4000" b="1" dirty="0" err="1" smtClean="0"/>
              <a:t>project</a:t>
            </a:r>
            <a:r>
              <a:rPr lang="fr-FR" sz="4000" b="1" dirty="0" smtClean="0"/>
              <a:t> DIRES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28</a:t>
            </a:fld>
            <a:endParaRPr lang="fr-BE"/>
          </a:p>
        </p:txBody>
      </p:sp>
      <p:pic>
        <p:nvPicPr>
          <p:cNvPr id="25602" name="Picture 2" descr="C:\Users\User\Desktop\DIRES KA2\DIRES MOBILITE 1 ISC 2  17-23 janvier 2016\PHOTOS MOB ISC 1 nov 2015\SAM_1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l="-2105"/>
          <a:stretch>
            <a:fillRect/>
          </a:stretch>
        </p:blipFill>
        <p:spPr bwMode="auto">
          <a:xfrm>
            <a:off x="1475656" y="4509120"/>
            <a:ext cx="3873550" cy="2160000"/>
          </a:xfrm>
          <a:prstGeom prst="rect">
            <a:avLst/>
          </a:prstGeom>
          <a:noFill/>
        </p:spPr>
      </p:pic>
      <p:pic>
        <p:nvPicPr>
          <p:cNvPr id="25603" name="Picture 3" descr="C:\Users\User\Desktop\DIRES KA2\DIRES MOBILITE 1 ISC 2  17-23 janvier 2016\PHOTOS MOB ISC 1 nov 2015\SAM_162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3840000" cy="2880000"/>
          </a:xfrm>
          <a:prstGeom prst="rect">
            <a:avLst/>
          </a:prstGeom>
          <a:noFill/>
        </p:spPr>
      </p:pic>
      <p:pic>
        <p:nvPicPr>
          <p:cNvPr id="25604" name="Picture 4" descr="C:\Users\User\Desktop\DIRES KA2\DIRES MOBILITE 1 ISC 2  17-23 janvier 2016\PHOTOS MOB ISC 1 nov 2015\SAM_163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8024" y="1412776"/>
            <a:ext cx="3840000" cy="2880000"/>
          </a:xfrm>
          <a:prstGeom prst="rect">
            <a:avLst/>
          </a:prstGeom>
          <a:noFill/>
        </p:spPr>
      </p:pic>
      <p:pic>
        <p:nvPicPr>
          <p:cNvPr id="7170" name="Picture 2" descr="C:\Users\User\Desktop\DIRES KA2\DIRES Images et Logos\une-petition-pour-l-inclusion-scolaire-des-enfants-handicapes_bi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81025" y="4869160"/>
            <a:ext cx="2122795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PRESS CONFERENCE (5/14) </a:t>
            </a:r>
            <a:br>
              <a:rPr lang="fr-FR" sz="4000" b="1" dirty="0" smtClean="0"/>
            </a:br>
            <a:r>
              <a:rPr lang="fr-FR" sz="3600" b="1" dirty="0" err="1" smtClean="0"/>
              <a:t>Presentation</a:t>
            </a:r>
            <a:r>
              <a:rPr lang="fr-FR" sz="3600" b="1" dirty="0" smtClean="0"/>
              <a:t> of the </a:t>
            </a:r>
            <a:r>
              <a:rPr lang="fr-FR" sz="3600" b="1" dirty="0" err="1" smtClean="0"/>
              <a:t>German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school</a:t>
            </a:r>
            <a:r>
              <a:rPr lang="fr-FR" sz="3600" b="1" dirty="0" smtClean="0"/>
              <a:t> by Frank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29</a:t>
            </a:fld>
            <a:endParaRPr lang="fr-BE"/>
          </a:p>
        </p:txBody>
      </p:sp>
      <p:pic>
        <p:nvPicPr>
          <p:cNvPr id="26628" name="Picture 4" descr="C:\Users\User\Desktop\DIRES KA2\DIRES MOBILITE 1 ISC 2  17-23 janvier 2016\PHOTOS MOB ISC 1 nov 2015\SAM_1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1" y="2564903"/>
            <a:ext cx="4992001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 descr="C:\Users\User\Desktop\DIRES KA2\DIRES MOBILITE 1 ISC 2  17-23 janvier 2016\PHOTOS MOB ISC 1 nov 2015\SAM_1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2996952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 err="1" smtClean="0"/>
              <a:t>Presentation</a:t>
            </a:r>
            <a:r>
              <a:rPr lang="fr-FR" sz="4000" b="1" dirty="0" smtClean="0"/>
              <a:t> of the Erasmus+ Project DIRES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000" b="1" dirty="0" smtClean="0"/>
              <a:t>Six </a:t>
            </a:r>
            <a:r>
              <a:rPr lang="fr-FR" sz="4000" b="1" dirty="0" err="1" smtClean="0"/>
              <a:t>schools</a:t>
            </a:r>
            <a:r>
              <a:rPr lang="fr-FR" sz="4000" b="1" dirty="0" smtClean="0"/>
              <a:t> in five countries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122" name="Picture 2" descr="C:\Users\User\Desktop\DIRES KA2\DIRES Images et Logos\Car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988840"/>
            <a:ext cx="7995778" cy="4347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148848"/>
          </a:xfrm>
        </p:spPr>
        <p:txBody>
          <a:bodyPr>
            <a:normAutofit/>
          </a:bodyPr>
          <a:lstStyle/>
          <a:p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algn="ctr">
              <a:buNone/>
            </a:pPr>
            <a:r>
              <a:rPr lang="fr-FR" sz="4000" b="1" dirty="0" smtClean="0">
                <a:latin typeface="+mj-lt"/>
              </a:rPr>
              <a:t>PRESS CONFERENCE (6/14) </a:t>
            </a:r>
            <a:br>
              <a:rPr lang="fr-FR" sz="4000" b="1" dirty="0" smtClean="0">
                <a:latin typeface="+mj-lt"/>
              </a:rPr>
            </a:br>
            <a:r>
              <a:rPr lang="fr-FR" sz="3600" b="1" dirty="0" err="1" smtClean="0">
                <a:latin typeface="+mj-lt"/>
              </a:rPr>
              <a:t>Presentation</a:t>
            </a:r>
            <a:r>
              <a:rPr lang="fr-FR" sz="3600" b="1" dirty="0" smtClean="0">
                <a:latin typeface="+mj-lt"/>
              </a:rPr>
              <a:t> of the </a:t>
            </a:r>
            <a:r>
              <a:rPr lang="fr-FR" sz="3600" b="1" dirty="0" err="1" smtClean="0">
                <a:latin typeface="+mj-lt"/>
              </a:rPr>
              <a:t>Turkish</a:t>
            </a:r>
            <a:r>
              <a:rPr lang="fr-FR" sz="3600" b="1" dirty="0" smtClean="0">
                <a:latin typeface="+mj-lt"/>
              </a:rPr>
              <a:t> </a:t>
            </a:r>
            <a:r>
              <a:rPr lang="fr-FR" sz="3600" b="1" dirty="0" err="1" smtClean="0">
                <a:latin typeface="+mj-lt"/>
              </a:rPr>
              <a:t>schools</a:t>
            </a:r>
            <a:r>
              <a:rPr lang="fr-FR" sz="3600" b="1" dirty="0" smtClean="0">
                <a:latin typeface="+mj-lt"/>
              </a:rPr>
              <a:t> by </a:t>
            </a:r>
            <a:r>
              <a:rPr lang="fr-FR" sz="3600" b="1" dirty="0" err="1" smtClean="0">
                <a:latin typeface="+mj-lt"/>
              </a:rPr>
              <a:t>Nurdan</a:t>
            </a:r>
            <a:r>
              <a:rPr lang="fr-FR" sz="3600" b="1" dirty="0" smtClean="0">
                <a:latin typeface="+mj-lt"/>
              </a:rPr>
              <a:t> and </a:t>
            </a:r>
            <a:r>
              <a:rPr lang="fr-FR" sz="3600" b="1" dirty="0" err="1" smtClean="0">
                <a:latin typeface="+mj-lt"/>
              </a:rPr>
              <a:t>Tansel</a:t>
            </a:r>
            <a:endParaRPr lang="fr-FR" sz="3600" dirty="0" smtClean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30</a:t>
            </a:fld>
            <a:endParaRPr lang="fr-BE"/>
          </a:p>
        </p:txBody>
      </p:sp>
      <p:pic>
        <p:nvPicPr>
          <p:cNvPr id="27650" name="Picture 2" descr="C:\Users\User\Desktop\DIRES KA2\DIRES MOBILITE 1 ISC 2  17-23 janvier 2016\PHOTOS MOB ISC 1 nov 2015\SAM_16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3212976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3" descr="C:\Users\User\Desktop\DIRES KA2\DIRES MOBILITE 1 ISC 2  17-23 janvier 2016\PHOTOS MOB ISC 1 nov 2015\SAM_1685.JPG"/>
          <p:cNvPicPr>
            <a:picLocks noChangeAspect="1" noChangeArrowheads="1"/>
          </p:cNvPicPr>
          <p:nvPr/>
        </p:nvPicPr>
        <p:blipFill>
          <a:blip r:embed="rId3" cstate="screen">
            <a:lum bright="10000" contrast="20000"/>
          </a:blip>
          <a:srcRect/>
          <a:stretch>
            <a:fillRect/>
          </a:stretch>
        </p:blipFill>
        <p:spPr bwMode="auto">
          <a:xfrm>
            <a:off x="251520" y="2204864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smtClean="0"/>
              <a:t>PRESS CONFERENCE (7/14) 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err="1" smtClean="0"/>
              <a:t>Presentation</a:t>
            </a:r>
            <a:r>
              <a:rPr lang="fr-FR" sz="4000" b="1" dirty="0" smtClean="0"/>
              <a:t> of the Irish </a:t>
            </a:r>
            <a:r>
              <a:rPr lang="fr-FR" sz="4000" b="1" dirty="0" err="1" smtClean="0"/>
              <a:t>school</a:t>
            </a:r>
            <a:r>
              <a:rPr lang="fr-FR" sz="4000" b="1" dirty="0" smtClean="0"/>
              <a:t> by Glenda</a:t>
            </a:r>
            <a:endParaRPr lang="fr-FR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31</a:t>
            </a:fld>
            <a:endParaRPr lang="fr-BE"/>
          </a:p>
        </p:txBody>
      </p:sp>
      <p:pic>
        <p:nvPicPr>
          <p:cNvPr id="28674" name="Picture 2" descr="C:\Users\User\Desktop\DIRES KA2\DIRES MOBILITE 1 ISC 2  17-23 janvier 2016\PHOTOS MOB ISC 1 nov 2015\SAM_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204864"/>
            <a:ext cx="5232000" cy="39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3" descr="C:\Users\User\Desktop\DIRES KA2\DIRES MOBILITE 1 ISC 2  17-23 janvier 2016\PHOTOS MOB ISC 1 nov 2015\SAM_16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2780928"/>
            <a:ext cx="280831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656184"/>
          </a:xfrm>
        </p:spPr>
        <p:txBody>
          <a:bodyPr>
            <a:normAutofit fontScale="90000"/>
          </a:bodyPr>
          <a:lstStyle/>
          <a:p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>PRESS CONFERENCE (6/) </a:t>
            </a:r>
            <a:br>
              <a:rPr lang="fr-FR" sz="4400" b="1" dirty="0" smtClean="0"/>
            </a:br>
            <a:r>
              <a:rPr lang="fr-FR" sz="4400" b="1" dirty="0" err="1" smtClean="0"/>
              <a:t>Presentation</a:t>
            </a:r>
            <a:r>
              <a:rPr lang="fr-FR" sz="4400" b="1" dirty="0" smtClean="0"/>
              <a:t> of the </a:t>
            </a:r>
            <a:r>
              <a:rPr lang="fr-FR" sz="4400" b="1" dirty="0" err="1" smtClean="0"/>
              <a:t>Turkish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school</a:t>
            </a:r>
            <a:r>
              <a:rPr lang="fr-FR" sz="4400" b="1" dirty="0" smtClean="0"/>
              <a:t> by </a:t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5400" dirty="0" smtClean="0"/>
              <a:t/>
            </a:r>
            <a:br>
              <a:rPr lang="fr-FR" sz="5400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80528" y="3933056"/>
            <a:ext cx="8229600" cy="23915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32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pPr algn="ctr"/>
            <a:r>
              <a:rPr lang="fr-FR" sz="4000" b="1" dirty="0" smtClean="0">
                <a:latin typeface="+mj-lt"/>
              </a:rPr>
              <a:t>PRESS CONFERENCE  (8/14)</a:t>
            </a:r>
          </a:p>
          <a:p>
            <a:pPr algn="ctr"/>
            <a:r>
              <a:rPr lang="fr-FR" sz="3600" b="1" dirty="0" err="1" smtClean="0">
                <a:latin typeface="+mj-lt"/>
              </a:rPr>
              <a:t>Presentation</a:t>
            </a:r>
            <a:r>
              <a:rPr lang="fr-FR" sz="3600" b="1" dirty="0" smtClean="0">
                <a:latin typeface="+mj-lt"/>
              </a:rPr>
              <a:t> of the </a:t>
            </a:r>
            <a:r>
              <a:rPr lang="fr-FR" sz="3600" b="1" dirty="0" err="1" smtClean="0">
                <a:latin typeface="+mj-lt"/>
              </a:rPr>
              <a:t>Italian</a:t>
            </a:r>
            <a:r>
              <a:rPr lang="fr-FR" sz="3600" b="1" dirty="0" smtClean="0">
                <a:latin typeface="+mj-lt"/>
              </a:rPr>
              <a:t>  </a:t>
            </a:r>
            <a:r>
              <a:rPr lang="fr-FR" sz="3600" b="1" dirty="0" err="1" smtClean="0">
                <a:latin typeface="+mj-lt"/>
              </a:rPr>
              <a:t>school</a:t>
            </a:r>
            <a:r>
              <a:rPr lang="fr-FR" sz="3600" b="1" dirty="0" smtClean="0">
                <a:latin typeface="+mj-lt"/>
              </a:rPr>
              <a:t> by </a:t>
            </a:r>
            <a:r>
              <a:rPr lang="fr-FR" sz="3600" b="1" dirty="0" err="1" smtClean="0">
                <a:latin typeface="+mj-lt"/>
              </a:rPr>
              <a:t>Filomena</a:t>
            </a:r>
            <a:endParaRPr lang="fr-FR" sz="3600" dirty="0">
              <a:latin typeface="+mj-lt"/>
            </a:endParaRPr>
          </a:p>
        </p:txBody>
      </p:sp>
      <p:pic>
        <p:nvPicPr>
          <p:cNvPr id="30722" name="Picture 2" descr="C:\Users\User\Desktop\DIRES KA2\DIRES MOBILITE 1 ISC 2  17-23 janvier 2016\PHOTOS MOB ISC 1 nov 2015\SAM_1669.JPG"/>
          <p:cNvPicPr>
            <a:picLocks noChangeAspect="1" noChangeArrowheads="1"/>
          </p:cNvPicPr>
          <p:nvPr/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395536" y="2132856"/>
            <a:ext cx="3456384" cy="39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C:\Users\User\Desktop\DIRES KA2\DIRES MOBILITE 1 ISC 2  17-23 janvier 2016\PHOTOS MOB ISC 1 nov 2015\SAM_1673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4283968" y="2420888"/>
            <a:ext cx="4272000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PRESS CONFERENCE (9/14) </a:t>
            </a:r>
            <a:br>
              <a:rPr lang="fr-FR" sz="4000" b="1" dirty="0" smtClean="0"/>
            </a:br>
            <a:r>
              <a:rPr lang="fr-FR" sz="3600" b="1" dirty="0" err="1" smtClean="0"/>
              <a:t>Presentation</a:t>
            </a:r>
            <a:r>
              <a:rPr lang="fr-FR" sz="3600" b="1" dirty="0" smtClean="0"/>
              <a:t> of the  French </a:t>
            </a:r>
            <a:r>
              <a:rPr lang="fr-FR" sz="3600" b="1" dirty="0" err="1" smtClean="0"/>
              <a:t>school</a:t>
            </a:r>
            <a:r>
              <a:rPr lang="fr-FR" sz="3600" b="1" dirty="0" smtClean="0"/>
              <a:t> by Danielle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33</a:t>
            </a:fld>
            <a:endParaRPr lang="fr-BE"/>
          </a:p>
        </p:txBody>
      </p:sp>
      <p:pic>
        <p:nvPicPr>
          <p:cNvPr id="29698" name="Picture 2" descr="C:\Users\User\Desktop\DIRES KA2\DIRES MOBILITE 1 ISC 2  17-23 janvier 2016\PHOTOS MOB ISC 1 nov 2015\SAM_1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1700808"/>
            <a:ext cx="624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720080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/>
              <a:t>PRESS CONFERENCE (10/14) </a:t>
            </a:r>
            <a:br>
              <a:rPr lang="fr-FR" sz="4000" b="1" dirty="0" smtClean="0"/>
            </a:br>
            <a:r>
              <a:rPr lang="fr-FR" sz="3600" b="1" dirty="0" err="1" smtClean="0"/>
              <a:t>Presentation</a:t>
            </a:r>
            <a:r>
              <a:rPr lang="fr-FR" sz="3600" b="1" dirty="0" smtClean="0"/>
              <a:t> of the </a:t>
            </a:r>
            <a:r>
              <a:rPr lang="fr-FR" sz="3600" b="1" dirty="0" err="1" smtClean="0"/>
              <a:t>Ulis</a:t>
            </a:r>
            <a:r>
              <a:rPr lang="fr-FR" sz="3600" b="1" dirty="0" smtClean="0"/>
              <a:t> structure by Christine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34</a:t>
            </a:fld>
            <a:endParaRPr lang="fr-BE"/>
          </a:p>
        </p:txBody>
      </p:sp>
      <p:pic>
        <p:nvPicPr>
          <p:cNvPr id="31746" name="Picture 2" descr="C:\Users\User\Desktop\DIRES KA2\DIRES MOBILITE 1 ISC 2  17-23 janvier 2016\PHOTOS MOB ISC 1 nov 2015\SAM_1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547664" y="1628800"/>
            <a:ext cx="6240000" cy="46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64096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PRESS CONFERENCE (11/14) The GUESTS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2800" b="1" dirty="0" smtClean="0"/>
              <a:t>Marie-France </a:t>
            </a:r>
            <a:r>
              <a:rPr lang="fr-FR" sz="2800" b="1" dirty="0" err="1" smtClean="0"/>
              <a:t>Mailhos</a:t>
            </a:r>
            <a:r>
              <a:rPr lang="fr-FR" sz="2800" b="1" dirty="0" smtClean="0"/>
              <a:t>, </a:t>
            </a:r>
            <a:br>
              <a:rPr lang="fr-FR" sz="2800" b="1" dirty="0" smtClean="0"/>
            </a:br>
            <a:r>
              <a:rPr lang="fr-FR" sz="2000" b="1" i="1" dirty="0" err="1" smtClean="0"/>
              <a:t>President</a:t>
            </a:r>
            <a:r>
              <a:rPr lang="fr-FR" sz="2000" b="1" i="1" dirty="0" smtClean="0"/>
              <a:t> of AEDE France, </a:t>
            </a:r>
            <a:r>
              <a:rPr lang="fr-FR" sz="2000" b="1" i="1" dirty="0" err="1" smtClean="0"/>
              <a:t>European</a:t>
            </a:r>
            <a:r>
              <a:rPr lang="fr-FR" sz="2000" b="1" i="1" dirty="0" smtClean="0"/>
              <a:t> Association of Education</a:t>
            </a:r>
            <a:endParaRPr lang="fr-FR" sz="2000" b="1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35</a:t>
            </a:fld>
            <a:endParaRPr lang="fr-BE"/>
          </a:p>
        </p:txBody>
      </p:sp>
      <p:pic>
        <p:nvPicPr>
          <p:cNvPr id="32770" name="Picture 2" descr="C:\Users\User\Desktop\DIRES KA2\DIRES MOBILITE 1 ISC 2  17-23 janvier 2016\PHOTOS MOB ISC 1 nov 2015\SAM_17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20000" contrast="10000"/>
          </a:blip>
          <a:srcRect/>
          <a:stretch>
            <a:fillRect/>
          </a:stretch>
        </p:blipFill>
        <p:spPr bwMode="auto">
          <a:xfrm>
            <a:off x="1619672" y="1988840"/>
            <a:ext cx="6240000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PRESS CONFERENCE (12/14) The GUESTS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36</a:t>
            </a:fld>
            <a:endParaRPr lang="fr-BE"/>
          </a:p>
        </p:txBody>
      </p:sp>
      <p:pic>
        <p:nvPicPr>
          <p:cNvPr id="33794" name="Picture 2" descr="C:\Users\User\Desktop\DIRES KA2\DIRES MOBILITE 1 ISC 2  17-23 janvier 2016\PHOTOS MOB ISC 1 nov 2015\SAM_17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36912"/>
            <a:ext cx="5376598" cy="40324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12776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err="1" smtClean="0">
                <a:latin typeface="+mj-lt"/>
              </a:rPr>
              <a:t>Louis-Marie</a:t>
            </a:r>
            <a:r>
              <a:rPr lang="fr-FR" sz="2800" b="1" dirty="0" smtClean="0">
                <a:latin typeface="+mj-lt"/>
              </a:rPr>
              <a:t> Piron,</a:t>
            </a:r>
            <a:r>
              <a:rPr lang="fr-FR" sz="2400" dirty="0" smtClean="0">
                <a:latin typeface="+mj-lt"/>
              </a:rPr>
              <a:t/>
            </a:r>
            <a:br>
              <a:rPr lang="fr-FR" sz="2400" dirty="0" smtClean="0">
                <a:latin typeface="+mj-lt"/>
              </a:rPr>
            </a:br>
            <a:r>
              <a:rPr lang="fr-FR" b="1" i="1" dirty="0" smtClean="0">
                <a:latin typeface="+mj-lt"/>
              </a:rPr>
              <a:t>General </a:t>
            </a:r>
            <a:r>
              <a:rPr lang="fr-FR" b="1" i="1" dirty="0" err="1" smtClean="0">
                <a:latin typeface="+mj-lt"/>
              </a:rPr>
              <a:t>Delegate</a:t>
            </a:r>
            <a:r>
              <a:rPr lang="fr-FR" b="1" i="1" dirty="0" smtClean="0">
                <a:latin typeface="+mj-lt"/>
              </a:rPr>
              <a:t> for International and </a:t>
            </a:r>
            <a:r>
              <a:rPr lang="fr-FR" b="1" i="1" dirty="0" err="1" smtClean="0">
                <a:latin typeface="+mj-lt"/>
              </a:rPr>
              <a:t>European</a:t>
            </a:r>
            <a:r>
              <a:rPr lang="fr-FR" b="1" i="1" dirty="0" smtClean="0">
                <a:latin typeface="+mj-lt"/>
              </a:rPr>
              <a:t> </a:t>
            </a:r>
            <a:r>
              <a:rPr lang="fr-FR" b="1" i="1" dirty="0" err="1" smtClean="0">
                <a:latin typeface="+mj-lt"/>
              </a:rPr>
              <a:t>relationship</a:t>
            </a:r>
            <a:r>
              <a:rPr lang="fr-FR" b="1" i="1" dirty="0" smtClean="0">
                <a:latin typeface="+mj-lt"/>
              </a:rPr>
              <a:t> for French </a:t>
            </a:r>
            <a:r>
              <a:rPr lang="fr-FR" b="1" i="1" dirty="0" err="1" smtClean="0">
                <a:latin typeface="+mj-lt"/>
              </a:rPr>
              <a:t>Catholic</a:t>
            </a:r>
            <a:r>
              <a:rPr lang="fr-FR" b="1" i="1" dirty="0" smtClean="0">
                <a:latin typeface="+mj-lt"/>
              </a:rPr>
              <a:t> </a:t>
            </a:r>
            <a:r>
              <a:rPr lang="fr-FR" b="1" i="1" dirty="0" err="1" smtClean="0">
                <a:latin typeface="+mj-lt"/>
              </a:rPr>
              <a:t>Schools</a:t>
            </a:r>
            <a:endParaRPr lang="fr-F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PRESS CONFERENCE (13/14) The GUESTS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37</a:t>
            </a:fld>
            <a:endParaRPr lang="fr-BE"/>
          </a:p>
        </p:txBody>
      </p:sp>
      <p:pic>
        <p:nvPicPr>
          <p:cNvPr id="34818" name="Picture 2" descr="C:\Users\User\Desktop\DIRES KA2\DIRES MOBILITE 1 ISC 2  17-23 janvier 2016\PHOTOS MOB ISC 1 nov 2015\SAM_1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2023648"/>
            <a:ext cx="5734603" cy="430095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105273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Philippe Richard </a:t>
            </a:r>
          </a:p>
          <a:p>
            <a:pPr algn="ctr"/>
            <a:r>
              <a:rPr lang="fr-FR" sz="2000" b="1" i="1" dirty="0" smtClean="0">
                <a:latin typeface="+mj-lt"/>
              </a:rPr>
              <a:t>NGO-UNESCO Liaison </a:t>
            </a:r>
            <a:r>
              <a:rPr lang="fr-FR" sz="2000" b="1" i="1" dirty="0" err="1" smtClean="0">
                <a:latin typeface="+mj-lt"/>
              </a:rPr>
              <a:t>Committee</a:t>
            </a:r>
            <a:r>
              <a:rPr lang="fr-FR" sz="2000" b="1" i="1" dirty="0" smtClean="0">
                <a:latin typeface="+mj-lt"/>
              </a:rPr>
              <a:t>  : International Office for </a:t>
            </a:r>
            <a:r>
              <a:rPr lang="fr-FR" sz="2000" b="1" i="1" dirty="0" err="1" smtClean="0">
                <a:latin typeface="+mj-lt"/>
              </a:rPr>
              <a:t>Catholic</a:t>
            </a:r>
            <a:r>
              <a:rPr lang="fr-FR" sz="2000" b="1" i="1" dirty="0" smtClean="0">
                <a:latin typeface="+mj-lt"/>
              </a:rPr>
              <a:t> Education (OIEC)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b="1" dirty="0" smtClean="0"/>
              <a:t/>
            </a:r>
            <a:br>
              <a:rPr lang="fr-FR" sz="2800" b="1" dirty="0" smtClean="0"/>
            </a:br>
            <a:endParaRPr lang="fr-FR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4000" b="1" dirty="0" smtClean="0"/>
              <a:t>PRESS CONFERENCE (14/14) </a:t>
            </a:r>
            <a:r>
              <a:rPr lang="fr-FR" sz="4000" b="1" dirty="0" err="1" smtClean="0"/>
              <a:t>Families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38</a:t>
            </a:fld>
            <a:endParaRPr lang="fr-BE"/>
          </a:p>
        </p:txBody>
      </p:sp>
      <p:pic>
        <p:nvPicPr>
          <p:cNvPr id="36866" name="Picture 2" descr="C:\Users\User\Desktop\DIRES KA2\DIRES MOBILITE 1 ISC 2  17-23 janvier 2016\PHOTOS MOB ISC 1 nov 2015\SAM_1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6816064" cy="5112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err="1" smtClean="0"/>
              <a:t>Tasting</a:t>
            </a:r>
            <a:r>
              <a:rPr lang="fr-FR" sz="3600" b="1" dirty="0" smtClean="0"/>
              <a:t> </a:t>
            </a:r>
            <a:r>
              <a:rPr lang="fr-FR" sz="3600" b="1" dirty="0" err="1" smtClean="0"/>
              <a:t>specialities</a:t>
            </a:r>
            <a:r>
              <a:rPr lang="fr-FR" sz="3600" b="1" dirty="0" smtClean="0"/>
              <a:t> of the 5 countries </a:t>
            </a:r>
            <a:r>
              <a:rPr lang="fr-FR" sz="3600" b="1" dirty="0" err="1" smtClean="0"/>
              <a:t>involved</a:t>
            </a:r>
            <a:r>
              <a:rPr lang="fr-FR" sz="3600" b="1" dirty="0" smtClean="0"/>
              <a:t> in the DIRES </a:t>
            </a:r>
            <a:r>
              <a:rPr lang="fr-FR" sz="3600" b="1" dirty="0" err="1" smtClean="0"/>
              <a:t>project</a:t>
            </a:r>
            <a:r>
              <a:rPr lang="fr-FR" sz="3600" b="1" dirty="0" smtClean="0"/>
              <a:t> </a:t>
            </a:r>
            <a:endParaRPr lang="fr-FR" sz="3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39</a:t>
            </a:fld>
            <a:endParaRPr lang="fr-BE"/>
          </a:p>
        </p:txBody>
      </p:sp>
      <p:pic>
        <p:nvPicPr>
          <p:cNvPr id="37890" name="Picture 2" descr="C:\Users\User\Desktop\DIRES KA2\DIRES MOBILITE 1 ISC 2  17-23 janvier 2016\PHOTOS MOB ISC 1 nov 2015\SAM_1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323527" y="1916831"/>
            <a:ext cx="4416000" cy="33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Picture 3" descr="C:\Users\User\Desktop\DIRES KA2\DIRES MOBILITE 1 ISC 2  17-23 janvier 2016\PHOTOS MOB ISC 1 nov 2015\SAM_17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4221088"/>
            <a:ext cx="3443874" cy="2204864"/>
          </a:xfrm>
          <a:prstGeom prst="rect">
            <a:avLst/>
          </a:prstGeom>
          <a:noFill/>
        </p:spPr>
      </p:pic>
      <p:pic>
        <p:nvPicPr>
          <p:cNvPr id="37892" name="Picture 4" descr="C:\Users\User\Desktop\DIRES KA2\DIRES MOBILITE 1 ISC 2  17-23 janvier 2016\PHOTOS MOB ISC 1 nov 2015\SAM_1737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788024" y="1700808"/>
            <a:ext cx="3851920" cy="231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pPr algn="ctr"/>
            <a:r>
              <a:rPr lang="fr-FR" b="1" dirty="0" smtClean="0"/>
              <a:t>The </a:t>
            </a:r>
            <a:r>
              <a:rPr lang="fr-FR" b="1" dirty="0" err="1" smtClean="0"/>
              <a:t>aims</a:t>
            </a:r>
            <a:r>
              <a:rPr lang="fr-FR" b="1" dirty="0" smtClean="0"/>
              <a:t> of DIRES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146" name="Picture 2" descr="C:\Users\User\Desktop\DIRES KA2\DIRES Images et Logos\logo DIR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80312" y="188640"/>
            <a:ext cx="1152128" cy="978482"/>
          </a:xfrm>
          <a:prstGeom prst="rect">
            <a:avLst/>
          </a:prstGeom>
          <a:noFill/>
        </p:spPr>
      </p:pic>
      <p:pic>
        <p:nvPicPr>
          <p:cNvPr id="6" name="Picture 4" descr="C:\Users\User\Desktop\DIRES KA2\DIRES Images et Logos\cliparts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5543977"/>
            <a:ext cx="1535311" cy="1030851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55576" y="1073496"/>
            <a:ext cx="777686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To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develop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the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European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cooperation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between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different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schools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	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primary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	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secondary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	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special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schools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	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mainstream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schools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To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involve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more </a:t>
            </a:r>
            <a:r>
              <a:rPr lang="fr-FR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S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tudents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with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E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ducational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special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fr-FR" b="1" dirty="0" err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N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eeds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in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European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projects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</a:t>
            </a:r>
            <a:r>
              <a:rPr lang="fr-FR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o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encourage the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mobility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of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mainstream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students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and SEN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students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together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 To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involve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all the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school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community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: Head, staff,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students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and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families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To encourage the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community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to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pratice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their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English 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skills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 and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competences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also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in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another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languages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To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develop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inter cultural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competences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 and the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awareness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of the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European</a:t>
            </a:r>
            <a:r>
              <a:rPr kumimoji="0" lang="fr-FR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fr-FR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citizenship</a:t>
            </a: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888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Inclusion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ISC in ULIS </a:t>
            </a:r>
            <a:br>
              <a:rPr lang="fr-FR" sz="4000" b="1" dirty="0" smtClean="0"/>
            </a:br>
            <a:r>
              <a:rPr lang="fr-FR" sz="3100" b="1" dirty="0" smtClean="0"/>
              <a:t>Structure for </a:t>
            </a:r>
            <a:r>
              <a:rPr lang="fr-FR" sz="3100" b="1" dirty="0" err="1" smtClean="0"/>
              <a:t>students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with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Special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Educational</a:t>
            </a:r>
            <a:r>
              <a:rPr lang="fr-FR" sz="3100" b="1" dirty="0" smtClean="0"/>
              <a:t> </a:t>
            </a:r>
            <a:r>
              <a:rPr lang="fr-FR" sz="3100" b="1" dirty="0" err="1" smtClean="0"/>
              <a:t>Needs</a:t>
            </a:r>
            <a:r>
              <a:rPr lang="fr-FR" sz="3100" b="1" dirty="0" smtClean="0"/>
              <a:t> (1/5)</a:t>
            </a:r>
            <a:br>
              <a:rPr lang="fr-FR" sz="3100" b="1" dirty="0" smtClean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2200" b="1" dirty="0" smtClean="0"/>
              <a:t>Christine and </a:t>
            </a:r>
            <a:r>
              <a:rPr lang="fr-FR" sz="2200" b="1" dirty="0" err="1" smtClean="0"/>
              <a:t>her</a:t>
            </a:r>
            <a:r>
              <a:rPr lang="fr-FR" sz="2200" b="1" dirty="0" smtClean="0"/>
              <a:t> 10 </a:t>
            </a:r>
            <a:r>
              <a:rPr lang="fr-FR" sz="2200" b="1" dirty="0" err="1" smtClean="0"/>
              <a:t>students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welcome</a:t>
            </a:r>
            <a:r>
              <a:rPr lang="fr-FR" sz="2200" b="1" dirty="0" smtClean="0"/>
              <a:t> the </a:t>
            </a:r>
            <a:r>
              <a:rPr lang="fr-FR" sz="2200" b="1" dirty="0" err="1" smtClean="0"/>
              <a:t>European</a:t>
            </a:r>
            <a:r>
              <a:rPr lang="fr-FR" sz="2200" b="1" dirty="0" smtClean="0"/>
              <a:t> staff</a:t>
            </a:r>
            <a:br>
              <a:rPr lang="fr-FR" sz="2200" b="1" dirty="0" smtClean="0"/>
            </a:br>
            <a:r>
              <a:rPr lang="fr-FR" sz="2200" b="1" dirty="0" smtClean="0"/>
              <a:t>in </a:t>
            </a:r>
            <a:r>
              <a:rPr lang="fr-FR" sz="2200" b="1" dirty="0" err="1" smtClean="0"/>
              <a:t>their</a:t>
            </a:r>
            <a:r>
              <a:rPr lang="fr-FR" sz="2200" b="1" dirty="0" smtClean="0"/>
              <a:t> ULIS </a:t>
            </a:r>
            <a:r>
              <a:rPr lang="fr-FR" sz="2200" b="1" dirty="0" err="1" smtClean="0"/>
              <a:t>dedicated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classroom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where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they</a:t>
            </a:r>
            <a:r>
              <a:rPr lang="fr-FR" sz="2200" b="1" dirty="0" smtClean="0"/>
              <a:t> are </a:t>
            </a:r>
            <a:r>
              <a:rPr lang="fr-FR" sz="2200" b="1" dirty="0" err="1" smtClean="0"/>
              <a:t>when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they</a:t>
            </a:r>
            <a:r>
              <a:rPr lang="fr-FR" sz="2200" b="1" dirty="0" smtClean="0"/>
              <a:t> are not </a:t>
            </a:r>
            <a:br>
              <a:rPr lang="fr-FR" sz="2200" b="1" dirty="0" smtClean="0"/>
            </a:br>
            <a:r>
              <a:rPr lang="fr-FR" sz="2200" b="1" smtClean="0"/>
              <a:t>in classes with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mainstream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students</a:t>
            </a:r>
            <a:r>
              <a:rPr lang="fr-FR" sz="2200" b="1" dirty="0" smtClean="0"/>
              <a:t> </a:t>
            </a:r>
            <a:endParaRPr lang="fr-FR" sz="22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40</a:t>
            </a:fld>
            <a:endParaRPr lang="fr-BE"/>
          </a:p>
        </p:txBody>
      </p:sp>
      <p:pic>
        <p:nvPicPr>
          <p:cNvPr id="39938" name="Picture 2" descr="C:\Users\User\Desktop\DIRES KA2\DIRES MOBILITE 1 ISC 2  17-23 janvier 2016\PHOTOS MOB ISC 1 nov 2015\SAM_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712" y="2636912"/>
            <a:ext cx="4724896" cy="3543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Inclusion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ISC (2/5) </a:t>
            </a:r>
            <a:br>
              <a:rPr lang="fr-FR" sz="4000" b="1" dirty="0" smtClean="0"/>
            </a:br>
            <a:r>
              <a:rPr lang="fr-FR" sz="4000" b="1" dirty="0" smtClean="0"/>
              <a:t>The French </a:t>
            </a:r>
            <a:r>
              <a:rPr lang="fr-FR" sz="4000" b="1" dirty="0" err="1" smtClean="0"/>
              <a:t>delegation</a:t>
            </a:r>
            <a:r>
              <a:rPr lang="fr-FR" sz="4000" b="1" dirty="0" smtClean="0"/>
              <a:t> of </a:t>
            </a:r>
            <a:r>
              <a:rPr lang="fr-FR" sz="4000" b="1" dirty="0" err="1" smtClean="0"/>
              <a:t>students</a:t>
            </a:r>
            <a:r>
              <a:rPr lang="fr-FR" sz="4000" b="1" dirty="0" smtClean="0"/>
              <a:t>:</a:t>
            </a:r>
            <a:br>
              <a:rPr lang="fr-FR" sz="4000" b="1" dirty="0" smtClean="0"/>
            </a:br>
            <a:r>
              <a:rPr lang="fr-FR" sz="2700" b="1" dirty="0" smtClean="0"/>
              <a:t>2 are </a:t>
            </a:r>
            <a:r>
              <a:rPr lang="fr-FR" sz="2700" b="1" dirty="0" err="1" smtClean="0"/>
              <a:t>Ready</a:t>
            </a:r>
            <a:r>
              <a:rPr lang="fr-FR" sz="2700" b="1" dirty="0" smtClean="0"/>
              <a:t>  for the </a:t>
            </a:r>
            <a:r>
              <a:rPr lang="fr-FR" sz="2700" b="1" dirty="0" err="1" smtClean="0"/>
              <a:t>mobility</a:t>
            </a:r>
            <a:r>
              <a:rPr lang="fr-FR" sz="2700" b="1" dirty="0" smtClean="0"/>
              <a:t> in Ireland </a:t>
            </a:r>
            <a:r>
              <a:rPr lang="fr-FR" sz="2700" b="1" dirty="0" err="1" smtClean="0"/>
              <a:t>January</a:t>
            </a:r>
            <a:r>
              <a:rPr lang="fr-FR" sz="2700" b="1" dirty="0" smtClean="0"/>
              <a:t> 17-23 th 2016!</a:t>
            </a:r>
            <a:endParaRPr lang="fr-FR" sz="27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41</a:t>
            </a:fld>
            <a:endParaRPr lang="fr-BE"/>
          </a:p>
        </p:txBody>
      </p:sp>
      <p:pic>
        <p:nvPicPr>
          <p:cNvPr id="41986" name="Picture 2" descr="C:\Users\User\Desktop\DIRES KA2\DIRES MOBILITE 1 ISC 2  17-23 janvier 2016\PHOTOS MOB ISC 1 nov 2015\SAM_1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700808"/>
            <a:ext cx="5712000" cy="428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Users\User\Desktop\DIRES KA2\DIRES Images et Logos\Résultats Google Recherche d'images correspondant à http--images_vector-images_com-clp4-224108-clp1896805_jpg_fichiers\clp1896805_fichiers\4896822-lets-go-travel-world-vacations-and-tourism-concep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996952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 Inclusion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ISC (3/5) </a:t>
            </a:r>
            <a:br>
              <a:rPr lang="fr-FR" sz="4000" b="1" dirty="0" smtClean="0"/>
            </a:br>
            <a:r>
              <a:rPr lang="fr-FR" sz="4000" b="1" dirty="0" smtClean="0"/>
              <a:t>The French </a:t>
            </a:r>
            <a:r>
              <a:rPr lang="fr-FR" sz="4000" b="1" dirty="0" err="1" smtClean="0"/>
              <a:t>delegation</a:t>
            </a:r>
            <a:r>
              <a:rPr lang="fr-FR" sz="4000" b="1" dirty="0" smtClean="0"/>
              <a:t> of </a:t>
            </a:r>
            <a:r>
              <a:rPr lang="fr-FR" sz="4000" b="1" dirty="0" err="1" smtClean="0"/>
              <a:t>students</a:t>
            </a:r>
            <a:r>
              <a:rPr lang="fr-FR" sz="4000" b="1" dirty="0" smtClean="0"/>
              <a:t>:  </a:t>
            </a:r>
            <a:br>
              <a:rPr lang="fr-FR" sz="4000" b="1" dirty="0" smtClean="0"/>
            </a:br>
            <a:r>
              <a:rPr lang="fr-FR" sz="3100" b="1" dirty="0" smtClean="0"/>
              <a:t>3 are </a:t>
            </a:r>
            <a:r>
              <a:rPr lang="fr-FR" sz="3100" b="1" dirty="0" err="1" smtClean="0"/>
              <a:t>ready</a:t>
            </a:r>
            <a:r>
              <a:rPr lang="fr-FR" sz="3100" b="1" dirty="0" smtClean="0"/>
              <a:t> for the </a:t>
            </a:r>
            <a:r>
              <a:rPr lang="fr-FR" sz="3100" b="1" dirty="0" err="1" smtClean="0"/>
              <a:t>mobility</a:t>
            </a:r>
            <a:r>
              <a:rPr lang="fr-FR" sz="3100" b="1" dirty="0" smtClean="0"/>
              <a:t> in </a:t>
            </a:r>
            <a:r>
              <a:rPr lang="fr-FR" sz="3100" b="1" dirty="0" err="1" smtClean="0"/>
              <a:t>Italy</a:t>
            </a:r>
            <a:r>
              <a:rPr lang="fr-FR" sz="3100" b="1" dirty="0" smtClean="0"/>
              <a:t> March 6-12th  2016!5</a:t>
            </a:r>
            <a:endParaRPr lang="fr-FR" sz="31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42</a:t>
            </a:fld>
            <a:endParaRPr lang="fr-BE"/>
          </a:p>
        </p:txBody>
      </p:sp>
      <p:pic>
        <p:nvPicPr>
          <p:cNvPr id="40962" name="Picture 2" descr="C:\Users\User\Desktop\DIRES KA2\DIRES MOBILITE 1 ISC 2  17-23 janvier 2016\PHOTOS MOB ISC 1 nov 2015\SAM_1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7" y="1935162"/>
            <a:ext cx="576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8" name="Picture 2" descr="C:\Users\User\Desktop\DIRES KA2\DIRES Images et Logos\Résultats Google Recherche d'images correspondant à http--images_vector-images_com-clp4-224108-clp1896805_jpg_fichiers\clp1896805_fichiers\4586851-travel-and-tourism-concept-lets-go-travel-text-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356992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>Inclusion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ISC (4/5) </a:t>
            </a:r>
            <a:br>
              <a:rPr lang="fr-FR" sz="4000" b="1" dirty="0" smtClean="0"/>
            </a:br>
            <a:r>
              <a:rPr lang="fr-FR" sz="4000" b="1" dirty="0" smtClean="0"/>
              <a:t>The French </a:t>
            </a:r>
            <a:r>
              <a:rPr lang="fr-FR" sz="4000" b="1" dirty="0" err="1" smtClean="0"/>
              <a:t>delegation</a:t>
            </a:r>
            <a:r>
              <a:rPr lang="fr-FR" sz="4000" b="1" dirty="0" smtClean="0"/>
              <a:t> of </a:t>
            </a:r>
            <a:r>
              <a:rPr lang="fr-FR" sz="4000" b="1" dirty="0" err="1" smtClean="0"/>
              <a:t>students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3100" b="1" dirty="0" err="1" smtClean="0"/>
              <a:t>Ready</a:t>
            </a:r>
            <a:r>
              <a:rPr lang="fr-FR" sz="3100" b="1" dirty="0" smtClean="0"/>
              <a:t> for the </a:t>
            </a:r>
            <a:r>
              <a:rPr lang="fr-FR" sz="3100" b="1" dirty="0" err="1" smtClean="0"/>
              <a:t>mobility</a:t>
            </a:r>
            <a:r>
              <a:rPr lang="fr-FR" sz="3100" b="1" dirty="0" smtClean="0"/>
              <a:t> 2016-2017!</a:t>
            </a:r>
            <a:endParaRPr lang="fr-FR" sz="31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43</a:t>
            </a:fld>
            <a:endParaRPr lang="fr-BE"/>
          </a:p>
        </p:txBody>
      </p:sp>
      <p:pic>
        <p:nvPicPr>
          <p:cNvPr id="43010" name="Picture 2" descr="C:\Users\User\Desktop\DIRES KA2\DIRES MOBILITE 1 ISC 2  17-23 janvier 2016\PHOTOS MOB ISC 1 nov 2015\SAM_1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861048"/>
            <a:ext cx="3840000" cy="2880000"/>
          </a:xfrm>
          <a:prstGeom prst="rect">
            <a:avLst/>
          </a:prstGeom>
          <a:noFill/>
        </p:spPr>
      </p:pic>
      <p:pic>
        <p:nvPicPr>
          <p:cNvPr id="43011" name="Picture 3" descr="C:\Users\User\Desktop\DIRES KA2\DIRES MOBILITE 1 ISC 2  17-23 janvier 2016\PHOTOS MOB ISC 1 nov 2015\SAM_17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484784"/>
            <a:ext cx="3336855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2" name="Picture 4" descr="C:\Users\User\Desktop\DIRES KA2\DIRES MOBILITE 1 ISC 2  17-23 janvier 2016\PHOTOS MOB ISC 1 nov 2015\SAM_17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3861048"/>
            <a:ext cx="3840000" cy="2880000"/>
          </a:xfrm>
          <a:prstGeom prst="rect">
            <a:avLst/>
          </a:prstGeom>
          <a:noFill/>
        </p:spPr>
      </p:pic>
      <p:pic>
        <p:nvPicPr>
          <p:cNvPr id="10242" name="Picture 2" descr="C:\Users\User\Desktop\DIRES KA2\DIRES Images et Logos\Résultats Google Recherche d'images correspondant à http--images_vector-images_com-clp4-224108-clp1896805_jpg_fichiers\clp1896805_fichiers\4896885-lets-go-travel-vacations-and-tourism-concep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2060848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84784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Inclusion </a:t>
            </a:r>
            <a:r>
              <a:rPr lang="fr-FR" sz="3600" b="1" dirty="0" err="1" smtClean="0"/>
              <a:t>at</a:t>
            </a:r>
            <a:r>
              <a:rPr lang="fr-FR" sz="3600" b="1" dirty="0" smtClean="0"/>
              <a:t> the ISC (5/5) </a:t>
            </a:r>
            <a:br>
              <a:rPr lang="fr-FR" sz="3600" b="1" dirty="0" smtClean="0"/>
            </a:br>
            <a:r>
              <a:rPr lang="fr-FR" sz="3600" b="1" dirty="0" err="1" smtClean="0"/>
              <a:t>Mobility</a:t>
            </a:r>
            <a:r>
              <a:rPr lang="fr-FR" sz="3600" b="1" dirty="0" smtClean="0"/>
              <a:t> 2016-2017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800" b="1" dirty="0" err="1" smtClean="0"/>
              <a:t>Very</a:t>
            </a:r>
            <a:r>
              <a:rPr lang="fr-FR" sz="2800" b="1" dirty="0" smtClean="0"/>
              <a:t> happy to </a:t>
            </a:r>
            <a:r>
              <a:rPr lang="fr-FR" sz="2800" b="1" dirty="0" err="1" smtClean="0"/>
              <a:t>welcome</a:t>
            </a:r>
            <a:r>
              <a:rPr lang="fr-FR" sz="2800" b="1" dirty="0" smtClean="0"/>
              <a:t> the DIRES </a:t>
            </a:r>
            <a:r>
              <a:rPr lang="fr-FR" sz="2800" b="1" dirty="0" err="1" smtClean="0"/>
              <a:t>European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partners</a:t>
            </a:r>
            <a:r>
              <a:rPr lang="fr-FR" sz="2800" b="1" dirty="0" smtClean="0"/>
              <a:t>: 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44</a:t>
            </a:fld>
            <a:endParaRPr lang="fr-BE"/>
          </a:p>
        </p:txBody>
      </p:sp>
      <p:pic>
        <p:nvPicPr>
          <p:cNvPr id="44034" name="Picture 2" descr="C:\Users\User\Desktop\DIRES KA2\DIRES MOBILITE 1 ISC 2  17-23 janvier 2016\PHOTOS MOB ISC 1 nov 2015\SAM_1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060848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035" name="Picture 3" descr="C:\Users\User\Desktop\DIRES KA2\DIRES MOBILITE 1 ISC 2  17-23 janvier 2016\PHOTOS MOB ISC 1 nov 2015\SAM_17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060848"/>
            <a:ext cx="3745925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323528" y="53732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The </a:t>
            </a:r>
            <a:r>
              <a:rPr lang="fr-FR" b="1" dirty="0" err="1" smtClean="0">
                <a:latin typeface="+mj-lt"/>
              </a:rPr>
              <a:t>German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delegation</a:t>
            </a:r>
            <a:endParaRPr lang="fr-FR" b="1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48064" y="53732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+mj-lt"/>
              </a:rPr>
              <a:t>The 2 </a:t>
            </a:r>
            <a:r>
              <a:rPr lang="fr-FR" b="1" dirty="0" err="1" smtClean="0">
                <a:latin typeface="+mj-lt"/>
              </a:rPr>
              <a:t>Turkish</a:t>
            </a:r>
            <a:r>
              <a:rPr lang="fr-FR" b="1" dirty="0" smtClean="0">
                <a:latin typeface="+mj-lt"/>
              </a:rPr>
              <a:t> </a:t>
            </a:r>
            <a:r>
              <a:rPr lang="fr-FR" b="1" dirty="0" err="1" smtClean="0">
                <a:latin typeface="+mj-lt"/>
              </a:rPr>
              <a:t>delegations</a:t>
            </a:r>
            <a:endParaRPr lang="fr-FR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Paris by night 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45</a:t>
            </a:fld>
            <a:endParaRPr lang="fr-BE"/>
          </a:p>
        </p:txBody>
      </p:sp>
      <p:pic>
        <p:nvPicPr>
          <p:cNvPr id="1026" name="Picture 2" descr="C:\Users\User\Desktop\DIRES KA2\DIRES photos\DIRES Tour Eiffel\SAM_13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err="1" smtClean="0"/>
              <a:t>Visit</a:t>
            </a:r>
            <a:r>
              <a:rPr lang="fr-FR" sz="4000" b="1" dirty="0" smtClean="0"/>
              <a:t> of Paris by night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46</a:t>
            </a:fld>
            <a:endParaRPr lang="fr-BE"/>
          </a:p>
        </p:txBody>
      </p:sp>
      <p:pic>
        <p:nvPicPr>
          <p:cNvPr id="2050" name="Picture 2" descr="C:\Users\User\Desktop\DIRES KA2\DIRES photos\DIRES Tour Eiffel\SAM_13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51520" y="1628800"/>
            <a:ext cx="4150427" cy="3112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User\Desktop\DIRES KA2\DIRES photos\DIRES Tour Eiffel\SAM_1379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788024" y="3068960"/>
            <a:ext cx="4128000" cy="309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Paris by night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47</a:t>
            </a:fld>
            <a:endParaRPr lang="fr-BE"/>
          </a:p>
        </p:txBody>
      </p:sp>
      <p:pic>
        <p:nvPicPr>
          <p:cNvPr id="3074" name="Picture 2" descr="C:\Users\User\Desktop\DIRES KA2\DIRES photos\DIRES Tour Eiffel\SAM_1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79512" y="2276872"/>
            <a:ext cx="4128000" cy="3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C:\Users\User\Desktop\DIRES KA2\DIRES photos\DIRES Tour Eiffel\SAM_1375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860032" y="3356992"/>
            <a:ext cx="4128000" cy="3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Paris by night </a:t>
            </a:r>
            <a:endParaRPr lang="fr-FR" sz="4000" b="1" dirty="0"/>
          </a:p>
        </p:txBody>
      </p:sp>
      <p:pic>
        <p:nvPicPr>
          <p:cNvPr id="4098" name="Picture 2" descr="C:\Users\User\Desktop\DIRES KA2\DIRES photos\DIRES Tour Eiffel\SAM_1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err="1" smtClean="0"/>
              <a:t>Departure</a:t>
            </a:r>
            <a:r>
              <a:rPr lang="fr-FR" sz="4400" b="1" dirty="0" smtClean="0"/>
              <a:t> of the </a:t>
            </a:r>
            <a:r>
              <a:rPr lang="fr-FR" sz="4400" b="1" dirty="0" err="1" smtClean="0"/>
              <a:t>European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delegations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The Irish and the </a:t>
            </a:r>
            <a:r>
              <a:rPr lang="fr-FR" sz="4000" b="1" dirty="0" err="1" smtClean="0"/>
              <a:t>Italian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delegations</a:t>
            </a:r>
            <a:r>
              <a:rPr lang="fr-FR" sz="4000" b="1" dirty="0" smtClean="0"/>
              <a:t>  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49</a:t>
            </a:fld>
            <a:endParaRPr lang="fr-BE"/>
          </a:p>
        </p:txBody>
      </p:sp>
      <p:pic>
        <p:nvPicPr>
          <p:cNvPr id="35843" name="Picture 3" descr="C:\Users\User\Desktop\DIRES KA2\DIRES MOBILITE 1 ISC 2  17-23 janvier 2016\PHOTOS MOB ISC 1 nov 2015\SAM_1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700808"/>
            <a:ext cx="2998299" cy="404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5844" name="Picture 4" descr="C:\Users\User\Desktop\DIRES KA2\DIRES MOBILITE 1 ISC 2  17-23 janvier 2016\PHOTOS MOB ISC 1 nov 2015\SAM_185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2060848"/>
            <a:ext cx="4272000" cy="320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sz="4400" b="1" dirty="0" err="1" smtClean="0"/>
              <a:t>Welcome</a:t>
            </a:r>
            <a:r>
              <a:rPr lang="fr-FR" sz="4400" b="1" dirty="0" smtClean="0"/>
              <a:t> of the </a:t>
            </a:r>
            <a:r>
              <a:rPr lang="fr-FR" sz="4400" b="1" dirty="0" err="1" smtClean="0"/>
              <a:t>European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delegations</a:t>
            </a:r>
            <a:r>
              <a:rPr lang="fr-FR" sz="4400" b="1" dirty="0" smtClean="0"/>
              <a:t>          </a:t>
            </a:r>
            <a:r>
              <a:rPr lang="fr-FR" sz="6600" b="1" dirty="0" err="1" smtClean="0"/>
              <a:t>Isc</a:t>
            </a:r>
            <a:r>
              <a:rPr lang="fr-FR" sz="6600" b="1" dirty="0" smtClean="0"/>
              <a:t> </a:t>
            </a:r>
            <a:r>
              <a:rPr lang="fr-FR" sz="6600" b="1" dirty="0" err="1" smtClean="0"/>
              <a:t>school</a:t>
            </a:r>
            <a:endParaRPr lang="fr-FR" sz="6600" b="1" dirty="0"/>
          </a:p>
        </p:txBody>
      </p:sp>
      <p:pic>
        <p:nvPicPr>
          <p:cNvPr id="1026" name="Picture 2" descr="C:\Users\User\Desktop\DIRES KA2\DIRES MOBILITE 1 ISC 2  17-23 janvier 2016\PHOTOS MOB ISC 1 nov 2015\SAM_14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916832"/>
            <a:ext cx="4364418" cy="3273313"/>
          </a:xfrm>
          <a:prstGeom prst="rect">
            <a:avLst/>
          </a:prstGeom>
          <a:noFill/>
        </p:spPr>
      </p:pic>
      <p:pic>
        <p:nvPicPr>
          <p:cNvPr id="5" name="Image 4" descr="SAM_14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501" y="2708920"/>
            <a:ext cx="4416011" cy="331200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11266" name="Picture 2" descr="C:\Users\User\Desktop\DIRES KA2\DIRES Images et Logos\agence-traducti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15616" y="1052736"/>
            <a:ext cx="2016224" cy="151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400" b="1" dirty="0" err="1" smtClean="0"/>
              <a:t>Departure</a:t>
            </a:r>
            <a:r>
              <a:rPr lang="fr-FR" sz="4400" b="1" dirty="0" smtClean="0"/>
              <a:t> of the </a:t>
            </a:r>
            <a:r>
              <a:rPr lang="fr-FR" sz="4400" b="1" dirty="0" err="1" smtClean="0"/>
              <a:t>European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delegations</a:t>
            </a:r>
            <a:r>
              <a:rPr lang="fr-FR" sz="4400" b="1" dirty="0" smtClean="0"/>
              <a:t/>
            </a:r>
            <a:br>
              <a:rPr lang="fr-FR" sz="4400" b="1" dirty="0" smtClean="0"/>
            </a:br>
            <a:r>
              <a:rPr lang="fr-FR" sz="4000" b="1" dirty="0" smtClean="0"/>
              <a:t>The 2 </a:t>
            </a:r>
            <a:r>
              <a:rPr lang="fr-FR" sz="4000" b="1" dirty="0" err="1" smtClean="0"/>
              <a:t>Turkish</a:t>
            </a:r>
            <a:r>
              <a:rPr lang="fr-FR" sz="4000" b="1" dirty="0" smtClean="0"/>
              <a:t> </a:t>
            </a:r>
            <a:r>
              <a:rPr lang="fr-FR" sz="4000" b="1" dirty="0" err="1" smtClean="0"/>
              <a:t>delegations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50</a:t>
            </a:fld>
            <a:endParaRPr lang="fr-BE"/>
          </a:p>
        </p:txBody>
      </p:sp>
      <p:pic>
        <p:nvPicPr>
          <p:cNvPr id="45058" name="Picture 2" descr="C:\Users\User\Desktop\DIRES KA2\DIRES MOBILITE 1 ISC 2  17-23 janvier 2016\PHOTOS MOB ISC 1 nov 2015\SAM_18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484784"/>
            <a:ext cx="3936000" cy="2952000"/>
          </a:xfrm>
          <a:prstGeom prst="rect">
            <a:avLst/>
          </a:prstGeom>
          <a:noFill/>
        </p:spPr>
      </p:pic>
      <p:pic>
        <p:nvPicPr>
          <p:cNvPr id="45059" name="Picture 3" descr="C:\Users\User\Desktop\DIRES KA2\DIRES MOBILITE 1 ISC 2  17-23 janvier 2016\PHOTOS MOB ISC 1 nov 2015\SAM_18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3068960"/>
            <a:ext cx="4370782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Dissemination</a:t>
            </a:r>
            <a:r>
              <a:rPr lang="fr-FR" b="1" dirty="0" smtClean="0"/>
              <a:t> of the </a:t>
            </a:r>
            <a:r>
              <a:rPr lang="fr-FR" b="1" dirty="0" err="1" smtClean="0"/>
              <a:t>project</a:t>
            </a:r>
            <a:r>
              <a:rPr lang="fr-FR" b="1" dirty="0" smtClean="0"/>
              <a:t> (1/2)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7186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b="1" dirty="0" err="1" smtClean="0">
                <a:latin typeface="+mj-lt"/>
              </a:rPr>
              <a:t>Intern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dissemination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at</a:t>
            </a:r>
            <a:r>
              <a:rPr lang="fr-FR" sz="2400" b="1" dirty="0" smtClean="0">
                <a:latin typeface="+mj-lt"/>
              </a:rPr>
              <a:t> the ISC </a:t>
            </a:r>
            <a:r>
              <a:rPr lang="fr-FR" sz="2400" b="1" dirty="0" err="1" smtClean="0">
                <a:latin typeface="+mj-lt"/>
              </a:rPr>
              <a:t>School</a:t>
            </a:r>
            <a:r>
              <a:rPr lang="fr-FR" sz="2400" b="1" dirty="0" smtClean="0">
                <a:latin typeface="+mj-lt"/>
              </a:rPr>
              <a:t>: </a:t>
            </a:r>
            <a:r>
              <a:rPr lang="fr-FR" sz="2400" b="1" dirty="0" err="1" smtClean="0">
                <a:latin typeface="+mj-lt"/>
              </a:rPr>
              <a:t>Press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conference</a:t>
            </a:r>
            <a:r>
              <a:rPr lang="fr-FR" sz="2400" b="1" dirty="0" smtClean="0">
                <a:latin typeface="+mj-lt"/>
              </a:rPr>
              <a:t>/ Courses </a:t>
            </a:r>
          </a:p>
          <a:p>
            <a:pPr algn="ctr">
              <a:buNone/>
            </a:pPr>
            <a:endParaRPr lang="fr-FR" sz="2400" b="1" dirty="0" smtClean="0">
              <a:latin typeface="+mj-lt"/>
            </a:endParaRPr>
          </a:p>
          <a:p>
            <a:pPr algn="ctr">
              <a:buNone/>
            </a:pPr>
            <a:r>
              <a:rPr lang="fr-FR" sz="2400" b="1" dirty="0" err="1" smtClean="0">
                <a:latin typeface="+mj-lt"/>
              </a:rPr>
              <a:t>Number</a:t>
            </a:r>
            <a:r>
              <a:rPr lang="fr-FR" sz="2400" b="1" dirty="0" smtClean="0">
                <a:latin typeface="+mj-lt"/>
              </a:rPr>
              <a:t> of participants, </a:t>
            </a:r>
            <a:r>
              <a:rPr lang="fr-FR" sz="2400" b="1" dirty="0" err="1" smtClean="0">
                <a:latin typeface="+mj-lt"/>
              </a:rPr>
              <a:t>students</a:t>
            </a:r>
            <a:r>
              <a:rPr lang="fr-FR" sz="2400" b="1" dirty="0" smtClean="0">
                <a:latin typeface="+mj-lt"/>
              </a:rPr>
              <a:t> and </a:t>
            </a:r>
            <a:r>
              <a:rPr lang="fr-FR" sz="2400" b="1" dirty="0" err="1" smtClean="0">
                <a:latin typeface="+mj-lt"/>
              </a:rPr>
              <a:t>adults</a:t>
            </a:r>
            <a:r>
              <a:rPr lang="fr-FR" sz="2400" b="1" dirty="0" smtClean="0">
                <a:latin typeface="+mj-lt"/>
              </a:rPr>
              <a:t>: 260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51</a:t>
            </a:fld>
            <a:endParaRPr lang="fr-BE"/>
          </a:p>
        </p:txBody>
      </p:sp>
      <p:graphicFrame>
        <p:nvGraphicFramePr>
          <p:cNvPr id="5" name="Diagramme 4"/>
          <p:cNvGraphicFramePr/>
          <p:nvPr/>
        </p:nvGraphicFramePr>
        <p:xfrm>
          <a:off x="395536" y="2708920"/>
          <a:ext cx="828092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err="1" smtClean="0"/>
              <a:t>Dissemination</a:t>
            </a:r>
            <a:r>
              <a:rPr lang="fr-FR" b="1" dirty="0" smtClean="0"/>
              <a:t> of the </a:t>
            </a:r>
            <a:r>
              <a:rPr lang="fr-FR" b="1" dirty="0" err="1" smtClean="0"/>
              <a:t>project</a:t>
            </a:r>
            <a:r>
              <a:rPr lang="fr-FR" b="1" dirty="0" smtClean="0"/>
              <a:t> (2/2)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127848"/>
          </a:xfrm>
        </p:spPr>
        <p:txBody>
          <a:bodyPr>
            <a:normAutofit/>
          </a:bodyPr>
          <a:lstStyle/>
          <a:p>
            <a:r>
              <a:rPr lang="fr-FR" sz="2400" b="1" dirty="0" err="1" smtClean="0">
                <a:latin typeface="+mj-lt"/>
              </a:rPr>
              <a:t>Extern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dissemination</a:t>
            </a:r>
            <a:r>
              <a:rPr lang="fr-FR" sz="2400" b="1" dirty="0" smtClean="0">
                <a:latin typeface="+mj-lt"/>
              </a:rPr>
              <a:t>: </a:t>
            </a:r>
          </a:p>
          <a:p>
            <a:pPr>
              <a:buNone/>
            </a:pPr>
            <a:endParaRPr lang="fr-FR" sz="2400" b="1" dirty="0" smtClean="0">
              <a:latin typeface="+mj-lt"/>
            </a:endParaRPr>
          </a:p>
          <a:p>
            <a:pPr lvl="2">
              <a:buBlip>
                <a:blip r:embed="rId2"/>
              </a:buBlip>
            </a:pPr>
            <a:r>
              <a:rPr lang="fr-FR" sz="2400" dirty="0" smtClean="0">
                <a:latin typeface="+mj-lt"/>
              </a:rPr>
              <a:t>Five Partner </a:t>
            </a:r>
            <a:r>
              <a:rPr lang="fr-FR" sz="2400" dirty="0" err="1" smtClean="0">
                <a:latin typeface="+mj-lt"/>
              </a:rPr>
              <a:t>schools</a:t>
            </a:r>
            <a:r>
              <a:rPr lang="fr-FR" sz="2400" dirty="0" smtClean="0">
                <a:latin typeface="+mj-lt"/>
              </a:rPr>
              <a:t> in 5 countries:  </a:t>
            </a:r>
            <a:r>
              <a:rPr lang="fr-FR" sz="2400" b="1" dirty="0" smtClean="0">
                <a:latin typeface="+mj-lt"/>
              </a:rPr>
              <a:t>Germany, France, Ireland, </a:t>
            </a:r>
            <a:r>
              <a:rPr lang="fr-FR" sz="2400" b="1" dirty="0" err="1" smtClean="0">
                <a:latin typeface="+mj-lt"/>
              </a:rPr>
              <a:t>Italy</a:t>
            </a:r>
            <a:r>
              <a:rPr lang="fr-FR" sz="2400" b="1" dirty="0" smtClean="0">
                <a:latin typeface="+mj-lt"/>
              </a:rPr>
              <a:t> and </a:t>
            </a:r>
            <a:r>
              <a:rPr lang="fr-FR" sz="2400" b="1" dirty="0" err="1" smtClean="0">
                <a:latin typeface="+mj-lt"/>
              </a:rPr>
              <a:t>Turkey</a:t>
            </a:r>
            <a:endParaRPr lang="fr-FR" sz="2400" b="1" dirty="0" smtClean="0">
              <a:latin typeface="+mj-lt"/>
            </a:endParaRPr>
          </a:p>
          <a:p>
            <a:pPr lvl="2">
              <a:buBlip>
                <a:blip r:embed="rId2"/>
              </a:buBlip>
            </a:pPr>
            <a:r>
              <a:rPr lang="fr-FR" sz="2400" dirty="0" smtClean="0">
                <a:latin typeface="+mj-lt"/>
              </a:rPr>
              <a:t>Local </a:t>
            </a:r>
            <a:r>
              <a:rPr lang="fr-FR" sz="2400" dirty="0" err="1" smtClean="0">
                <a:latin typeface="+mj-lt"/>
              </a:rPr>
              <a:t>newspaper</a:t>
            </a:r>
            <a:r>
              <a:rPr lang="fr-FR" sz="2400" dirty="0" smtClean="0">
                <a:latin typeface="+mj-lt"/>
              </a:rPr>
              <a:t>: </a:t>
            </a:r>
            <a:r>
              <a:rPr lang="fr-FR" sz="2400" b="1" dirty="0" smtClean="0">
                <a:latin typeface="+mj-lt"/>
              </a:rPr>
              <a:t>Le Républicain</a:t>
            </a:r>
          </a:p>
          <a:p>
            <a:pPr lvl="2">
              <a:buBlip>
                <a:blip r:embed="rId2"/>
              </a:buBlip>
            </a:pPr>
            <a:r>
              <a:rPr lang="fr-FR" sz="2400" dirty="0" smtClean="0">
                <a:latin typeface="+mj-lt"/>
              </a:rPr>
              <a:t>Association: </a:t>
            </a:r>
            <a:r>
              <a:rPr lang="fr-FR" sz="2400" b="1" dirty="0" smtClean="0">
                <a:latin typeface="+mj-lt"/>
              </a:rPr>
              <a:t>AEDE France, </a:t>
            </a:r>
            <a:r>
              <a:rPr lang="fr-FR" sz="2400" b="1" dirty="0" err="1" smtClean="0">
                <a:latin typeface="+mj-lt"/>
              </a:rPr>
              <a:t>European</a:t>
            </a:r>
            <a:r>
              <a:rPr lang="fr-FR" sz="2400" b="1" dirty="0" smtClean="0">
                <a:latin typeface="+mj-lt"/>
              </a:rPr>
              <a:t> Association of Education</a:t>
            </a:r>
          </a:p>
          <a:p>
            <a:pPr lvl="2">
              <a:buBlip>
                <a:blip r:embed="rId2"/>
              </a:buBlip>
            </a:pPr>
            <a:r>
              <a:rPr lang="fr-FR" sz="2400" b="1" dirty="0" smtClean="0">
                <a:latin typeface="+mj-lt"/>
              </a:rPr>
              <a:t>Enseignement catholique</a:t>
            </a:r>
          </a:p>
          <a:p>
            <a:pPr lvl="2">
              <a:buBlip>
                <a:blip r:embed="rId2"/>
              </a:buBlip>
            </a:pPr>
            <a:r>
              <a:rPr lang="fr-FR" sz="2400" b="1" dirty="0" smtClean="0">
                <a:latin typeface="+mj-lt"/>
              </a:rPr>
              <a:t>UNESCO</a:t>
            </a:r>
          </a:p>
          <a:p>
            <a:pPr lvl="2">
              <a:buBlip>
                <a:blip r:embed="rId2"/>
              </a:buBlip>
            </a:pPr>
            <a:r>
              <a:rPr lang="fr-FR" sz="2400" b="1" dirty="0" smtClean="0">
                <a:latin typeface="+mj-lt"/>
              </a:rPr>
              <a:t>MAIF: </a:t>
            </a:r>
            <a:r>
              <a:rPr lang="fr-FR" sz="2400" dirty="0" err="1" smtClean="0">
                <a:latin typeface="+mj-lt"/>
              </a:rPr>
              <a:t>Seminar</a:t>
            </a:r>
            <a:r>
              <a:rPr lang="fr-FR" sz="2400" dirty="0" smtClean="0">
                <a:latin typeface="+mj-lt"/>
              </a:rPr>
              <a:t> for </a:t>
            </a:r>
            <a:r>
              <a:rPr lang="fr-FR" sz="2400" dirty="0" err="1" smtClean="0">
                <a:latin typeface="+mj-lt"/>
              </a:rPr>
              <a:t>Schooling</a:t>
            </a:r>
            <a:r>
              <a:rPr lang="fr-FR" sz="2400" dirty="0" smtClean="0">
                <a:latin typeface="+mj-lt"/>
              </a:rPr>
              <a:t> and </a:t>
            </a:r>
            <a:r>
              <a:rPr lang="fr-FR" sz="2400" dirty="0" err="1" smtClean="0">
                <a:latin typeface="+mj-lt"/>
              </a:rPr>
              <a:t>Disability</a:t>
            </a:r>
            <a:endParaRPr lang="fr-FR" sz="24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DIRES: 5 countries, 6 </a:t>
            </a:r>
            <a:r>
              <a:rPr lang="fr-FR" sz="3600" b="1" dirty="0" err="1" smtClean="0"/>
              <a:t>schools</a:t>
            </a:r>
            <a:r>
              <a:rPr lang="fr-FR" sz="3600" b="1" dirty="0" smtClean="0"/>
              <a:t> (1/2)</a:t>
            </a:r>
            <a:br>
              <a:rPr lang="fr-FR" sz="3600" b="1" dirty="0" smtClean="0"/>
            </a:br>
            <a:r>
              <a:rPr lang="fr-FR" sz="3600" b="1" dirty="0" err="1" smtClean="0"/>
              <a:t>European</a:t>
            </a:r>
            <a:r>
              <a:rPr lang="fr-FR" sz="3600" b="1" dirty="0" smtClean="0"/>
              <a:t> staff of the </a:t>
            </a:r>
            <a:r>
              <a:rPr lang="fr-FR" sz="3600" b="1" dirty="0" err="1" smtClean="0"/>
              <a:t>project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11824"/>
          </a:xfrm>
        </p:spPr>
        <p:txBody>
          <a:bodyPr>
            <a:normAutofit fontScale="77500" lnSpcReduction="20000"/>
          </a:bodyPr>
          <a:lstStyle/>
          <a:p>
            <a:r>
              <a:rPr lang="fr-FR" sz="2300" b="1" dirty="0" smtClean="0">
                <a:latin typeface="+mj-lt"/>
              </a:rPr>
              <a:t>Germany: </a:t>
            </a:r>
            <a:r>
              <a:rPr lang="fr-FR" sz="2300" b="1" i="1" dirty="0" smtClean="0">
                <a:latin typeface="+mj-lt"/>
              </a:rPr>
              <a:t>Helen-Keller-</a:t>
            </a:r>
            <a:r>
              <a:rPr lang="fr-FR" sz="2300" b="1" i="1" dirty="0" err="1" smtClean="0">
                <a:latin typeface="+mj-lt"/>
              </a:rPr>
              <a:t>Schule</a:t>
            </a:r>
            <a:r>
              <a:rPr lang="fr-FR" sz="2300" b="1" dirty="0" smtClean="0">
                <a:latin typeface="+mj-lt"/>
              </a:rPr>
              <a:t>, </a:t>
            </a:r>
            <a:r>
              <a:rPr lang="fr-FR" sz="2300" b="1" dirty="0" err="1" smtClean="0">
                <a:latin typeface="+mj-lt"/>
              </a:rPr>
              <a:t>Maulburg</a:t>
            </a:r>
            <a:endParaRPr lang="fr-FR" sz="2300" b="1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      		Frank </a:t>
            </a:r>
            <a:r>
              <a:rPr lang="en-US" sz="2300" dirty="0" err="1" smtClean="0">
                <a:latin typeface="+mj-lt"/>
              </a:rPr>
              <a:t>Peiszan</a:t>
            </a:r>
            <a:r>
              <a:rPr lang="en-US" sz="2300" dirty="0" smtClean="0">
                <a:latin typeface="+mj-lt"/>
              </a:rPr>
              <a:t>, Deputy headmaster</a:t>
            </a:r>
          </a:p>
          <a:p>
            <a:pPr>
              <a:buNone/>
            </a:pPr>
            <a:r>
              <a:rPr lang="fr-FR" sz="2300" dirty="0" smtClean="0">
                <a:latin typeface="+mj-lt"/>
              </a:rPr>
              <a:t>			</a:t>
            </a:r>
            <a:r>
              <a:rPr lang="en-US" sz="2300" dirty="0" smtClean="0">
                <a:latin typeface="+mj-lt"/>
              </a:rPr>
              <a:t>Petra </a:t>
            </a:r>
            <a:r>
              <a:rPr lang="en-US" sz="2300" dirty="0" err="1" smtClean="0">
                <a:latin typeface="+mj-lt"/>
              </a:rPr>
              <a:t>Brombacher,Coordinator</a:t>
            </a:r>
            <a:r>
              <a:rPr lang="en-US" sz="2300" dirty="0" smtClean="0">
                <a:latin typeface="+mj-lt"/>
              </a:rPr>
              <a:t>  </a:t>
            </a:r>
            <a:endParaRPr lang="fr-FR" sz="2300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			Benjamin Haag </a:t>
            </a:r>
            <a:endParaRPr lang="fr-FR" sz="2300" dirty="0" smtClean="0">
              <a:latin typeface="+mj-lt"/>
            </a:endParaRPr>
          </a:p>
          <a:p>
            <a:r>
              <a:rPr lang="fr-FR" sz="2300" b="1" dirty="0" smtClean="0">
                <a:latin typeface="+mj-lt"/>
              </a:rPr>
              <a:t>Ireland</a:t>
            </a:r>
            <a:r>
              <a:rPr lang="en-US" sz="2300" b="1" dirty="0" smtClean="0">
                <a:latin typeface="+mj-lt"/>
              </a:rPr>
              <a:t>: </a:t>
            </a:r>
            <a:r>
              <a:rPr lang="en-US" sz="2300" b="1" i="1" dirty="0" smtClean="0">
                <a:latin typeface="+mj-lt"/>
              </a:rPr>
              <a:t>Our Lady of Fatima School</a:t>
            </a:r>
            <a:r>
              <a:rPr lang="en-US" sz="2300" b="1" dirty="0" smtClean="0">
                <a:latin typeface="+mj-lt"/>
              </a:rPr>
              <a:t>, Wexford</a:t>
            </a:r>
            <a:endParaRPr lang="en-US" sz="2300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			Glenda Mc </a:t>
            </a:r>
            <a:r>
              <a:rPr lang="en-US" sz="2300" dirty="0" err="1" smtClean="0">
                <a:latin typeface="+mj-lt"/>
              </a:rPr>
              <a:t>Keown</a:t>
            </a:r>
            <a:r>
              <a:rPr lang="en-US" sz="2300" dirty="0" smtClean="0">
                <a:latin typeface="+mj-lt"/>
              </a:rPr>
              <a:t>, Coordinator </a:t>
            </a:r>
            <a:endParaRPr lang="fr-FR" sz="2300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			Melissa </a:t>
            </a:r>
            <a:r>
              <a:rPr lang="en-US" sz="2300" dirty="0" err="1" smtClean="0">
                <a:latin typeface="+mj-lt"/>
              </a:rPr>
              <a:t>Sinnott</a:t>
            </a:r>
            <a:r>
              <a:rPr lang="en-US" sz="2300" dirty="0" smtClean="0">
                <a:latin typeface="+mj-lt"/>
              </a:rPr>
              <a:t>, ASD Support teacher</a:t>
            </a:r>
            <a:endParaRPr lang="fr-FR" sz="2300" dirty="0" smtClean="0">
              <a:latin typeface="+mj-lt"/>
            </a:endParaRPr>
          </a:p>
          <a:p>
            <a:r>
              <a:rPr lang="fr-FR" sz="2300" b="1" dirty="0" err="1" smtClean="0">
                <a:latin typeface="+mj-lt"/>
              </a:rPr>
              <a:t>Italy</a:t>
            </a:r>
            <a:r>
              <a:rPr lang="it-IT" sz="2300" b="1" dirty="0" smtClean="0">
                <a:latin typeface="+mj-lt"/>
              </a:rPr>
              <a:t>: </a:t>
            </a:r>
            <a:r>
              <a:rPr lang="it-IT" sz="2300" b="1" i="1" dirty="0" smtClean="0">
                <a:latin typeface="+mj-lt"/>
              </a:rPr>
              <a:t>Istituto Comprensivo « J. Stella »</a:t>
            </a:r>
            <a:r>
              <a:rPr lang="it-IT" sz="2300" b="1" dirty="0" smtClean="0">
                <a:latin typeface="+mj-lt"/>
              </a:rPr>
              <a:t>, Muro Lucano</a:t>
            </a:r>
            <a:endParaRPr lang="it-IT" sz="2300" dirty="0" smtClean="0">
              <a:latin typeface="+mj-lt"/>
            </a:endParaRPr>
          </a:p>
          <a:p>
            <a:pPr>
              <a:buNone/>
            </a:pPr>
            <a:r>
              <a:rPr lang="fr-FR" sz="2300" dirty="0" smtClean="0">
                <a:latin typeface="+mj-lt"/>
              </a:rPr>
              <a:t>			Miss A.M.F. Pinto, </a:t>
            </a:r>
            <a:r>
              <a:rPr lang="fr-FR" sz="2300" dirty="0" err="1" smtClean="0">
                <a:latin typeface="+mj-lt"/>
              </a:rPr>
              <a:t>Headmistress</a:t>
            </a:r>
            <a:r>
              <a:rPr lang="fr-FR" sz="2300" dirty="0" smtClean="0">
                <a:latin typeface="+mj-lt"/>
              </a:rPr>
              <a:t> </a:t>
            </a:r>
          </a:p>
          <a:p>
            <a:pPr>
              <a:buNone/>
            </a:pPr>
            <a:r>
              <a:rPr lang="en-US" sz="2300" dirty="0" smtClean="0">
                <a:latin typeface="+mj-lt"/>
              </a:rPr>
              <a:t>			</a:t>
            </a:r>
            <a:r>
              <a:rPr lang="en-US" sz="2300" dirty="0" err="1" smtClean="0">
                <a:latin typeface="+mj-lt"/>
              </a:rPr>
              <a:t>A.Filomena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Mungiello,Coordinator</a:t>
            </a:r>
            <a:r>
              <a:rPr lang="en-US" sz="2300" dirty="0" smtClean="0">
                <a:latin typeface="+mj-lt"/>
              </a:rPr>
              <a:t> </a:t>
            </a:r>
            <a:endParaRPr lang="fr-FR" sz="2300" dirty="0" smtClean="0">
              <a:latin typeface="+mj-lt"/>
            </a:endParaRPr>
          </a:p>
          <a:p>
            <a:r>
              <a:rPr lang="fr-FR" sz="2300" b="1" dirty="0" err="1" smtClean="0">
                <a:latin typeface="+mj-lt"/>
              </a:rPr>
              <a:t>Turkey</a:t>
            </a:r>
            <a:r>
              <a:rPr lang="en-US" sz="2300" b="1" dirty="0" smtClean="0">
                <a:latin typeface="+mj-lt"/>
              </a:rPr>
              <a:t> : </a:t>
            </a:r>
          </a:p>
          <a:p>
            <a:pPr>
              <a:buNone/>
            </a:pPr>
            <a:r>
              <a:rPr lang="en-US" sz="2300" b="1" i="1" dirty="0" smtClean="0">
                <a:latin typeface="+mj-lt"/>
              </a:rPr>
              <a:t>		Murat Germen Secondary School</a:t>
            </a:r>
            <a:r>
              <a:rPr lang="en-US" sz="2300" b="1" dirty="0" smtClean="0">
                <a:latin typeface="+mj-lt"/>
              </a:rPr>
              <a:t>,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b="1" dirty="0" err="1" smtClean="0">
                <a:latin typeface="+mj-lt"/>
              </a:rPr>
              <a:t>Şehzadeler</a:t>
            </a:r>
            <a:endParaRPr lang="en-US" sz="2300" b="1" dirty="0" smtClean="0">
              <a:latin typeface="+mj-lt"/>
            </a:endParaRPr>
          </a:p>
          <a:p>
            <a:pPr>
              <a:buNone/>
            </a:pPr>
            <a:r>
              <a:rPr lang="en-US" sz="2300" dirty="0" smtClean="0">
                <a:latin typeface="+mj-lt"/>
              </a:rPr>
              <a:t>			</a:t>
            </a:r>
            <a:r>
              <a:rPr lang="en-US" sz="2300" dirty="0" err="1" smtClean="0">
                <a:latin typeface="+mj-lt"/>
              </a:rPr>
              <a:t>Ercan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Ayyıldız</a:t>
            </a:r>
            <a:r>
              <a:rPr lang="en-US" sz="2300" dirty="0" smtClean="0">
                <a:latin typeface="+mj-lt"/>
              </a:rPr>
              <a:t> , Headmaster  </a:t>
            </a:r>
          </a:p>
          <a:p>
            <a:pPr>
              <a:buNone/>
            </a:pPr>
            <a:r>
              <a:rPr lang="en-US" sz="2300" dirty="0" smtClean="0">
                <a:latin typeface="+mj-lt"/>
              </a:rPr>
              <a:t>			</a:t>
            </a:r>
            <a:r>
              <a:rPr lang="en-US" sz="2300" dirty="0" err="1" smtClean="0">
                <a:latin typeface="+mj-lt"/>
              </a:rPr>
              <a:t>Tansel</a:t>
            </a:r>
            <a:r>
              <a:rPr lang="en-US" sz="2300" dirty="0" smtClean="0">
                <a:latin typeface="+mj-lt"/>
              </a:rPr>
              <a:t> SAKACI, Coordinator  </a:t>
            </a:r>
            <a:endParaRPr lang="en-US" sz="2300" b="1" dirty="0" smtClean="0">
              <a:latin typeface="+mj-lt"/>
            </a:endParaRPr>
          </a:p>
          <a:p>
            <a:pPr>
              <a:buNone/>
            </a:pPr>
            <a:r>
              <a:rPr lang="fr-FR" sz="2300" b="1" i="1" dirty="0" smtClean="0">
                <a:latin typeface="+mj-lt"/>
              </a:rPr>
              <a:t>		</a:t>
            </a:r>
            <a:r>
              <a:rPr lang="fr-FR" sz="2300" b="1" i="1" dirty="0" err="1" smtClean="0">
                <a:latin typeface="+mj-lt"/>
              </a:rPr>
              <a:t>Fatih</a:t>
            </a:r>
            <a:r>
              <a:rPr lang="fr-FR" sz="2300" b="1" i="1" dirty="0" smtClean="0">
                <a:latin typeface="+mj-lt"/>
              </a:rPr>
              <a:t> </a:t>
            </a:r>
            <a:r>
              <a:rPr lang="fr-FR" sz="2300" b="1" i="1" dirty="0" err="1" smtClean="0">
                <a:latin typeface="+mj-lt"/>
              </a:rPr>
              <a:t>Vefik</a:t>
            </a:r>
            <a:r>
              <a:rPr lang="fr-FR" sz="2300" b="1" i="1" dirty="0" smtClean="0">
                <a:latin typeface="+mj-lt"/>
              </a:rPr>
              <a:t> </a:t>
            </a:r>
            <a:r>
              <a:rPr lang="fr-FR" sz="2300" b="1" i="1" dirty="0" err="1" smtClean="0">
                <a:latin typeface="+mj-lt"/>
              </a:rPr>
              <a:t>Kitapcigil</a:t>
            </a:r>
            <a:r>
              <a:rPr lang="fr-FR" sz="2300" b="1" i="1" dirty="0" smtClean="0">
                <a:latin typeface="+mj-lt"/>
              </a:rPr>
              <a:t> </a:t>
            </a:r>
            <a:r>
              <a:rPr lang="fr-FR" sz="2300" b="1" i="1" dirty="0" err="1" smtClean="0">
                <a:latin typeface="+mj-lt"/>
              </a:rPr>
              <a:t>Ilkokulu</a:t>
            </a:r>
            <a:r>
              <a:rPr lang="fr-FR" sz="2300" b="1" i="1" dirty="0" smtClean="0">
                <a:latin typeface="+mj-lt"/>
              </a:rPr>
              <a:t> (FVK)</a:t>
            </a:r>
            <a:r>
              <a:rPr lang="fr-FR" sz="2300" b="1" dirty="0" smtClean="0">
                <a:latin typeface="+mj-lt"/>
              </a:rPr>
              <a:t>, </a:t>
            </a:r>
            <a:r>
              <a:rPr lang="fr-FR" sz="2300" b="1" dirty="0" err="1" smtClean="0">
                <a:latin typeface="+mj-lt"/>
              </a:rPr>
              <a:t>Merkez</a:t>
            </a:r>
            <a:endParaRPr lang="fr-FR" sz="2300" dirty="0" smtClean="0">
              <a:latin typeface="+mj-lt"/>
            </a:endParaRPr>
          </a:p>
          <a:p>
            <a:pPr>
              <a:buNone/>
            </a:pPr>
            <a:r>
              <a:rPr lang="fr-FR" sz="2300" dirty="0" smtClean="0">
                <a:latin typeface="+mj-lt"/>
              </a:rPr>
              <a:t>			</a:t>
            </a:r>
            <a:r>
              <a:rPr lang="en-US" sz="2300" dirty="0" err="1" smtClean="0">
                <a:latin typeface="+mj-lt"/>
              </a:rPr>
              <a:t>Fatma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Nurdan</a:t>
            </a:r>
            <a:r>
              <a:rPr lang="en-US" sz="2300" dirty="0" smtClean="0">
                <a:latin typeface="+mj-lt"/>
              </a:rPr>
              <a:t> AKSOY Coordinator , Teacher</a:t>
            </a:r>
            <a:r>
              <a:rPr lang="fr-FR" sz="2300" dirty="0" smtClean="0">
                <a:latin typeface="+mj-lt"/>
              </a:rPr>
              <a:t> of English.</a:t>
            </a:r>
          </a:p>
          <a:p>
            <a:pPr>
              <a:buNone/>
            </a:pPr>
            <a:r>
              <a:rPr lang="fr-FR" sz="2300" dirty="0" smtClean="0">
                <a:latin typeface="+mj-lt"/>
              </a:rPr>
              <a:t>			</a:t>
            </a:r>
            <a:r>
              <a:rPr lang="fr-FR" sz="2300" dirty="0" err="1" smtClean="0">
                <a:latin typeface="+mj-lt"/>
              </a:rPr>
              <a:t>Zirkrullah</a:t>
            </a:r>
            <a:r>
              <a:rPr lang="fr-FR" sz="2300" dirty="0" smtClean="0">
                <a:latin typeface="+mj-lt"/>
              </a:rPr>
              <a:t> ÇAKIR : Guidance </a:t>
            </a:r>
            <a:r>
              <a:rPr lang="fr-FR" sz="2300" dirty="0" err="1" smtClean="0">
                <a:latin typeface="+mj-lt"/>
              </a:rPr>
              <a:t>Counselor</a:t>
            </a:r>
            <a:r>
              <a:rPr lang="fr-FR" sz="2300" dirty="0" smtClean="0">
                <a:latin typeface="+mj-lt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/>
              <a:t>DIRES: 5 countries, 6 </a:t>
            </a:r>
            <a:r>
              <a:rPr lang="fr-FR" sz="3600" b="1" dirty="0" err="1" smtClean="0"/>
              <a:t>schools</a:t>
            </a:r>
            <a:r>
              <a:rPr lang="fr-FR" sz="3600" b="1" dirty="0" smtClean="0"/>
              <a:t> (2/2)</a:t>
            </a:r>
            <a:br>
              <a:rPr lang="fr-FR" sz="3600" b="1" dirty="0" smtClean="0"/>
            </a:br>
            <a:r>
              <a:rPr lang="fr-FR" sz="3600" b="1" dirty="0" err="1" smtClean="0"/>
              <a:t>European</a:t>
            </a:r>
            <a:r>
              <a:rPr lang="fr-FR" sz="3600" b="1" dirty="0" smtClean="0"/>
              <a:t> staff of the </a:t>
            </a:r>
            <a:r>
              <a:rPr lang="fr-FR" sz="3600" b="1" dirty="0" err="1" smtClean="0"/>
              <a:t>project</a:t>
            </a:r>
            <a:r>
              <a:rPr lang="fr-FR" sz="3600" b="1" dirty="0" smtClean="0"/>
              <a:t/>
            </a:r>
            <a:br>
              <a:rPr lang="fr-FR" sz="3600" b="1" dirty="0" smtClean="0"/>
            </a:br>
            <a:r>
              <a:rPr lang="fr-FR" sz="3600" b="1" dirty="0" smtClean="0"/>
              <a:t>France-ISC </a:t>
            </a:r>
            <a:r>
              <a:rPr lang="fr-FR" sz="3600" b="1" dirty="0" err="1" smtClean="0"/>
              <a:t>Hostschool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fontScale="62500" lnSpcReduction="20000"/>
          </a:bodyPr>
          <a:lstStyle/>
          <a:p>
            <a:endParaRPr lang="fr-FR" sz="1800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M. Jammes, </a:t>
            </a:r>
            <a:r>
              <a:rPr lang="fr-FR" sz="2100" b="1" dirty="0" err="1" smtClean="0">
                <a:latin typeface="+mj-lt"/>
              </a:rPr>
              <a:t>Headmaster</a:t>
            </a:r>
            <a:r>
              <a:rPr lang="fr-FR" sz="2100" b="1" dirty="0" smtClean="0">
                <a:latin typeface="+mj-lt"/>
              </a:rPr>
              <a:t> and </a:t>
            </a:r>
            <a:r>
              <a:rPr lang="fr-FR" sz="2100" b="1" dirty="0" err="1" smtClean="0">
                <a:latin typeface="+mj-lt"/>
              </a:rPr>
              <a:t>Coordinator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Danielle </a:t>
            </a:r>
            <a:r>
              <a:rPr lang="fr-FR" sz="2100" b="1" dirty="0" err="1" smtClean="0">
                <a:latin typeface="+mj-lt"/>
              </a:rPr>
              <a:t>Lavollée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European</a:t>
            </a:r>
            <a:r>
              <a:rPr lang="fr-FR" sz="2100" b="1" dirty="0" smtClean="0">
                <a:latin typeface="+mj-lt"/>
              </a:rPr>
              <a:t> </a:t>
            </a:r>
            <a:r>
              <a:rPr lang="fr-FR" sz="2100" b="1" dirty="0" err="1" smtClean="0">
                <a:latin typeface="+mj-lt"/>
              </a:rPr>
              <a:t>C</a:t>
            </a:r>
            <a:r>
              <a:rPr lang="fr-FR" sz="2100" b="1" dirty="0" err="1" smtClean="0">
                <a:latin typeface="+mj-lt"/>
              </a:rPr>
              <a:t>oordinator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Christine Magne, </a:t>
            </a:r>
            <a:r>
              <a:rPr lang="fr-FR" sz="2100" b="1" dirty="0" err="1" smtClean="0">
                <a:latin typeface="+mj-lt"/>
              </a:rPr>
              <a:t>Ulis</a:t>
            </a:r>
            <a:r>
              <a:rPr lang="fr-FR" sz="2100" b="1" dirty="0" smtClean="0">
                <a:latin typeface="+mj-lt"/>
              </a:rPr>
              <a:t> </a:t>
            </a:r>
            <a:r>
              <a:rPr lang="fr-FR" sz="2100" b="1" dirty="0" err="1" smtClean="0">
                <a:latin typeface="+mj-lt"/>
              </a:rPr>
              <a:t>C</a:t>
            </a:r>
            <a:r>
              <a:rPr lang="fr-FR" sz="2100" b="1" dirty="0" err="1" smtClean="0">
                <a:latin typeface="+mj-lt"/>
              </a:rPr>
              <a:t>oordinator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Frédérique Gauthier, </a:t>
            </a:r>
            <a:r>
              <a:rPr lang="fr-FR" sz="2100" b="1" dirty="0" err="1" smtClean="0">
                <a:latin typeface="+mj-lt"/>
              </a:rPr>
              <a:t>Educational</a:t>
            </a:r>
            <a:r>
              <a:rPr lang="fr-FR" sz="2100" b="1" dirty="0" smtClean="0">
                <a:latin typeface="+mj-lt"/>
              </a:rPr>
              <a:t> Consultant Guidance</a:t>
            </a:r>
          </a:p>
          <a:p>
            <a:r>
              <a:rPr lang="fr-FR" sz="2100" b="1" dirty="0" smtClean="0">
                <a:latin typeface="+mj-lt"/>
              </a:rPr>
              <a:t>Violaine </a:t>
            </a:r>
            <a:r>
              <a:rPr lang="fr-FR" sz="2100" b="1" dirty="0" err="1" smtClean="0">
                <a:latin typeface="+mj-lt"/>
              </a:rPr>
              <a:t>Ludmann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Executive</a:t>
            </a:r>
            <a:r>
              <a:rPr lang="fr-FR" sz="2100" b="1" dirty="0" smtClean="0">
                <a:latin typeface="+mj-lt"/>
              </a:rPr>
              <a:t> </a:t>
            </a:r>
            <a:r>
              <a:rPr lang="fr-FR" sz="2100" b="1" dirty="0" err="1" smtClean="0">
                <a:latin typeface="+mj-lt"/>
              </a:rPr>
              <a:t>secretary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Véronique Proust 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School</a:t>
            </a:r>
            <a:r>
              <a:rPr lang="fr-FR" sz="2100" b="1" dirty="0" smtClean="0">
                <a:latin typeface="+mj-lt"/>
              </a:rPr>
              <a:t> </a:t>
            </a:r>
            <a:r>
              <a:rPr lang="fr-FR" sz="2100" b="1" dirty="0" err="1" smtClean="0">
                <a:latin typeface="+mj-lt"/>
              </a:rPr>
              <a:t>Receptionist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Patrice </a:t>
            </a:r>
            <a:r>
              <a:rPr lang="fr-FR" sz="2100" b="1" dirty="0" err="1" smtClean="0">
                <a:latin typeface="+mj-lt"/>
              </a:rPr>
              <a:t>Bourdiau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Educator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Nicole </a:t>
            </a:r>
            <a:r>
              <a:rPr lang="fr-FR" sz="2100" b="1" dirty="0" err="1" smtClean="0">
                <a:latin typeface="+mj-lt"/>
              </a:rPr>
              <a:t>Villet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Educator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Agnès </a:t>
            </a:r>
            <a:r>
              <a:rPr lang="fr-FR" sz="2100" b="1" dirty="0" smtClean="0">
                <a:latin typeface="+mj-lt"/>
              </a:rPr>
              <a:t>Goupil, </a:t>
            </a:r>
            <a:r>
              <a:rPr lang="fr-FR" sz="2100" b="1" dirty="0" err="1" smtClean="0">
                <a:latin typeface="+mj-lt"/>
              </a:rPr>
              <a:t>Bookkeeper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Laurence </a:t>
            </a:r>
            <a:r>
              <a:rPr lang="fr-FR" sz="2100" b="1" dirty="0" smtClean="0">
                <a:latin typeface="+mj-lt"/>
              </a:rPr>
              <a:t>Martin, </a:t>
            </a:r>
            <a:r>
              <a:rPr lang="fr-FR" sz="2100" b="1" dirty="0" err="1" smtClean="0">
                <a:latin typeface="+mj-lt"/>
              </a:rPr>
              <a:t>Educator</a:t>
            </a:r>
            <a:r>
              <a:rPr lang="fr-FR" sz="2100" b="1" dirty="0" smtClean="0">
                <a:latin typeface="+mj-lt"/>
              </a:rPr>
              <a:t> 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Florence </a:t>
            </a:r>
            <a:r>
              <a:rPr lang="fr-FR" sz="2100" b="1" dirty="0" smtClean="0">
                <a:latin typeface="+mj-lt"/>
              </a:rPr>
              <a:t>Georges, </a:t>
            </a:r>
            <a:r>
              <a:rPr lang="fr-FR" sz="2100" b="1" dirty="0" err="1" smtClean="0">
                <a:latin typeface="+mj-lt"/>
              </a:rPr>
              <a:t>Educational</a:t>
            </a:r>
            <a:r>
              <a:rPr lang="fr-FR" sz="2100" b="1" dirty="0" smtClean="0">
                <a:latin typeface="+mj-lt"/>
              </a:rPr>
              <a:t> Consultant Guidance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Céline </a:t>
            </a:r>
            <a:r>
              <a:rPr lang="fr-FR" sz="2100" b="1" dirty="0" err="1" smtClean="0">
                <a:latin typeface="+mj-lt"/>
              </a:rPr>
              <a:t>Topolski</a:t>
            </a:r>
            <a:r>
              <a:rPr lang="fr-FR" sz="2100" b="1" dirty="0" smtClean="0">
                <a:latin typeface="+mj-lt"/>
              </a:rPr>
              <a:t>, Art </a:t>
            </a:r>
            <a:r>
              <a:rPr lang="fr-FR" sz="2100" b="1" dirty="0" err="1" smtClean="0">
                <a:latin typeface="+mj-lt"/>
              </a:rPr>
              <a:t>T</a:t>
            </a:r>
            <a:r>
              <a:rPr lang="fr-FR" sz="2100" b="1" dirty="0" err="1" smtClean="0">
                <a:latin typeface="+mj-lt"/>
              </a:rPr>
              <a:t>eacher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Marina </a:t>
            </a:r>
            <a:r>
              <a:rPr lang="fr-FR" sz="2100" b="1" dirty="0" err="1" smtClean="0">
                <a:latin typeface="+mj-lt"/>
              </a:rPr>
              <a:t>Bobrikoff</a:t>
            </a:r>
            <a:r>
              <a:rPr lang="fr-FR" sz="2100" b="1" dirty="0" smtClean="0">
                <a:latin typeface="+mj-lt"/>
              </a:rPr>
              <a:t>, Art </a:t>
            </a:r>
            <a:r>
              <a:rPr lang="fr-FR" sz="2100" b="1" dirty="0" err="1" smtClean="0">
                <a:latin typeface="+mj-lt"/>
              </a:rPr>
              <a:t>Teacher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Marie-Liesse </a:t>
            </a:r>
            <a:r>
              <a:rPr lang="fr-FR" sz="2100" b="1" dirty="0" smtClean="0">
                <a:latin typeface="+mj-lt"/>
              </a:rPr>
              <a:t>Van </a:t>
            </a:r>
            <a:r>
              <a:rPr lang="fr-FR" sz="2100" b="1" dirty="0" err="1" smtClean="0">
                <a:latin typeface="+mj-lt"/>
              </a:rPr>
              <a:t>Heeswyck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Teacher</a:t>
            </a:r>
            <a:r>
              <a:rPr lang="fr-FR" sz="2100" b="1" dirty="0" smtClean="0">
                <a:latin typeface="+mj-lt"/>
              </a:rPr>
              <a:t> of </a:t>
            </a:r>
            <a:r>
              <a:rPr lang="fr-FR" sz="2100" b="1" dirty="0" err="1" smtClean="0">
                <a:latin typeface="+mj-lt"/>
              </a:rPr>
              <a:t>G</a:t>
            </a:r>
            <a:r>
              <a:rPr lang="fr-FR" sz="2100" b="1" dirty="0" err="1" smtClean="0">
                <a:latin typeface="+mj-lt"/>
              </a:rPr>
              <a:t>eography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Marie-Anatolie </a:t>
            </a:r>
            <a:r>
              <a:rPr lang="fr-FR" sz="2100" b="1" dirty="0" err="1" smtClean="0">
                <a:latin typeface="+mj-lt"/>
              </a:rPr>
              <a:t>Jaozandry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Teacher</a:t>
            </a:r>
            <a:r>
              <a:rPr lang="fr-FR" sz="2100" b="1" dirty="0" smtClean="0">
                <a:latin typeface="+mj-lt"/>
              </a:rPr>
              <a:t> of French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Isabelle </a:t>
            </a:r>
            <a:r>
              <a:rPr lang="fr-FR" sz="2100" b="1" dirty="0" smtClean="0">
                <a:latin typeface="+mj-lt"/>
              </a:rPr>
              <a:t>Moulin, </a:t>
            </a:r>
            <a:r>
              <a:rPr lang="fr-FR" sz="2100" b="1" dirty="0" err="1" smtClean="0">
                <a:latin typeface="+mj-lt"/>
              </a:rPr>
              <a:t>Teacher</a:t>
            </a:r>
            <a:r>
              <a:rPr lang="fr-FR" sz="2100" b="1" dirty="0" smtClean="0">
                <a:latin typeface="+mj-lt"/>
              </a:rPr>
              <a:t> of English 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smtClean="0">
                <a:latin typeface="+mj-lt"/>
              </a:rPr>
              <a:t>Grégory </a:t>
            </a:r>
            <a:r>
              <a:rPr lang="fr-FR" sz="2100" b="1" dirty="0" err="1" smtClean="0">
                <a:latin typeface="+mj-lt"/>
              </a:rPr>
              <a:t>Gigou</a:t>
            </a:r>
            <a:r>
              <a:rPr lang="fr-FR" sz="2100" b="1" dirty="0" smtClean="0">
                <a:latin typeface="+mj-lt"/>
              </a:rPr>
              <a:t>, IT manager </a:t>
            </a:r>
            <a:endParaRPr lang="fr-FR" sz="2100" b="1" dirty="0" smtClean="0">
              <a:latin typeface="+mj-lt"/>
            </a:endParaRPr>
          </a:p>
          <a:p>
            <a:r>
              <a:rPr lang="fr-FR" sz="2100" b="1" dirty="0" err="1" smtClean="0">
                <a:latin typeface="+mj-lt"/>
              </a:rPr>
              <a:t>Janos</a:t>
            </a:r>
            <a:r>
              <a:rPr lang="fr-FR" sz="2100" b="1" dirty="0" smtClean="0">
                <a:latin typeface="+mj-lt"/>
              </a:rPr>
              <a:t> </a:t>
            </a:r>
            <a:r>
              <a:rPr lang="fr-FR" sz="2100" b="1" dirty="0" err="1" smtClean="0">
                <a:latin typeface="+mj-lt"/>
              </a:rPr>
              <a:t>Dula</a:t>
            </a:r>
            <a:r>
              <a:rPr lang="fr-FR" sz="2100" b="1" dirty="0" smtClean="0">
                <a:latin typeface="+mj-lt"/>
              </a:rPr>
              <a:t>, </a:t>
            </a:r>
            <a:r>
              <a:rPr lang="fr-FR" sz="2100" b="1" dirty="0" err="1" smtClean="0">
                <a:latin typeface="+mj-lt"/>
              </a:rPr>
              <a:t>Educator</a:t>
            </a:r>
            <a:r>
              <a:rPr lang="fr-FR" sz="2100" b="1" dirty="0" smtClean="0">
                <a:latin typeface="+mj-lt"/>
              </a:rPr>
              <a:t> </a:t>
            </a:r>
            <a:endParaRPr lang="fr-FR" sz="2100" b="1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endParaRPr lang="fr-FR" sz="1800" dirty="0" smtClean="0">
              <a:latin typeface="+mj-lt"/>
            </a:endParaRPr>
          </a:p>
          <a:p>
            <a:endParaRPr lang="fr-FR" sz="18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54</a:t>
            </a:fld>
            <a:endParaRPr lang="fr-BE"/>
          </a:p>
        </p:txBody>
      </p:sp>
      <p:pic>
        <p:nvPicPr>
          <p:cNvPr id="5" name="Picture 8" descr="C:\Users\User\Desktop\DIRES KA2\DIRES Images et Logos\logo is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3356992"/>
            <a:ext cx="2077097" cy="182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fr-FR" sz="2400" i="1" dirty="0" smtClean="0"/>
              <a:t>Photos: </a:t>
            </a:r>
            <a:r>
              <a:rPr lang="fr-FR" sz="2400" dirty="0" smtClean="0"/>
              <a:t>Frédérique Gauthier, </a:t>
            </a:r>
            <a:r>
              <a:rPr lang="fr-FR" sz="2400" dirty="0" err="1" smtClean="0"/>
              <a:t>Educational</a:t>
            </a:r>
            <a:r>
              <a:rPr lang="fr-FR" sz="2400" dirty="0" smtClean="0"/>
              <a:t> consultant guidance</a:t>
            </a:r>
            <a:r>
              <a:rPr lang="fr-FR" sz="2400" i="1" dirty="0" smtClean="0"/>
              <a:t/>
            </a:r>
            <a:br>
              <a:rPr lang="fr-FR" sz="2400" i="1" dirty="0" smtClean="0"/>
            </a:br>
            <a:r>
              <a:rPr lang="fr-FR" sz="2400" i="1" dirty="0" smtClean="0"/>
              <a:t>Powerpoint </a:t>
            </a:r>
            <a:r>
              <a:rPr lang="fr-FR" sz="2400" i="1" dirty="0" err="1" smtClean="0"/>
              <a:t>with</a:t>
            </a:r>
            <a:r>
              <a:rPr lang="fr-FR" sz="2400" i="1" dirty="0" smtClean="0"/>
              <a:t> the </a:t>
            </a:r>
            <a:r>
              <a:rPr lang="fr-FR" sz="2400" i="1" dirty="0" err="1" smtClean="0"/>
              <a:t>cooperation</a:t>
            </a:r>
            <a:r>
              <a:rPr lang="fr-FR" sz="2400" i="1" dirty="0" smtClean="0"/>
              <a:t> of all the staffs: </a:t>
            </a:r>
            <a:br>
              <a:rPr lang="fr-FR" sz="2400" i="1" dirty="0" smtClean="0"/>
            </a:br>
            <a:r>
              <a:rPr lang="fr-FR" sz="2400" dirty="0" smtClean="0"/>
              <a:t>Danielle </a:t>
            </a:r>
            <a:r>
              <a:rPr lang="fr-FR" sz="2400" dirty="0" err="1" smtClean="0"/>
              <a:t>Lavollée</a:t>
            </a:r>
            <a:r>
              <a:rPr lang="fr-FR" sz="2400" dirty="0" smtClean="0"/>
              <a:t>, </a:t>
            </a:r>
            <a:r>
              <a:rPr lang="fr-FR" sz="2400" dirty="0" err="1" smtClean="0"/>
              <a:t>European</a:t>
            </a:r>
            <a:r>
              <a:rPr lang="fr-FR" sz="2400" dirty="0" smtClean="0"/>
              <a:t> </a:t>
            </a:r>
            <a:r>
              <a:rPr lang="fr-FR" sz="2400" dirty="0" err="1" smtClean="0"/>
              <a:t>coordinator</a:t>
            </a:r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55</a:t>
            </a:fld>
            <a:endParaRPr lang="fr-BE"/>
          </a:p>
        </p:txBody>
      </p:sp>
      <p:pic>
        <p:nvPicPr>
          <p:cNvPr id="2050" name="Picture 2" descr="C:\Users\User\Desktop\DIRES KA2\DIRES Images et Logos\Logos DIRES\can-stock-photo_csp87585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2204864"/>
            <a:ext cx="4333574" cy="43233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DIRES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European</a:t>
            </a:r>
            <a:r>
              <a:rPr lang="fr-FR" sz="40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4000" b="1" dirty="0" err="1" smtClean="0">
                <a:solidFill>
                  <a:schemeClr val="bg2">
                    <a:lumMod val="25000"/>
                  </a:schemeClr>
                </a:solidFill>
              </a:rPr>
              <a:t>delegations</a:t>
            </a:r>
            <a:endParaRPr lang="fr-FR" sz="4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9" name="Picture 3" descr="C:\Users\User\Desktop\DIRES KA2\DIRES MOBILITE 1 ISC 2  17-23 janvier 2016\PHOTOS MOB ISC 1 nov 2015\SAM_1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537595"/>
            <a:ext cx="6912768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err="1" smtClean="0"/>
              <a:t>Welcome</a:t>
            </a:r>
            <a:r>
              <a:rPr lang="fr-FR" sz="4000" b="1" dirty="0" smtClean="0"/>
              <a:t> by Mr Jammes, </a:t>
            </a:r>
            <a:r>
              <a:rPr lang="fr-FR" sz="4000" b="1" dirty="0" err="1" smtClean="0"/>
              <a:t>headmaster</a:t>
            </a:r>
            <a:r>
              <a:rPr lang="fr-FR" sz="4000" b="1" dirty="0" smtClean="0"/>
              <a:t> </a:t>
            </a:r>
            <a:endParaRPr lang="fr-FR" sz="4000" dirty="0"/>
          </a:p>
        </p:txBody>
      </p:sp>
      <p:pic>
        <p:nvPicPr>
          <p:cNvPr id="3074" name="Picture 2" descr="C:\Users\User\Desktop\DIRES KA2\DIRES MOBILITE 1 ISC 2  17-23 janvier 2016\PHOTOS MOB ISC 1 nov 2015\SAM_1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429000"/>
            <a:ext cx="3840000" cy="2880000"/>
          </a:xfrm>
          <a:prstGeom prst="rect">
            <a:avLst/>
          </a:prstGeom>
          <a:noFill/>
        </p:spPr>
      </p:pic>
      <p:pic>
        <p:nvPicPr>
          <p:cNvPr id="3076" name="Picture 4" descr="C:\Users\User\Desktop\DIRES KA2\DIRES MOBILITE 1 ISC 2  17-23 janvier 2016\PHOTOS MOB ISC 1 nov 2015\SAM_14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124744"/>
            <a:ext cx="3840000" cy="2880000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Breakfast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cafeteria (1/3)</a:t>
            </a:r>
            <a:endParaRPr lang="fr-FR" sz="4000" dirty="0"/>
          </a:p>
        </p:txBody>
      </p:sp>
      <p:pic>
        <p:nvPicPr>
          <p:cNvPr id="5122" name="Picture 2" descr="C:\Users\User\Desktop\DIRES KA2\DIRES MOBILITE 1 ISC 2  17-23 janvier 2016\PHOTOS MOB ISC 1 nov 2015\SAM_1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37224" y="1393249"/>
            <a:ext cx="6575136" cy="493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IRES KA2\DIRES Images et Logos\café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348880"/>
            <a:ext cx="1730104" cy="1156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/>
              <a:t>Breakfast </a:t>
            </a:r>
            <a:r>
              <a:rPr lang="fr-FR" sz="4000" b="1" dirty="0" err="1" smtClean="0"/>
              <a:t>at</a:t>
            </a:r>
            <a:r>
              <a:rPr lang="fr-FR" sz="4000" b="1" dirty="0" smtClean="0"/>
              <a:t> the cafeteria (2/3)</a:t>
            </a:r>
            <a:endParaRPr lang="fr-FR" sz="4000" dirty="0"/>
          </a:p>
        </p:txBody>
      </p:sp>
      <p:pic>
        <p:nvPicPr>
          <p:cNvPr id="6147" name="Picture 3" descr="C:\Users\User\Desktop\DIRES KA2\DIRES MOBILITE 1 ISC 2  17-23 janvier 2016\PHOTOS MOB ISC 1 nov 2015\SAM_14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3140968"/>
            <a:ext cx="2592288" cy="3168352"/>
          </a:xfrm>
          <a:prstGeom prst="rect">
            <a:avLst/>
          </a:prstGeom>
          <a:noFill/>
        </p:spPr>
      </p:pic>
      <p:pic>
        <p:nvPicPr>
          <p:cNvPr id="6148" name="Picture 4" descr="C:\Users\User\Desktop\DIRES KA2\DIRES MOBILITE 1 ISC 2  17-23 janvier 2016\PHOTOS MOB ISC 1 nov 2015\SAM_14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052736"/>
            <a:ext cx="3767992" cy="2519960"/>
          </a:xfrm>
          <a:prstGeom prst="rect">
            <a:avLst/>
          </a:prstGeom>
          <a:noFill/>
        </p:spPr>
      </p:pic>
      <p:pic>
        <p:nvPicPr>
          <p:cNvPr id="6149" name="Picture 5" descr="C:\Users\User\Desktop\DIRES KA2\DIRES MOBILITE 1 ISC 2  17-23 janvier 2016\PHOTOS MOB ISC 1 nov 2015\SAM_148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3789040"/>
            <a:ext cx="3840000" cy="2880000"/>
          </a:xfrm>
          <a:prstGeom prst="rect">
            <a:avLst/>
          </a:prstGeom>
          <a:noFill/>
        </p:spPr>
      </p:pic>
      <p:pic>
        <p:nvPicPr>
          <p:cNvPr id="11" name="Picture 3" descr="C:\Users\User\Desktop\DIRES KA2\DIRES MOBILITE 1 ISC 2  17-23 janvier 2016\PHOTOS MOB ISC 1 nov 2015\SAM_148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868144" y="980728"/>
            <a:ext cx="2808312" cy="1800200"/>
          </a:xfrm>
          <a:prstGeom prst="rect">
            <a:avLst/>
          </a:prstGeom>
          <a:noFill/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8">
      <a:dk1>
        <a:sysClr val="windowText" lastClr="000000"/>
      </a:dk1>
      <a:lt1>
        <a:sysClr val="window" lastClr="FFFFFF"/>
      </a:lt1>
      <a:dk2>
        <a:srgbClr val="4F271C"/>
      </a:dk2>
      <a:lt2>
        <a:srgbClr val="F3E2DD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1892</TotalTime>
  <Words>627</Words>
  <Application>Microsoft Office PowerPoint</Application>
  <PresentationFormat>Affichage à l'écran (4:3)</PresentationFormat>
  <Paragraphs>228</Paragraphs>
  <Slides>55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Débit</vt:lpstr>
      <vt:lpstr>              Erasmus + DIRES (2015-2017) Disability- Inclusive schools- Respect- Europe- Social Dialogue   TRANSNATIONAL MOBILITY  FOR EUROPEAN STAFF</vt:lpstr>
      <vt:lpstr>Summary</vt:lpstr>
      <vt:lpstr>       Presentation of the Erasmus+ Project DIRES Six schools in five countries </vt:lpstr>
      <vt:lpstr>The aims of DIRES</vt:lpstr>
      <vt:lpstr>Welcome of the European delegations          Isc school</vt:lpstr>
      <vt:lpstr> DIRES European delegations</vt:lpstr>
      <vt:lpstr> Welcome by Mr Jammes, headmaster </vt:lpstr>
      <vt:lpstr>Breakfast at the cafeteria (1/3)</vt:lpstr>
      <vt:lpstr>Breakfast at the cafeteria (2/3)</vt:lpstr>
      <vt:lpstr>Breakfast at the cafeteria (3/3) </vt:lpstr>
      <vt:lpstr>Visit of the ISC school (1/6) </vt:lpstr>
      <vt:lpstr>Visit of the ISC school (2/6) </vt:lpstr>
      <vt:lpstr>Visit of the ISC school (3/6) </vt:lpstr>
      <vt:lpstr>Visit of the ISC school (4/6) </vt:lpstr>
      <vt:lpstr>Visit of the ISC school (5/6) </vt:lpstr>
      <vt:lpstr>Visit of the ISC school (6/6) </vt:lpstr>
      <vt:lpstr>Eating together at the school restaurant </vt:lpstr>
      <vt:lpstr>    </vt:lpstr>
      <vt:lpstr>    </vt:lpstr>
      <vt:lpstr>     </vt:lpstr>
      <vt:lpstr>            Course by the Turkish teachers,  Nurdan and Tansel</vt:lpstr>
      <vt:lpstr> Course by the German teachers,  Benjamin, Frank and Petra</vt:lpstr>
      <vt:lpstr>  Meetings for the European staff of the project</vt:lpstr>
      <vt:lpstr>Meetings for the European staff</vt:lpstr>
      <vt:lpstr>PRESS CONFERENCE (1/14) Preparation </vt:lpstr>
      <vt:lpstr> PRESS CONFERENCE (2/14)   Audience and guests </vt:lpstr>
      <vt:lpstr>PRESS CONFERENCE (3/14) Introduction by young French students </vt:lpstr>
      <vt:lpstr> PRESS CONFERENCE (4/14)  Presentation of the Erasmus + project DIRES</vt:lpstr>
      <vt:lpstr>PRESS CONFERENCE (5/14)  Presentation of the German school by Frank</vt:lpstr>
      <vt:lpstr>Diapositive 30</vt:lpstr>
      <vt:lpstr>PRESS CONFERENCE (7/14)  Presentation of the Irish school by Glenda</vt:lpstr>
      <vt:lpstr>   PRESS CONFERENCE (6/)  Presentation of the Turkish school by      </vt:lpstr>
      <vt:lpstr>PRESS CONFERENCE (9/14)  Presentation of the  French school by Danielle</vt:lpstr>
      <vt:lpstr>PRESS CONFERENCE (10/14)  Presentation of the Ulis structure by Christine</vt:lpstr>
      <vt:lpstr> PRESS CONFERENCE (11/14) The GUESTS Marie-France Mailhos,  President of AEDE France, European Association of Education</vt:lpstr>
      <vt:lpstr> PRESS CONFERENCE (12/14) The GUESTS </vt:lpstr>
      <vt:lpstr> PRESS CONFERENCE (13/14) The GUESTS </vt:lpstr>
      <vt:lpstr> PRESS CONFERENCE (14/14) Families </vt:lpstr>
      <vt:lpstr>Tasting specialities of the 5 countries involved in the DIRES project </vt:lpstr>
      <vt:lpstr> Inclusion at the ISC in ULIS  Structure for students with Special Educational Needs (1/5)  Christine and her 10 students welcome the European staff in their ULIS dedicated classroom where they are when they are not  in classes with mainstream students </vt:lpstr>
      <vt:lpstr>     Inclusion at the ISC (2/5)  The French delegation of students: 2 are Ready  for the mobility in Ireland January 17-23 th 2016!</vt:lpstr>
      <vt:lpstr>  Inclusion at the ISC (3/5)  The French delegation of students:   3 are ready for the mobility in Italy March 6-12th  2016!5</vt:lpstr>
      <vt:lpstr>Inclusion at the ISC (4/5)  The French delegation of students Ready for the mobility 2016-2017!</vt:lpstr>
      <vt:lpstr>Inclusion at the ISC (5/5)  Mobility 2016-2017 Very happy to welcome the DIRES European partners: </vt:lpstr>
      <vt:lpstr>Visit of Paris by night  </vt:lpstr>
      <vt:lpstr>Visit of Paris by night </vt:lpstr>
      <vt:lpstr>Paris by night </vt:lpstr>
      <vt:lpstr>Paris by night </vt:lpstr>
      <vt:lpstr>Departure of the European delegations The Irish and the Italian delegations  </vt:lpstr>
      <vt:lpstr>Departure of the European delegations The 2 Turkish delegations </vt:lpstr>
      <vt:lpstr>Dissemination of the project (1/2)</vt:lpstr>
      <vt:lpstr>Dissemination of the project (2/2)</vt:lpstr>
      <vt:lpstr>DIRES: 5 countries, 6 schools (1/2) European staff of the project</vt:lpstr>
      <vt:lpstr>DIRES: 5 countries, 6 schools (2/2) European staff of the project France-ISC Hostschool</vt:lpstr>
      <vt:lpstr>Photos: Frédérique Gauthier, Educational consultant guidance Powerpoint with the cooperation of all the staffs:  Danielle Lavollée, European coordinator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214</cp:revision>
  <dcterms:created xsi:type="dcterms:W3CDTF">2015-11-20T16:05:12Z</dcterms:created>
  <dcterms:modified xsi:type="dcterms:W3CDTF">2016-02-05T11:13:18Z</dcterms:modified>
</cp:coreProperties>
</file>