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3" r:id="rId4"/>
    <p:sldId id="264" r:id="rId5"/>
    <p:sldId id="265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Knezovi_Zrinski" TargetMode="Externa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Nikola_III._Zrinski#/media/Datoteka%3ANikola_III._Zrinski_(1489-1534.).JPG" TargetMode="External" /><Relationship Id="rId2" Type="http://schemas.openxmlformats.org/officeDocument/2006/relationships/hyperlink" Target="https://upload.wikimedia.org/wikipedia/commons/5/58/Castle_Zrin%2C_Croatia-4.JPG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hr.wikipedia.org/wiki/Nikola_VII._Zrinski#/media/Datoteka%3ANicholas_Zrinski.jpg" TargetMode="External" /><Relationship Id="rId5" Type="http://schemas.openxmlformats.org/officeDocument/2006/relationships/hyperlink" Target="https://hr.wikipedia.org/wiki/Petar_Zrinski#/media/Datoteka%3AZr%C3%ADnyi_P%C3%A9ter_Meyssens.jpg" TargetMode="External" /><Relationship Id="rId4" Type="http://schemas.openxmlformats.org/officeDocument/2006/relationships/hyperlink" Target="https://hr.wikipedia.org/wiki/Nikola_%C5%A0ubi%C4%87_Zrinski#/media/Datoteka%3ABarabas-zrinyi.jpg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B2619-31E9-F69B-5458-894EB50B7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OBITELJ ZRINSKI 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D688C9-5F7E-3D4E-AF2D-D2E830153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6. B OŠ TAR-VABRIGA 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69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A8C79-B57F-6822-0578-C10272D9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PREZIME ZRINSKI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4D6606-C9D2-E7A7-1609-685CA8F5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Obitelj Zrinski jedna je od najvažnijih hrvatskih plemićkih obitelji. </a:t>
            </a:r>
          </a:p>
          <a:p>
            <a:r>
              <a:rPr lang="hr-HR"/>
              <a:t>Obitelj Zrinski potječe od plemićke obitelji Šubić, odnosno knezova Bribirskih. </a:t>
            </a:r>
          </a:p>
          <a:p>
            <a:r>
              <a:rPr lang="hr-HR"/>
              <a:t>Osnivač je Juraj III. Šubić Bribirski koji je od  hrvatsko-ugarskog kralja Ludovika Anžuvinca dobio utvrdu Zrin te je tako postao Juraj I. Zrinski. 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C75DBA5-7AD8-2FE3-C5C7-F589272B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799" y="3304700"/>
            <a:ext cx="4148875" cy="31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E89FC6-F702-0640-51A6-8D2A47A2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ISTAKNUTI POJEDINCI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6442A2-0BB2-5C75-C434-2B68AA8E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NIKOLA III. ZRINSKI</a:t>
            </a:r>
          </a:p>
          <a:p>
            <a:r>
              <a:rPr lang="hr-HR"/>
              <a:t>Bio je sin Petra Zrinskog koji je poginuo u bitci na </a:t>
            </a:r>
          </a:p>
          <a:p>
            <a:pPr marL="0" indent="0">
              <a:buNone/>
            </a:pPr>
            <a:r>
              <a:rPr lang="hr-HR"/>
              <a:t>Krbavskom polju (1493.).</a:t>
            </a:r>
          </a:p>
          <a:p>
            <a:r>
              <a:rPr lang="hr-HR"/>
              <a:t>Sudjelovao je na Saboru u Cetingradu (1527.) kada </a:t>
            </a:r>
          </a:p>
          <a:p>
            <a:pPr marL="0" indent="0">
              <a:buNone/>
            </a:pPr>
            <a:r>
              <a:rPr lang="hr-HR"/>
              <a:t>je za hrvatsko-ugarskog kralja izabran Ferdinand I. </a:t>
            </a:r>
          </a:p>
          <a:p>
            <a:pPr marL="0" indent="0">
              <a:buNone/>
            </a:pPr>
            <a:r>
              <a:rPr lang="hr-HR"/>
              <a:t>Habsburški. 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44C4A2D-234A-0A52-F389-8F496E2A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38" y="2322673"/>
            <a:ext cx="3072711" cy="31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11B491-49AC-961C-56A0-98FA3112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ISTAKNUTI POJEDINCI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C45CEC-5CB9-24F1-E0B9-EF994475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NIKOLA IV. ŠUBIĆ ZRINSKI</a:t>
            </a:r>
          </a:p>
          <a:p>
            <a:r>
              <a:rPr lang="hr-HR"/>
              <a:t>Bio je hrvatski ban koji je herojski branio Siget (1566.) koji</a:t>
            </a:r>
          </a:p>
          <a:p>
            <a:pPr marL="0" indent="0">
              <a:buNone/>
            </a:pPr>
            <a:r>
              <a:rPr lang="hr-HR"/>
              <a:t> su napali Turci pod vodstvom Sulejmana Veličanstvenog.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5D7EE2C-B6FC-84F1-88EC-34C50D6E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936" y="927484"/>
            <a:ext cx="251929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2F45ED-D1D5-B158-EB6D-23609F6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68" y="349204"/>
            <a:ext cx="10058400" cy="1371600"/>
          </a:xfrm>
        </p:spPr>
        <p:txBody>
          <a:bodyPr/>
          <a:lstStyle/>
          <a:p>
            <a:r>
              <a:rPr lang="hr-HR"/>
              <a:t>ISTAKNUTI POJEDINCI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D3CC37-1846-2251-DFF4-69410C10D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90" y="1463040"/>
            <a:ext cx="10058400" cy="3931920"/>
          </a:xfrm>
        </p:spPr>
        <p:txBody>
          <a:bodyPr/>
          <a:lstStyle/>
          <a:p>
            <a:r>
              <a:rPr lang="hr-HR"/>
              <a:t>Braća Nikola i Petar Zrinski bili su hrvatski banovi i istaknuti vojskovođe. </a:t>
            </a:r>
          </a:p>
          <a:p>
            <a:r>
              <a:rPr lang="hr-HR"/>
              <a:t>Nikola se borio za veća prava Hrvata. </a:t>
            </a:r>
          </a:p>
          <a:p>
            <a:r>
              <a:rPr lang="hr-HR"/>
              <a:t>Petar je zajedno sa svojim šurjakom Franom Krstom Frankopanom sudjelovao u uroti protiv Habsburgovaca. Oboje su pogubljeni u Bečkom Novom Mjestu 30. 4. 1671. 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93CADE3-7EFE-AE12-3659-8B2B5C2F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856" y="2958560"/>
            <a:ext cx="2378588" cy="3550236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F127D3FF-8FDE-C1F2-5476-55715AC9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27" y="3038268"/>
            <a:ext cx="2820321" cy="34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4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121AF-69DC-174B-15B5-DE5D0A7F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Literatura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7B08CB-3A3B-E617-645D-D44532857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hlinkClick r:id="rId2"/>
              </a:rPr>
              <a:t>https://hr.wikipedia.org/wiki/Knezovi_Zrinski</a:t>
            </a:r>
            <a:r>
              <a:rPr lang="hr-HR"/>
              <a:t> </a:t>
            </a:r>
          </a:p>
          <a:p>
            <a:endParaRPr lang="hr-HR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75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36EC8-9DC8-6BD2-C05A-DB0463D3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Izvori fotografija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75FA72-D7FE-0F98-53D1-4E3DF3C07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Utvrda Zrin: </a:t>
            </a:r>
            <a:r>
              <a:rPr lang="hr-HR">
                <a:hlinkClick r:id="rId2"/>
              </a:rPr>
              <a:t>https://upload.wikimedia.org/wikipedia/commons/5/58/Castle_Zrin%2C_Croatia-4.JPG</a:t>
            </a:r>
            <a:r>
              <a:rPr lang="hr-HR"/>
              <a:t> (Licenca: javno vlasništvo)</a:t>
            </a:r>
          </a:p>
          <a:p>
            <a:r>
              <a:rPr lang="hr-HR"/>
              <a:t>Lik Nikole Zrinskog </a:t>
            </a:r>
          </a:p>
          <a:p>
            <a:pPr marL="0" indent="0">
              <a:buNone/>
            </a:pPr>
            <a:r>
              <a:rPr lang="hr-HR">
                <a:hlinkClick r:id="rId3"/>
              </a:rPr>
              <a:t>https://hr.wikipedia.org/wiki/Nikola_III._Zrinski#/media/Datoteka%3ANikola_III._Zrinski_(1489-1534.).JPG</a:t>
            </a:r>
            <a:r>
              <a:rPr lang="hr-HR"/>
              <a:t> (Licenca: CC-BY-SA-3.0)</a:t>
            </a:r>
          </a:p>
          <a:p>
            <a:r>
              <a:rPr lang="hr-HR"/>
              <a:t>Portret Nikole Šubića Zrinskog </a:t>
            </a:r>
            <a:r>
              <a:rPr lang="hr-HR">
                <a:hlinkClick r:id="rId4"/>
              </a:rPr>
              <a:t>https://hr.wikipedia.org/wiki/Nikola_%C5%A0ubi%C4%87_Zrinski#/media/Datoteka%3ABarabas-zrinyi.jpg</a:t>
            </a:r>
            <a:r>
              <a:rPr lang="hr-HR"/>
              <a:t> (Licenca: javno vlasništvo) </a:t>
            </a:r>
          </a:p>
          <a:p>
            <a:r>
              <a:rPr lang="hr-HR"/>
              <a:t>Portret Petra Zrinskog: </a:t>
            </a:r>
            <a:r>
              <a:rPr lang="hr-HR">
                <a:hlinkClick r:id="rId5"/>
              </a:rPr>
              <a:t>https://hr.wikipedia.org/wiki/Petar_Zrinski#/media/Datoteka%3AZr%C3%ADnyi_P%C3%A9ter_Meyssens.jpg</a:t>
            </a:r>
            <a:r>
              <a:rPr lang="hr-HR"/>
              <a:t> (Licenca: javno vlasništvo) </a:t>
            </a:r>
          </a:p>
          <a:p>
            <a:r>
              <a:rPr lang="hr-HR"/>
              <a:t>Portret Nikole VII. Zrinskog </a:t>
            </a:r>
            <a:r>
              <a:rPr lang="hr-HR">
                <a:hlinkClick r:id="rId6"/>
              </a:rPr>
              <a:t>https://hr.wikipedia.org/wiki/Nikola_VII._Zrinski#/media/Datoteka%3ANicholas_Zrinski.jpg</a:t>
            </a:r>
            <a:r>
              <a:rPr lang="hr-HR"/>
              <a:t> (Licenca: javno vlasništvo) 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7664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Sapun</vt:lpstr>
      <vt:lpstr>OBITELJ ZRINSKI </vt:lpstr>
      <vt:lpstr>PREZIME ZRINSKI </vt:lpstr>
      <vt:lpstr>ISTAKNUTI POJEDINCI </vt:lpstr>
      <vt:lpstr>ISTAKNUTI POJEDINCI </vt:lpstr>
      <vt:lpstr>ISTAKNUTI POJEDINCI </vt:lpstr>
      <vt:lpstr>Literatura </vt:lpstr>
      <vt:lpstr>Izvori fotografija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OBITELJ ZRINSKI </dc:title>
  <dc:creator>Valentina Milohanić</dc:creator>
  <cp:lastModifiedBy>Valentina Milohanić</cp:lastModifiedBy>
  <cp:revision>2</cp:revision>
  <dcterms:created xsi:type="dcterms:W3CDTF">2022-04-27T14:48:14Z</dcterms:created>
  <dcterms:modified xsi:type="dcterms:W3CDTF">2022-05-02T14:48:41Z</dcterms:modified>
</cp:coreProperties>
</file>