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5143500" cx="9144000"/>
  <p:notesSz cx="6858000" cy="9144000"/>
  <p:embeddedFontLst>
    <p:embeddedFont>
      <p:font typeface="Frank Ruhl Libre Medium"/>
      <p:regular r:id="rId28"/>
      <p:bold r:id="rId29"/>
    </p:embeddedFont>
    <p:embeddedFont>
      <p:font typeface="Frank Ruhl Libre"/>
      <p:regular r:id="rId30"/>
      <p:bold r:id="rId31"/>
    </p:embeddedFont>
    <p:embeddedFont>
      <p:font typeface="Libre Baskerville"/>
      <p:regular r:id="rId32"/>
      <p:bold r:id="rId33"/>
      <p: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FrankRuhlLibreMedium-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FrankRuhlLibreMedium-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FrankRuhlLibre-bold.fntdata"/><Relationship Id="rId30" Type="http://schemas.openxmlformats.org/officeDocument/2006/relationships/font" Target="fonts/FrankRuhlLibre-regular.fntdata"/><Relationship Id="rId11" Type="http://schemas.openxmlformats.org/officeDocument/2006/relationships/slide" Target="slides/slide7.xml"/><Relationship Id="rId33" Type="http://schemas.openxmlformats.org/officeDocument/2006/relationships/font" Target="fonts/LibreBaskerville-bold.fntdata"/><Relationship Id="rId10" Type="http://schemas.openxmlformats.org/officeDocument/2006/relationships/slide" Target="slides/slide6.xml"/><Relationship Id="rId32" Type="http://schemas.openxmlformats.org/officeDocument/2006/relationships/font" Target="fonts/LibreBaskerville-regular.fntdata"/><Relationship Id="rId13" Type="http://schemas.openxmlformats.org/officeDocument/2006/relationships/slide" Target="slides/slide9.xml"/><Relationship Id="rId12" Type="http://schemas.openxmlformats.org/officeDocument/2006/relationships/slide" Target="slides/slide8.xml"/><Relationship Id="rId34" Type="http://schemas.openxmlformats.org/officeDocument/2006/relationships/font" Target="fonts/LibreBaskerville-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043f037809_0_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1043f03780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5f391192_0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35f391192_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043f037809_0_1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043f03780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5f391192_0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5f391192_0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063c2ef77f_1_4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1063c2ef77f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043f037809_0_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1043f037809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5f391192_04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35f391192_0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043f037809_0_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1043f037809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043f037809_0_2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1043f037809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04678f4802_1_1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104678f4802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5f391192_0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5f391192_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0615fb4a9b_0_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0615fb4a9b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0615fb4a9b_0_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0615fb4a9b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10615fb4a9b_0_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10615fb4a9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5ed75ccf_0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5ed75ccf_0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063c2ef77f_1_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063c2ef77f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063c2ef77f_1_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1063c2ef77f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043f037809_0_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043f037809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04678f4802_1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04678f480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048760592e_0_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048760592e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048760592e_0_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048760592e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2316267" y="304925"/>
            <a:ext cx="4511142" cy="4526109"/>
            <a:chOff x="2316267" y="304925"/>
            <a:chExt cx="4511142" cy="4526109"/>
          </a:xfrm>
        </p:grpSpPr>
        <p:sp>
          <p:nvSpPr>
            <p:cNvPr id="11" name="Google Shape;11;p2"/>
            <p:cNvSpPr/>
            <p:nvPr/>
          </p:nvSpPr>
          <p:spPr>
            <a:xfrm>
              <a:off x="2550175" y="541175"/>
              <a:ext cx="4043700" cy="4053600"/>
            </a:xfrm>
            <a:prstGeom prst="snip2DiagRect">
              <a:avLst>
                <a:gd fmla="val 0" name="adj1"/>
                <a:gd fmla="val 8729" name="adj2"/>
              </a:avLst>
            </a:prstGeom>
            <a:solidFill>
              <a:srgbClr val="FFFFFF"/>
            </a:solidFill>
            <a:ln>
              <a:noFill/>
            </a:ln>
            <a:effectLst>
              <a:outerShdw blurRad="42863" rotWithShape="0" algn="bl" dist="9525">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2626375" y="617375"/>
              <a:ext cx="3676062"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sp>
          <p:nvSpPr>
            <p:cNvPr id="13" name="Google Shape;13;p2"/>
            <p:cNvSpPr/>
            <p:nvPr/>
          </p:nvSpPr>
          <p:spPr>
            <a:xfrm rot="10800000">
              <a:off x="2841625" y="811975"/>
              <a:ext cx="3676062"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pic>
          <p:nvPicPr>
            <p:cNvPr id="14" name="Google Shape;14;p2"/>
            <p:cNvPicPr preferRelativeResize="0"/>
            <p:nvPr/>
          </p:nvPicPr>
          <p:blipFill>
            <a:blip r:embed="rId2">
              <a:alphaModFix/>
            </a:blip>
            <a:stretch>
              <a:fillRect/>
            </a:stretch>
          </p:blipFill>
          <p:spPr>
            <a:xfrm rot="-2700000">
              <a:off x="2700667" y="3795246"/>
              <a:ext cx="152400" cy="1150374"/>
            </a:xfrm>
            <a:prstGeom prst="rect">
              <a:avLst/>
            </a:prstGeom>
            <a:noFill/>
            <a:ln>
              <a:noFill/>
            </a:ln>
          </p:spPr>
        </p:pic>
        <p:pic>
          <p:nvPicPr>
            <p:cNvPr id="15" name="Google Shape;15;p2"/>
            <p:cNvPicPr preferRelativeResize="0"/>
            <p:nvPr/>
          </p:nvPicPr>
          <p:blipFill>
            <a:blip r:embed="rId2">
              <a:alphaModFix/>
            </a:blip>
            <a:stretch>
              <a:fillRect/>
            </a:stretch>
          </p:blipFill>
          <p:spPr>
            <a:xfrm rot="8100000">
              <a:off x="6290608" y="190338"/>
              <a:ext cx="152400" cy="1150374"/>
            </a:xfrm>
            <a:prstGeom prst="rect">
              <a:avLst/>
            </a:prstGeom>
            <a:noFill/>
            <a:ln>
              <a:noFill/>
            </a:ln>
          </p:spPr>
        </p:pic>
      </p:grpSp>
      <p:sp>
        <p:nvSpPr>
          <p:cNvPr id="16" name="Google Shape;16;p2"/>
          <p:cNvSpPr txBox="1"/>
          <p:nvPr>
            <p:ph type="ctrTitle"/>
          </p:nvPr>
        </p:nvSpPr>
        <p:spPr>
          <a:xfrm>
            <a:off x="2787625" y="1991825"/>
            <a:ext cx="3572100" cy="1159800"/>
          </a:xfrm>
          <a:prstGeom prst="rect">
            <a:avLst/>
          </a:prstGeom>
        </p:spPr>
        <p:txBody>
          <a:bodyPr anchorCtr="0" anchor="ctr" bIns="0" lIns="0" spcFirstLastPara="1" rIns="0" wrap="square" tIns="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grpSp>
        <p:nvGrpSpPr>
          <p:cNvPr id="17" name="Google Shape;17;p2"/>
          <p:cNvGrpSpPr/>
          <p:nvPr/>
        </p:nvGrpSpPr>
        <p:grpSpPr>
          <a:xfrm>
            <a:off x="4357664" y="3735189"/>
            <a:ext cx="428350" cy="428530"/>
            <a:chOff x="1191725" y="238125"/>
            <a:chExt cx="5236550" cy="5238750"/>
          </a:xfrm>
        </p:grpSpPr>
        <p:sp>
          <p:nvSpPr>
            <p:cNvPr id="18" name="Google Shape;18;p2"/>
            <p:cNvSpPr/>
            <p:nvPr/>
          </p:nvSpPr>
          <p:spPr>
            <a:xfrm>
              <a:off x="2218800" y="1278375"/>
              <a:ext cx="1018300" cy="1002925"/>
            </a:xfrm>
            <a:custGeom>
              <a:rect b="b" l="l" r="r" t="t"/>
              <a:pathLst>
                <a:path extrusionOk="0" h="40117" w="40732">
                  <a:moveTo>
                    <a:pt x="0" y="1"/>
                  </a:moveTo>
                  <a:lnTo>
                    <a:pt x="23225" y="40116"/>
                  </a:lnTo>
                  <a:lnTo>
                    <a:pt x="37212" y="36158"/>
                  </a:lnTo>
                  <a:lnTo>
                    <a:pt x="40731" y="22962"/>
                  </a:lnTo>
                  <a:lnTo>
                    <a:pt x="0"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19" name="Google Shape;19;p2"/>
            <p:cNvSpPr/>
            <p:nvPr/>
          </p:nvSpPr>
          <p:spPr>
            <a:xfrm>
              <a:off x="2227575" y="3429300"/>
              <a:ext cx="1002925" cy="1018300"/>
            </a:xfrm>
            <a:custGeom>
              <a:rect b="b" l="l" r="r" t="t"/>
              <a:pathLst>
                <a:path extrusionOk="0" h="40732" w="40117">
                  <a:moveTo>
                    <a:pt x="22962" y="1"/>
                  </a:moveTo>
                  <a:lnTo>
                    <a:pt x="1" y="40732"/>
                  </a:lnTo>
                  <a:lnTo>
                    <a:pt x="40116" y="17595"/>
                  </a:lnTo>
                  <a:lnTo>
                    <a:pt x="36158" y="3608"/>
                  </a:lnTo>
                  <a:lnTo>
                    <a:pt x="22962"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20" name="Google Shape;20;p2"/>
            <p:cNvSpPr/>
            <p:nvPr/>
          </p:nvSpPr>
          <p:spPr>
            <a:xfrm>
              <a:off x="4385100" y="1267400"/>
              <a:ext cx="1005125" cy="1020500"/>
            </a:xfrm>
            <a:custGeom>
              <a:rect b="b" l="l" r="r" t="t"/>
              <a:pathLst>
                <a:path extrusionOk="0" h="40820" w="40205">
                  <a:moveTo>
                    <a:pt x="40204" y="0"/>
                  </a:moveTo>
                  <a:lnTo>
                    <a:pt x="1" y="23313"/>
                  </a:lnTo>
                  <a:lnTo>
                    <a:pt x="3872" y="37300"/>
                  </a:lnTo>
                  <a:lnTo>
                    <a:pt x="17155" y="40819"/>
                  </a:lnTo>
                  <a:lnTo>
                    <a:pt x="40204"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21" name="Google Shape;21;p2"/>
            <p:cNvSpPr/>
            <p:nvPr/>
          </p:nvSpPr>
          <p:spPr>
            <a:xfrm>
              <a:off x="4380700" y="3435900"/>
              <a:ext cx="1018300" cy="1002925"/>
            </a:xfrm>
            <a:custGeom>
              <a:rect b="b" l="l" r="r" t="t"/>
              <a:pathLst>
                <a:path extrusionOk="0" h="40117" w="40732">
                  <a:moveTo>
                    <a:pt x="17507" y="1"/>
                  </a:moveTo>
                  <a:lnTo>
                    <a:pt x="3520" y="3872"/>
                  </a:lnTo>
                  <a:lnTo>
                    <a:pt x="1" y="17155"/>
                  </a:lnTo>
                  <a:lnTo>
                    <a:pt x="40732" y="40116"/>
                  </a:lnTo>
                  <a:lnTo>
                    <a:pt x="17507"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22" name="Google Shape;22;p2"/>
            <p:cNvSpPr/>
            <p:nvPr/>
          </p:nvSpPr>
          <p:spPr>
            <a:xfrm>
              <a:off x="1191725" y="238125"/>
              <a:ext cx="5236550" cy="5238750"/>
            </a:xfrm>
            <a:custGeom>
              <a:rect b="b" l="l" r="r" t="t"/>
              <a:pathLst>
                <a:path extrusionOk="0" h="209550" w="209462">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blipFill>
          <a:blip r:embed="rId2">
            <a:alphaModFix/>
          </a:blip>
          <a:stretch>
            <a:fillRect/>
          </a:stretch>
        </a:blipFill>
      </p:bgPr>
    </p:bg>
    <p:spTree>
      <p:nvGrpSpPr>
        <p:cNvPr id="151" name="Shape 151"/>
        <p:cNvGrpSpPr/>
        <p:nvPr/>
      </p:nvGrpSpPr>
      <p:grpSpPr>
        <a:xfrm>
          <a:off x="0" y="0"/>
          <a:ext cx="0" cy="0"/>
          <a:chOff x="0" y="0"/>
          <a:chExt cx="0" cy="0"/>
        </a:xfrm>
      </p:grpSpPr>
      <p:sp>
        <p:nvSpPr>
          <p:cNvPr id="152" name="Google Shape;152;p11"/>
          <p:cNvSpPr/>
          <p:nvPr/>
        </p:nvSpPr>
        <p:spPr>
          <a:xfrm>
            <a:off x="25" y="-7525"/>
            <a:ext cx="9144000" cy="5151000"/>
          </a:xfrm>
          <a:prstGeom prst="rect">
            <a:avLst/>
          </a:prstGeom>
          <a:solidFill>
            <a:srgbClr val="040E11">
              <a:alpha val="2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3" name="Google Shape;153;p11"/>
          <p:cNvGrpSpPr/>
          <p:nvPr/>
        </p:nvGrpSpPr>
        <p:grpSpPr>
          <a:xfrm>
            <a:off x="312475" y="304925"/>
            <a:ext cx="8519109" cy="4526109"/>
            <a:chOff x="312475" y="304925"/>
            <a:chExt cx="8519109" cy="4526109"/>
          </a:xfrm>
        </p:grpSpPr>
        <p:sp>
          <p:nvSpPr>
            <p:cNvPr id="154" name="Google Shape;154;p11"/>
            <p:cNvSpPr/>
            <p:nvPr/>
          </p:nvSpPr>
          <p:spPr>
            <a:xfrm>
              <a:off x="548725" y="541175"/>
              <a:ext cx="8046600" cy="4053600"/>
            </a:xfrm>
            <a:prstGeom prst="snip2DiagRect">
              <a:avLst>
                <a:gd fmla="val 0" name="adj1"/>
                <a:gd fmla="val 8729" name="adj2"/>
              </a:avLst>
            </a:prstGeom>
            <a:solidFill>
              <a:srgbClr val="FFFFFF"/>
            </a:solidFill>
            <a:ln>
              <a:noFill/>
            </a:ln>
            <a:effectLst>
              <a:outerShdw blurRad="42863" rotWithShape="0" algn="bl" dist="9525">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1"/>
            <p:cNvSpPr/>
            <p:nvPr/>
          </p:nvSpPr>
          <p:spPr>
            <a:xfrm>
              <a:off x="624925" y="617375"/>
              <a:ext cx="7719575"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sp>
          <p:nvSpPr>
            <p:cNvPr id="156" name="Google Shape;156;p11"/>
            <p:cNvSpPr/>
            <p:nvPr/>
          </p:nvSpPr>
          <p:spPr>
            <a:xfrm rot="10800000">
              <a:off x="799550" y="811975"/>
              <a:ext cx="7719575"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pic>
          <p:nvPicPr>
            <p:cNvPr id="157" name="Google Shape;157;p11"/>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158" name="Google Shape;158;p11"/>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sp>
        <p:nvSpPr>
          <p:cNvPr id="159" name="Google Shape;159;p11"/>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background">
  <p:cSld name="BLANK_2">
    <p:bg>
      <p:bgPr>
        <a:solidFill>
          <a:srgbClr val="B0C6D3"/>
        </a:solidFill>
      </p:bgPr>
    </p:bg>
    <p:spTree>
      <p:nvGrpSpPr>
        <p:cNvPr id="160" name="Shape 160"/>
        <p:cNvGrpSpPr/>
        <p:nvPr/>
      </p:nvGrpSpPr>
      <p:grpSpPr>
        <a:xfrm>
          <a:off x="0" y="0"/>
          <a:ext cx="0" cy="0"/>
          <a:chOff x="0" y="0"/>
          <a:chExt cx="0" cy="0"/>
        </a:xfrm>
      </p:grpSpPr>
      <p:sp>
        <p:nvSpPr>
          <p:cNvPr id="161" name="Google Shape;161;p12"/>
          <p:cNvSpPr/>
          <p:nvPr/>
        </p:nvSpPr>
        <p:spPr>
          <a:xfrm>
            <a:off x="-7650" y="-7650"/>
            <a:ext cx="9151500" cy="5151300"/>
          </a:xfrm>
          <a:prstGeom prst="frame">
            <a:avLst>
              <a:gd fmla="val 4756" name="adj1"/>
            </a:avLst>
          </a:prstGeom>
          <a:solidFill>
            <a:srgbClr val="F2ED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nvGrpSpPr>
          <p:cNvPr id="162" name="Google Shape;162;p12"/>
          <p:cNvGrpSpPr/>
          <p:nvPr/>
        </p:nvGrpSpPr>
        <p:grpSpPr>
          <a:xfrm>
            <a:off x="114491" y="106842"/>
            <a:ext cx="1127645" cy="1153976"/>
            <a:chOff x="152400" y="152400"/>
            <a:chExt cx="1127645" cy="1153976"/>
          </a:xfrm>
        </p:grpSpPr>
        <p:sp>
          <p:nvSpPr>
            <p:cNvPr id="163" name="Google Shape;163;p12"/>
            <p:cNvSpPr/>
            <p:nvPr/>
          </p:nvSpPr>
          <p:spPr>
            <a:xfrm>
              <a:off x="152400" y="152400"/>
              <a:ext cx="921300" cy="921300"/>
            </a:xfrm>
            <a:prstGeom prst="diagStripe">
              <a:avLst>
                <a:gd fmla="val 50000" name="adj"/>
              </a:avLst>
            </a:prstGeom>
            <a:solidFill>
              <a:srgbClr val="FFFFFF"/>
            </a:solidFill>
            <a:ln>
              <a:noFill/>
            </a:ln>
            <a:effectLst>
              <a:outerShdw blurRad="28575" rotWithShape="0" algn="bl" dir="2700000" dist="9525">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4" name="Google Shape;164;p12"/>
            <p:cNvPicPr preferRelativeResize="0"/>
            <p:nvPr/>
          </p:nvPicPr>
          <p:blipFill>
            <a:blip r:embed="rId2">
              <a:alphaModFix amt="70000"/>
            </a:blip>
            <a:stretch>
              <a:fillRect/>
            </a:stretch>
          </p:blipFill>
          <p:spPr>
            <a:xfrm rot="5400000">
              <a:off x="745611" y="-256999"/>
              <a:ext cx="125035" cy="943833"/>
            </a:xfrm>
            <a:prstGeom prst="rect">
              <a:avLst/>
            </a:prstGeom>
            <a:noFill/>
            <a:ln>
              <a:noFill/>
            </a:ln>
          </p:spPr>
        </p:pic>
        <p:pic>
          <p:nvPicPr>
            <p:cNvPr id="165" name="Google Shape;165;p12"/>
            <p:cNvPicPr preferRelativeResize="0"/>
            <p:nvPr/>
          </p:nvPicPr>
          <p:blipFill>
            <a:blip r:embed="rId2">
              <a:alphaModFix amt="70000"/>
            </a:blip>
            <a:stretch>
              <a:fillRect/>
            </a:stretch>
          </p:blipFill>
          <p:spPr>
            <a:xfrm>
              <a:off x="152411" y="362543"/>
              <a:ext cx="125035" cy="943833"/>
            </a:xfrm>
            <a:prstGeom prst="rect">
              <a:avLst/>
            </a:prstGeom>
            <a:noFill/>
            <a:ln>
              <a:noFill/>
            </a:ln>
          </p:spPr>
        </p:pic>
      </p:grpSp>
      <p:grpSp>
        <p:nvGrpSpPr>
          <p:cNvPr id="166" name="Google Shape;166;p12"/>
          <p:cNvGrpSpPr/>
          <p:nvPr/>
        </p:nvGrpSpPr>
        <p:grpSpPr>
          <a:xfrm rot="10800000">
            <a:off x="7901725" y="3874892"/>
            <a:ext cx="1127645" cy="1154423"/>
            <a:chOff x="152400" y="151952"/>
            <a:chExt cx="1127645" cy="1154423"/>
          </a:xfrm>
        </p:grpSpPr>
        <p:sp>
          <p:nvSpPr>
            <p:cNvPr id="167" name="Google Shape;167;p12"/>
            <p:cNvSpPr/>
            <p:nvPr/>
          </p:nvSpPr>
          <p:spPr>
            <a:xfrm>
              <a:off x="152400" y="152400"/>
              <a:ext cx="921300" cy="921300"/>
            </a:xfrm>
            <a:prstGeom prst="diagStripe">
              <a:avLst>
                <a:gd fmla="val 50000" name="adj"/>
              </a:avLst>
            </a:prstGeom>
            <a:solidFill>
              <a:srgbClr val="FFFFFF"/>
            </a:solidFill>
            <a:ln>
              <a:noFill/>
            </a:ln>
            <a:effectLst>
              <a:outerShdw blurRad="28575" rotWithShape="0" algn="bl" dir="13500000" dist="9525">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8" name="Google Shape;168;p12"/>
            <p:cNvPicPr preferRelativeResize="0"/>
            <p:nvPr/>
          </p:nvPicPr>
          <p:blipFill>
            <a:blip r:embed="rId2">
              <a:alphaModFix amt="70000"/>
            </a:blip>
            <a:stretch>
              <a:fillRect/>
            </a:stretch>
          </p:blipFill>
          <p:spPr>
            <a:xfrm rot="5400000">
              <a:off x="745611" y="-257447"/>
              <a:ext cx="125035" cy="943833"/>
            </a:xfrm>
            <a:prstGeom prst="rect">
              <a:avLst/>
            </a:prstGeom>
            <a:noFill/>
            <a:ln>
              <a:noFill/>
            </a:ln>
          </p:spPr>
        </p:pic>
        <p:pic>
          <p:nvPicPr>
            <p:cNvPr id="169" name="Google Shape;169;p12"/>
            <p:cNvPicPr preferRelativeResize="0"/>
            <p:nvPr/>
          </p:nvPicPr>
          <p:blipFill>
            <a:blip r:embed="rId2">
              <a:alphaModFix amt="70000"/>
            </a:blip>
            <a:stretch>
              <a:fillRect/>
            </a:stretch>
          </p:blipFill>
          <p:spPr>
            <a:xfrm>
              <a:off x="152411" y="362543"/>
              <a:ext cx="125035" cy="943833"/>
            </a:xfrm>
            <a:prstGeom prst="rect">
              <a:avLst/>
            </a:prstGeom>
            <a:noFill/>
            <a:ln>
              <a:noFill/>
            </a:ln>
          </p:spPr>
        </p:pic>
      </p:grpSp>
      <p:sp>
        <p:nvSpPr>
          <p:cNvPr id="170" name="Google Shape;170;p12"/>
          <p:cNvSpPr txBox="1"/>
          <p:nvPr>
            <p:ph idx="12" type="sldNum"/>
          </p:nvPr>
        </p:nvSpPr>
        <p:spPr>
          <a:xfrm>
            <a:off x="4297650" y="4594775"/>
            <a:ext cx="548700" cy="306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tally blank">
  <p:cSld name="BLANK_1">
    <p:bg>
      <p:bgPr>
        <a:blipFill>
          <a:blip r:embed="rId2">
            <a:alphaModFix/>
          </a:blip>
          <a:stretch>
            <a:fillRect/>
          </a:stretch>
        </a:blipFill>
      </p:bgPr>
    </p:bg>
    <p:spTree>
      <p:nvGrpSpPr>
        <p:cNvPr id="171" name="Shape 171"/>
        <p:cNvGrpSpPr/>
        <p:nvPr/>
      </p:nvGrpSpPr>
      <p:grpSpPr>
        <a:xfrm>
          <a:off x="0" y="0"/>
          <a:ext cx="0" cy="0"/>
          <a:chOff x="0" y="0"/>
          <a:chExt cx="0" cy="0"/>
        </a:xfrm>
      </p:grpSpPr>
      <p:sp>
        <p:nvSpPr>
          <p:cNvPr id="172" name="Google Shape;172;p13"/>
          <p:cNvSpPr/>
          <p:nvPr/>
        </p:nvSpPr>
        <p:spPr>
          <a:xfrm>
            <a:off x="25" y="-7525"/>
            <a:ext cx="9144000" cy="5151000"/>
          </a:xfrm>
          <a:prstGeom prst="rect">
            <a:avLst/>
          </a:prstGeom>
          <a:solidFill>
            <a:srgbClr val="040E11">
              <a:alpha val="2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3"/>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blipFill>
          <a:blip r:embed="rId2">
            <a:alphaModFix/>
          </a:blip>
          <a:stretch>
            <a:fillRect/>
          </a:stretch>
        </a:blipFill>
      </p:bgPr>
    </p:bg>
    <p:spTree>
      <p:nvGrpSpPr>
        <p:cNvPr id="23" name="Shape 23"/>
        <p:cNvGrpSpPr/>
        <p:nvPr/>
      </p:nvGrpSpPr>
      <p:grpSpPr>
        <a:xfrm>
          <a:off x="0" y="0"/>
          <a:ext cx="0" cy="0"/>
          <a:chOff x="0" y="0"/>
          <a:chExt cx="0" cy="0"/>
        </a:xfrm>
      </p:grpSpPr>
      <p:grpSp>
        <p:nvGrpSpPr>
          <p:cNvPr id="24" name="Google Shape;24;p3"/>
          <p:cNvGrpSpPr/>
          <p:nvPr/>
        </p:nvGrpSpPr>
        <p:grpSpPr>
          <a:xfrm>
            <a:off x="2316267" y="304925"/>
            <a:ext cx="4511142" cy="4526109"/>
            <a:chOff x="2316267" y="304925"/>
            <a:chExt cx="4511142" cy="4526109"/>
          </a:xfrm>
        </p:grpSpPr>
        <p:sp>
          <p:nvSpPr>
            <p:cNvPr id="25" name="Google Shape;25;p3"/>
            <p:cNvSpPr/>
            <p:nvPr/>
          </p:nvSpPr>
          <p:spPr>
            <a:xfrm>
              <a:off x="2550175" y="541175"/>
              <a:ext cx="4043700" cy="4053600"/>
            </a:xfrm>
            <a:prstGeom prst="snip2DiagRect">
              <a:avLst>
                <a:gd fmla="val 0" name="adj1"/>
                <a:gd fmla="val 8729" name="adj2"/>
              </a:avLst>
            </a:prstGeom>
            <a:solidFill>
              <a:srgbClr val="FFFFFF"/>
            </a:solidFill>
            <a:ln>
              <a:noFill/>
            </a:ln>
            <a:effectLst>
              <a:outerShdw blurRad="42863" rotWithShape="0" algn="bl" dist="9525">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a:off x="2626375" y="617375"/>
              <a:ext cx="3676062"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sp>
          <p:nvSpPr>
            <p:cNvPr id="27" name="Google Shape;27;p3"/>
            <p:cNvSpPr/>
            <p:nvPr/>
          </p:nvSpPr>
          <p:spPr>
            <a:xfrm rot="10800000">
              <a:off x="2841625" y="811975"/>
              <a:ext cx="3676062"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pic>
          <p:nvPicPr>
            <p:cNvPr id="28" name="Google Shape;28;p3"/>
            <p:cNvPicPr preferRelativeResize="0"/>
            <p:nvPr/>
          </p:nvPicPr>
          <p:blipFill>
            <a:blip r:embed="rId3">
              <a:alphaModFix/>
            </a:blip>
            <a:stretch>
              <a:fillRect/>
            </a:stretch>
          </p:blipFill>
          <p:spPr>
            <a:xfrm rot="-2700000">
              <a:off x="2700667" y="3795246"/>
              <a:ext cx="152400" cy="1150374"/>
            </a:xfrm>
            <a:prstGeom prst="rect">
              <a:avLst/>
            </a:prstGeom>
            <a:noFill/>
            <a:ln>
              <a:noFill/>
            </a:ln>
          </p:spPr>
        </p:pic>
        <p:pic>
          <p:nvPicPr>
            <p:cNvPr id="29" name="Google Shape;29;p3"/>
            <p:cNvPicPr preferRelativeResize="0"/>
            <p:nvPr/>
          </p:nvPicPr>
          <p:blipFill>
            <a:blip r:embed="rId3">
              <a:alphaModFix/>
            </a:blip>
            <a:stretch>
              <a:fillRect/>
            </a:stretch>
          </p:blipFill>
          <p:spPr>
            <a:xfrm rot="8100000">
              <a:off x="6290608" y="190338"/>
              <a:ext cx="152400" cy="1150374"/>
            </a:xfrm>
            <a:prstGeom prst="rect">
              <a:avLst/>
            </a:prstGeom>
            <a:noFill/>
            <a:ln>
              <a:noFill/>
            </a:ln>
          </p:spPr>
        </p:pic>
      </p:grpSp>
      <p:sp>
        <p:nvSpPr>
          <p:cNvPr id="30" name="Google Shape;30;p3"/>
          <p:cNvSpPr txBox="1"/>
          <p:nvPr>
            <p:ph type="ctrTitle"/>
          </p:nvPr>
        </p:nvSpPr>
        <p:spPr>
          <a:xfrm>
            <a:off x="2795175" y="1668850"/>
            <a:ext cx="3553500" cy="1159800"/>
          </a:xfrm>
          <a:prstGeom prst="rect">
            <a:avLst/>
          </a:prstGeom>
        </p:spPr>
        <p:txBody>
          <a:bodyPr anchorCtr="0" anchor="b" bIns="0" lIns="0" spcFirstLastPara="1" rIns="0" wrap="square" tIns="0">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31" name="Google Shape;31;p3"/>
          <p:cNvSpPr txBox="1"/>
          <p:nvPr>
            <p:ph idx="1" type="subTitle"/>
          </p:nvPr>
        </p:nvSpPr>
        <p:spPr>
          <a:xfrm>
            <a:off x="2795175" y="2948146"/>
            <a:ext cx="3553500" cy="297900"/>
          </a:xfrm>
          <a:prstGeom prst="rect">
            <a:avLst/>
          </a:prstGeom>
        </p:spPr>
        <p:txBody>
          <a:bodyPr anchorCtr="0" anchor="t" bIns="0" lIns="0" spcFirstLastPara="1" rIns="0" wrap="square" tIns="0">
            <a:noAutofit/>
          </a:bodyPr>
          <a:lstStyle>
            <a:lvl1pPr lvl="0" rtl="0" algn="ctr">
              <a:spcBef>
                <a:spcPts val="0"/>
              </a:spcBef>
              <a:spcAft>
                <a:spcPts val="0"/>
              </a:spcAft>
              <a:buSzPts val="1600"/>
              <a:buNone/>
              <a:defRPr sz="1600">
                <a:solidFill>
                  <a:srgbClr val="B0C6D3"/>
                </a:solidFill>
              </a:defRPr>
            </a:lvl1pPr>
            <a:lvl2pPr lvl="1" rtl="0" algn="ctr">
              <a:spcBef>
                <a:spcPts val="0"/>
              </a:spcBef>
              <a:spcAft>
                <a:spcPts val="0"/>
              </a:spcAft>
              <a:buSzPts val="1600"/>
              <a:buNone/>
              <a:defRPr sz="1600">
                <a:solidFill>
                  <a:srgbClr val="B0C6D3"/>
                </a:solidFill>
              </a:defRPr>
            </a:lvl2pPr>
            <a:lvl3pPr lvl="2" rtl="0" algn="ctr">
              <a:spcBef>
                <a:spcPts val="0"/>
              </a:spcBef>
              <a:spcAft>
                <a:spcPts val="0"/>
              </a:spcAft>
              <a:buSzPts val="1600"/>
              <a:buNone/>
              <a:defRPr sz="1600">
                <a:solidFill>
                  <a:srgbClr val="B0C6D3"/>
                </a:solidFill>
              </a:defRPr>
            </a:lvl3pPr>
            <a:lvl4pPr lvl="3" rtl="0" algn="ctr">
              <a:spcBef>
                <a:spcPts val="0"/>
              </a:spcBef>
              <a:spcAft>
                <a:spcPts val="0"/>
              </a:spcAft>
              <a:buSzPts val="1600"/>
              <a:buNone/>
              <a:defRPr sz="1600">
                <a:solidFill>
                  <a:srgbClr val="B0C6D3"/>
                </a:solidFill>
              </a:defRPr>
            </a:lvl4pPr>
            <a:lvl5pPr lvl="4" rtl="0" algn="ctr">
              <a:spcBef>
                <a:spcPts val="0"/>
              </a:spcBef>
              <a:spcAft>
                <a:spcPts val="0"/>
              </a:spcAft>
              <a:buSzPts val="1600"/>
              <a:buNone/>
              <a:defRPr sz="1600">
                <a:solidFill>
                  <a:srgbClr val="B0C6D3"/>
                </a:solidFill>
              </a:defRPr>
            </a:lvl5pPr>
            <a:lvl6pPr lvl="5" rtl="0" algn="ctr">
              <a:spcBef>
                <a:spcPts val="0"/>
              </a:spcBef>
              <a:spcAft>
                <a:spcPts val="0"/>
              </a:spcAft>
              <a:buSzPts val="1600"/>
              <a:buNone/>
              <a:defRPr sz="1600">
                <a:solidFill>
                  <a:srgbClr val="B0C6D3"/>
                </a:solidFill>
              </a:defRPr>
            </a:lvl6pPr>
            <a:lvl7pPr lvl="6" rtl="0" algn="ctr">
              <a:spcBef>
                <a:spcPts val="0"/>
              </a:spcBef>
              <a:spcAft>
                <a:spcPts val="0"/>
              </a:spcAft>
              <a:buSzPts val="1600"/>
              <a:buNone/>
              <a:defRPr sz="1600">
                <a:solidFill>
                  <a:srgbClr val="B0C6D3"/>
                </a:solidFill>
              </a:defRPr>
            </a:lvl7pPr>
            <a:lvl8pPr lvl="7" rtl="0" algn="ctr">
              <a:spcBef>
                <a:spcPts val="0"/>
              </a:spcBef>
              <a:spcAft>
                <a:spcPts val="0"/>
              </a:spcAft>
              <a:buSzPts val="1600"/>
              <a:buNone/>
              <a:defRPr sz="1600">
                <a:solidFill>
                  <a:srgbClr val="B0C6D3"/>
                </a:solidFill>
              </a:defRPr>
            </a:lvl8pPr>
            <a:lvl9pPr lvl="8" rtl="0" algn="ctr">
              <a:spcBef>
                <a:spcPts val="0"/>
              </a:spcBef>
              <a:spcAft>
                <a:spcPts val="0"/>
              </a:spcAft>
              <a:buSzPts val="1600"/>
              <a:buNone/>
              <a:defRPr sz="1600">
                <a:solidFill>
                  <a:srgbClr val="B0C6D3"/>
                </a:solidFill>
              </a:defRPr>
            </a:lvl9pPr>
          </a:lstStyle>
          <a:p/>
        </p:txBody>
      </p:sp>
      <p:grpSp>
        <p:nvGrpSpPr>
          <p:cNvPr id="32" name="Google Shape;32;p3"/>
          <p:cNvGrpSpPr/>
          <p:nvPr/>
        </p:nvGrpSpPr>
        <p:grpSpPr>
          <a:xfrm>
            <a:off x="4357664" y="3735189"/>
            <a:ext cx="428350" cy="428530"/>
            <a:chOff x="1191725" y="238125"/>
            <a:chExt cx="5236550" cy="5238750"/>
          </a:xfrm>
        </p:grpSpPr>
        <p:sp>
          <p:nvSpPr>
            <p:cNvPr id="33" name="Google Shape;33;p3"/>
            <p:cNvSpPr/>
            <p:nvPr/>
          </p:nvSpPr>
          <p:spPr>
            <a:xfrm>
              <a:off x="2218800" y="1278375"/>
              <a:ext cx="1018300" cy="1002925"/>
            </a:xfrm>
            <a:custGeom>
              <a:rect b="b" l="l" r="r" t="t"/>
              <a:pathLst>
                <a:path extrusionOk="0" h="40117" w="40732">
                  <a:moveTo>
                    <a:pt x="0" y="1"/>
                  </a:moveTo>
                  <a:lnTo>
                    <a:pt x="23225" y="40116"/>
                  </a:lnTo>
                  <a:lnTo>
                    <a:pt x="37212" y="36158"/>
                  </a:lnTo>
                  <a:lnTo>
                    <a:pt x="40731" y="22962"/>
                  </a:lnTo>
                  <a:lnTo>
                    <a:pt x="0"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34" name="Google Shape;34;p3"/>
            <p:cNvSpPr/>
            <p:nvPr/>
          </p:nvSpPr>
          <p:spPr>
            <a:xfrm>
              <a:off x="2227575" y="3429300"/>
              <a:ext cx="1002925" cy="1018300"/>
            </a:xfrm>
            <a:custGeom>
              <a:rect b="b" l="l" r="r" t="t"/>
              <a:pathLst>
                <a:path extrusionOk="0" h="40732" w="40117">
                  <a:moveTo>
                    <a:pt x="22962" y="1"/>
                  </a:moveTo>
                  <a:lnTo>
                    <a:pt x="1" y="40732"/>
                  </a:lnTo>
                  <a:lnTo>
                    <a:pt x="40116" y="17595"/>
                  </a:lnTo>
                  <a:lnTo>
                    <a:pt x="36158" y="3608"/>
                  </a:lnTo>
                  <a:lnTo>
                    <a:pt x="22962"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35" name="Google Shape;35;p3"/>
            <p:cNvSpPr/>
            <p:nvPr/>
          </p:nvSpPr>
          <p:spPr>
            <a:xfrm>
              <a:off x="4385100" y="1267400"/>
              <a:ext cx="1005125" cy="1020500"/>
            </a:xfrm>
            <a:custGeom>
              <a:rect b="b" l="l" r="r" t="t"/>
              <a:pathLst>
                <a:path extrusionOk="0" h="40820" w="40205">
                  <a:moveTo>
                    <a:pt x="40204" y="0"/>
                  </a:moveTo>
                  <a:lnTo>
                    <a:pt x="1" y="23313"/>
                  </a:lnTo>
                  <a:lnTo>
                    <a:pt x="3872" y="37300"/>
                  </a:lnTo>
                  <a:lnTo>
                    <a:pt x="17155" y="40819"/>
                  </a:lnTo>
                  <a:lnTo>
                    <a:pt x="40204"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36" name="Google Shape;36;p3"/>
            <p:cNvSpPr/>
            <p:nvPr/>
          </p:nvSpPr>
          <p:spPr>
            <a:xfrm>
              <a:off x="4380700" y="3435900"/>
              <a:ext cx="1018300" cy="1002925"/>
            </a:xfrm>
            <a:custGeom>
              <a:rect b="b" l="l" r="r" t="t"/>
              <a:pathLst>
                <a:path extrusionOk="0" h="40117" w="40732">
                  <a:moveTo>
                    <a:pt x="17507" y="1"/>
                  </a:moveTo>
                  <a:lnTo>
                    <a:pt x="3520" y="3872"/>
                  </a:lnTo>
                  <a:lnTo>
                    <a:pt x="1" y="17155"/>
                  </a:lnTo>
                  <a:lnTo>
                    <a:pt x="40732" y="40116"/>
                  </a:lnTo>
                  <a:lnTo>
                    <a:pt x="17507"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37" name="Google Shape;37;p3"/>
            <p:cNvSpPr/>
            <p:nvPr/>
          </p:nvSpPr>
          <p:spPr>
            <a:xfrm>
              <a:off x="1191725" y="238125"/>
              <a:ext cx="5236550" cy="5238750"/>
            </a:xfrm>
            <a:custGeom>
              <a:rect b="b" l="l" r="r" t="t"/>
              <a:pathLst>
                <a:path extrusionOk="0" h="209550" w="209462">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blipFill>
          <a:blip r:embed="rId2">
            <a:alphaModFix/>
          </a:blip>
          <a:stretch>
            <a:fillRect/>
          </a:stretch>
        </a:blipFill>
      </p:bgPr>
    </p:bg>
    <p:spTree>
      <p:nvGrpSpPr>
        <p:cNvPr id="38" name="Shape 38"/>
        <p:cNvGrpSpPr/>
        <p:nvPr/>
      </p:nvGrpSpPr>
      <p:grpSpPr>
        <a:xfrm>
          <a:off x="0" y="0"/>
          <a:ext cx="0" cy="0"/>
          <a:chOff x="0" y="0"/>
          <a:chExt cx="0" cy="0"/>
        </a:xfrm>
      </p:grpSpPr>
      <p:sp>
        <p:nvSpPr>
          <p:cNvPr id="39" name="Google Shape;39;p4"/>
          <p:cNvSpPr/>
          <p:nvPr/>
        </p:nvSpPr>
        <p:spPr>
          <a:xfrm>
            <a:off x="25" y="-7525"/>
            <a:ext cx="9144000" cy="5151000"/>
          </a:xfrm>
          <a:prstGeom prst="rect">
            <a:avLst/>
          </a:prstGeom>
          <a:solidFill>
            <a:srgbClr val="040E11">
              <a:alpha val="2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 name="Google Shape;40;p4"/>
          <p:cNvGrpSpPr/>
          <p:nvPr/>
        </p:nvGrpSpPr>
        <p:grpSpPr>
          <a:xfrm>
            <a:off x="2316267" y="304925"/>
            <a:ext cx="4511142" cy="4526109"/>
            <a:chOff x="2316267" y="304925"/>
            <a:chExt cx="4511142" cy="4526109"/>
          </a:xfrm>
        </p:grpSpPr>
        <p:sp>
          <p:nvSpPr>
            <p:cNvPr id="41" name="Google Shape;41;p4"/>
            <p:cNvSpPr/>
            <p:nvPr/>
          </p:nvSpPr>
          <p:spPr>
            <a:xfrm>
              <a:off x="2550175" y="541175"/>
              <a:ext cx="4043700" cy="4053600"/>
            </a:xfrm>
            <a:prstGeom prst="snip2DiagRect">
              <a:avLst>
                <a:gd fmla="val 0" name="adj1"/>
                <a:gd fmla="val 8729" name="adj2"/>
              </a:avLst>
            </a:prstGeom>
            <a:solidFill>
              <a:srgbClr val="FFFFFF"/>
            </a:solidFill>
            <a:ln>
              <a:noFill/>
            </a:ln>
            <a:effectLst>
              <a:outerShdw blurRad="42863" rotWithShape="0" algn="bl" dist="9525">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4"/>
            <p:cNvSpPr/>
            <p:nvPr/>
          </p:nvSpPr>
          <p:spPr>
            <a:xfrm>
              <a:off x="2626375" y="617375"/>
              <a:ext cx="3676062"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sp>
          <p:nvSpPr>
            <p:cNvPr id="43" name="Google Shape;43;p4"/>
            <p:cNvSpPr/>
            <p:nvPr/>
          </p:nvSpPr>
          <p:spPr>
            <a:xfrm rot="10800000">
              <a:off x="2841625" y="811975"/>
              <a:ext cx="3676062"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pic>
          <p:nvPicPr>
            <p:cNvPr id="44" name="Google Shape;44;p4"/>
            <p:cNvPicPr preferRelativeResize="0"/>
            <p:nvPr/>
          </p:nvPicPr>
          <p:blipFill>
            <a:blip r:embed="rId3">
              <a:alphaModFix/>
            </a:blip>
            <a:stretch>
              <a:fillRect/>
            </a:stretch>
          </p:blipFill>
          <p:spPr>
            <a:xfrm rot="-2700000">
              <a:off x="2700667" y="3795246"/>
              <a:ext cx="152400" cy="1150374"/>
            </a:xfrm>
            <a:prstGeom prst="rect">
              <a:avLst/>
            </a:prstGeom>
            <a:noFill/>
            <a:ln>
              <a:noFill/>
            </a:ln>
          </p:spPr>
        </p:pic>
        <p:pic>
          <p:nvPicPr>
            <p:cNvPr id="45" name="Google Shape;45;p4"/>
            <p:cNvPicPr preferRelativeResize="0"/>
            <p:nvPr/>
          </p:nvPicPr>
          <p:blipFill>
            <a:blip r:embed="rId3">
              <a:alphaModFix/>
            </a:blip>
            <a:stretch>
              <a:fillRect/>
            </a:stretch>
          </p:blipFill>
          <p:spPr>
            <a:xfrm rot="8100000">
              <a:off x="6290608" y="190338"/>
              <a:ext cx="152400" cy="1150374"/>
            </a:xfrm>
            <a:prstGeom prst="rect">
              <a:avLst/>
            </a:prstGeom>
            <a:noFill/>
            <a:ln>
              <a:noFill/>
            </a:ln>
          </p:spPr>
        </p:pic>
      </p:grpSp>
      <p:sp>
        <p:nvSpPr>
          <p:cNvPr id="46" name="Google Shape;46;p4"/>
          <p:cNvSpPr txBox="1"/>
          <p:nvPr>
            <p:ph idx="1" type="body"/>
          </p:nvPr>
        </p:nvSpPr>
        <p:spPr>
          <a:xfrm>
            <a:off x="3009700" y="1187400"/>
            <a:ext cx="3124500" cy="2768700"/>
          </a:xfrm>
          <a:prstGeom prst="rect">
            <a:avLst/>
          </a:prstGeom>
        </p:spPr>
        <p:txBody>
          <a:bodyPr anchorCtr="0" anchor="ctr" bIns="0" lIns="0" spcFirstLastPara="1" rIns="0" wrap="square" tIns="0">
            <a:noAutofit/>
          </a:bodyPr>
          <a:lstStyle>
            <a:lvl1pPr indent="-342900" lvl="0" marL="457200" rtl="0" algn="ctr">
              <a:spcBef>
                <a:spcPts val="600"/>
              </a:spcBef>
              <a:spcAft>
                <a:spcPts val="0"/>
              </a:spcAft>
              <a:buSzPts val="1800"/>
              <a:buFont typeface="Libre Baskerville"/>
              <a:buChar char="➢"/>
              <a:defRPr i="1" sz="1800">
                <a:latin typeface="Libre Baskerville"/>
                <a:ea typeface="Libre Baskerville"/>
                <a:cs typeface="Libre Baskerville"/>
                <a:sym typeface="Libre Baskerville"/>
              </a:defRPr>
            </a:lvl1pPr>
            <a:lvl2pPr indent="-342900" lvl="1" marL="914400" rtl="0" algn="ctr">
              <a:spcBef>
                <a:spcPts val="0"/>
              </a:spcBef>
              <a:spcAft>
                <a:spcPts val="0"/>
              </a:spcAft>
              <a:buSzPts val="1800"/>
              <a:buFont typeface="Libre Baskerville"/>
              <a:buChar char="￫"/>
              <a:defRPr i="1" sz="1800">
                <a:latin typeface="Libre Baskerville"/>
                <a:ea typeface="Libre Baskerville"/>
                <a:cs typeface="Libre Baskerville"/>
                <a:sym typeface="Libre Baskerville"/>
              </a:defRPr>
            </a:lvl2pPr>
            <a:lvl3pPr indent="-342900" lvl="2" marL="1371600" rtl="0" algn="ctr">
              <a:spcBef>
                <a:spcPts val="0"/>
              </a:spcBef>
              <a:spcAft>
                <a:spcPts val="0"/>
              </a:spcAft>
              <a:buSzPts val="1800"/>
              <a:buFont typeface="Libre Baskerville"/>
              <a:buChar char="￫"/>
              <a:defRPr i="1" sz="1800">
                <a:latin typeface="Libre Baskerville"/>
                <a:ea typeface="Libre Baskerville"/>
                <a:cs typeface="Libre Baskerville"/>
                <a:sym typeface="Libre Baskerville"/>
              </a:defRPr>
            </a:lvl3pPr>
            <a:lvl4pPr indent="-342900" lvl="3" marL="1828800" rtl="0" algn="ctr">
              <a:spcBef>
                <a:spcPts val="0"/>
              </a:spcBef>
              <a:spcAft>
                <a:spcPts val="0"/>
              </a:spcAft>
              <a:buSzPts val="1800"/>
              <a:buFont typeface="Libre Baskerville"/>
              <a:buChar char="￫"/>
              <a:defRPr i="1" sz="1800">
                <a:latin typeface="Libre Baskerville"/>
                <a:ea typeface="Libre Baskerville"/>
                <a:cs typeface="Libre Baskerville"/>
                <a:sym typeface="Libre Baskerville"/>
              </a:defRPr>
            </a:lvl4pPr>
            <a:lvl5pPr indent="-342900" lvl="4" marL="2286000" rtl="0" algn="ctr">
              <a:spcBef>
                <a:spcPts val="0"/>
              </a:spcBef>
              <a:spcAft>
                <a:spcPts val="0"/>
              </a:spcAft>
              <a:buSzPts val="1800"/>
              <a:buFont typeface="Libre Baskerville"/>
              <a:buChar char="￫"/>
              <a:defRPr i="1" sz="1800">
                <a:latin typeface="Libre Baskerville"/>
                <a:ea typeface="Libre Baskerville"/>
                <a:cs typeface="Libre Baskerville"/>
                <a:sym typeface="Libre Baskerville"/>
              </a:defRPr>
            </a:lvl5pPr>
            <a:lvl6pPr indent="-342900" lvl="5" marL="2743200" rtl="0" algn="ctr">
              <a:spcBef>
                <a:spcPts val="0"/>
              </a:spcBef>
              <a:spcAft>
                <a:spcPts val="0"/>
              </a:spcAft>
              <a:buSzPts val="1800"/>
              <a:buFont typeface="Libre Baskerville"/>
              <a:buChar char="￫"/>
              <a:defRPr i="1" sz="1800">
                <a:latin typeface="Libre Baskerville"/>
                <a:ea typeface="Libre Baskerville"/>
                <a:cs typeface="Libre Baskerville"/>
                <a:sym typeface="Libre Baskerville"/>
              </a:defRPr>
            </a:lvl6pPr>
            <a:lvl7pPr indent="-342900" lvl="6" marL="3200400" rtl="0" algn="ctr">
              <a:spcBef>
                <a:spcPts val="0"/>
              </a:spcBef>
              <a:spcAft>
                <a:spcPts val="0"/>
              </a:spcAft>
              <a:buSzPts val="1800"/>
              <a:buFont typeface="Libre Baskerville"/>
              <a:buChar char="￫"/>
              <a:defRPr i="1" sz="1800">
                <a:latin typeface="Libre Baskerville"/>
                <a:ea typeface="Libre Baskerville"/>
                <a:cs typeface="Libre Baskerville"/>
                <a:sym typeface="Libre Baskerville"/>
              </a:defRPr>
            </a:lvl7pPr>
            <a:lvl8pPr indent="-342900" lvl="7" marL="3657600" rtl="0" algn="ctr">
              <a:spcBef>
                <a:spcPts val="0"/>
              </a:spcBef>
              <a:spcAft>
                <a:spcPts val="0"/>
              </a:spcAft>
              <a:buSzPts val="1800"/>
              <a:buFont typeface="Libre Baskerville"/>
              <a:buChar char="￫"/>
              <a:defRPr i="1" sz="1800">
                <a:latin typeface="Libre Baskerville"/>
                <a:ea typeface="Libre Baskerville"/>
                <a:cs typeface="Libre Baskerville"/>
                <a:sym typeface="Libre Baskerville"/>
              </a:defRPr>
            </a:lvl8pPr>
            <a:lvl9pPr indent="-342900" lvl="8" marL="4114800" algn="ctr">
              <a:spcBef>
                <a:spcPts val="0"/>
              </a:spcBef>
              <a:spcAft>
                <a:spcPts val="0"/>
              </a:spcAft>
              <a:buSzPts val="1800"/>
              <a:buFont typeface="Libre Baskerville"/>
              <a:buChar char="￫"/>
              <a:defRPr i="1" sz="1800">
                <a:latin typeface="Libre Baskerville"/>
                <a:ea typeface="Libre Baskerville"/>
                <a:cs typeface="Libre Baskerville"/>
                <a:sym typeface="Libre Baskerville"/>
              </a:defRPr>
            </a:lvl9pPr>
          </a:lstStyle>
          <a:p/>
        </p:txBody>
      </p:sp>
      <p:sp>
        <p:nvSpPr>
          <p:cNvPr id="47" name="Google Shape;47;p4"/>
          <p:cNvSpPr txBox="1"/>
          <p:nvPr/>
        </p:nvSpPr>
        <p:spPr>
          <a:xfrm>
            <a:off x="3593400" y="628969"/>
            <a:ext cx="1957200" cy="653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7200">
                <a:solidFill>
                  <a:srgbClr val="B0C6D3"/>
                </a:solidFill>
                <a:latin typeface="Frank Ruhl Libre"/>
                <a:ea typeface="Frank Ruhl Libre"/>
                <a:cs typeface="Frank Ruhl Libre"/>
                <a:sym typeface="Frank Ruhl Libre"/>
              </a:rPr>
              <a:t>“</a:t>
            </a:r>
            <a:endParaRPr sz="7200">
              <a:solidFill>
                <a:srgbClr val="B0C6D3"/>
              </a:solidFill>
              <a:latin typeface="Frank Ruhl Libre"/>
              <a:ea typeface="Frank Ruhl Libre"/>
              <a:cs typeface="Frank Ruhl Libre"/>
              <a:sym typeface="Frank Ruhl Libre"/>
            </a:endParaRPr>
          </a:p>
        </p:txBody>
      </p:sp>
      <p:sp>
        <p:nvSpPr>
          <p:cNvPr id="48" name="Google Shape;48;p4"/>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bg>
      <p:bgPr>
        <a:blipFill>
          <a:blip r:embed="rId2">
            <a:alphaModFix/>
          </a:blip>
          <a:stretch>
            <a:fillRect/>
          </a:stretch>
        </a:blipFill>
      </p:bgPr>
    </p:bg>
    <p:spTree>
      <p:nvGrpSpPr>
        <p:cNvPr id="49" name="Shape 49"/>
        <p:cNvGrpSpPr/>
        <p:nvPr/>
      </p:nvGrpSpPr>
      <p:grpSpPr>
        <a:xfrm>
          <a:off x="0" y="0"/>
          <a:ext cx="0" cy="0"/>
          <a:chOff x="0" y="0"/>
          <a:chExt cx="0" cy="0"/>
        </a:xfrm>
      </p:grpSpPr>
      <p:sp>
        <p:nvSpPr>
          <p:cNvPr id="50" name="Google Shape;50;p5"/>
          <p:cNvSpPr/>
          <p:nvPr/>
        </p:nvSpPr>
        <p:spPr>
          <a:xfrm>
            <a:off x="25" y="-7525"/>
            <a:ext cx="9144000" cy="5151000"/>
          </a:xfrm>
          <a:prstGeom prst="rect">
            <a:avLst/>
          </a:prstGeom>
          <a:solidFill>
            <a:srgbClr val="040E11">
              <a:alpha val="2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 name="Google Shape;51;p5"/>
          <p:cNvGrpSpPr/>
          <p:nvPr/>
        </p:nvGrpSpPr>
        <p:grpSpPr>
          <a:xfrm>
            <a:off x="312475" y="304925"/>
            <a:ext cx="8519109" cy="4526109"/>
            <a:chOff x="312475" y="304925"/>
            <a:chExt cx="8519109" cy="4526109"/>
          </a:xfrm>
        </p:grpSpPr>
        <p:sp>
          <p:nvSpPr>
            <p:cNvPr id="52" name="Google Shape;52;p5"/>
            <p:cNvSpPr/>
            <p:nvPr/>
          </p:nvSpPr>
          <p:spPr>
            <a:xfrm>
              <a:off x="548725" y="541175"/>
              <a:ext cx="8046600" cy="4053600"/>
            </a:xfrm>
            <a:prstGeom prst="snip2DiagRect">
              <a:avLst>
                <a:gd fmla="val 0" name="adj1"/>
                <a:gd fmla="val 8729" name="adj2"/>
              </a:avLst>
            </a:prstGeom>
            <a:solidFill>
              <a:srgbClr val="FFFFFF"/>
            </a:solidFill>
            <a:ln>
              <a:noFill/>
            </a:ln>
            <a:effectLst>
              <a:outerShdw blurRad="42863" rotWithShape="0" algn="bl" dist="9525">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5"/>
            <p:cNvSpPr/>
            <p:nvPr/>
          </p:nvSpPr>
          <p:spPr>
            <a:xfrm>
              <a:off x="624925" y="617375"/>
              <a:ext cx="7719575"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sp>
          <p:nvSpPr>
            <p:cNvPr id="54" name="Google Shape;54;p5"/>
            <p:cNvSpPr/>
            <p:nvPr/>
          </p:nvSpPr>
          <p:spPr>
            <a:xfrm rot="10800000">
              <a:off x="799550" y="811975"/>
              <a:ext cx="7719575"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pic>
          <p:nvPicPr>
            <p:cNvPr id="55" name="Google Shape;55;p5"/>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56" name="Google Shape;56;p5"/>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grpSp>
        <p:nvGrpSpPr>
          <p:cNvPr id="57" name="Google Shape;57;p5"/>
          <p:cNvGrpSpPr/>
          <p:nvPr/>
        </p:nvGrpSpPr>
        <p:grpSpPr>
          <a:xfrm>
            <a:off x="4433231" y="1195444"/>
            <a:ext cx="277537" cy="277654"/>
            <a:chOff x="1191725" y="238125"/>
            <a:chExt cx="5236550" cy="5238750"/>
          </a:xfrm>
        </p:grpSpPr>
        <p:sp>
          <p:nvSpPr>
            <p:cNvPr id="58" name="Google Shape;58;p5"/>
            <p:cNvSpPr/>
            <p:nvPr/>
          </p:nvSpPr>
          <p:spPr>
            <a:xfrm>
              <a:off x="2218800" y="1278375"/>
              <a:ext cx="1018300" cy="1002925"/>
            </a:xfrm>
            <a:custGeom>
              <a:rect b="b" l="l" r="r" t="t"/>
              <a:pathLst>
                <a:path extrusionOk="0" h="40117" w="40732">
                  <a:moveTo>
                    <a:pt x="0" y="1"/>
                  </a:moveTo>
                  <a:lnTo>
                    <a:pt x="23225" y="40116"/>
                  </a:lnTo>
                  <a:lnTo>
                    <a:pt x="37212" y="36158"/>
                  </a:lnTo>
                  <a:lnTo>
                    <a:pt x="40731" y="22962"/>
                  </a:lnTo>
                  <a:lnTo>
                    <a:pt x="0"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59" name="Google Shape;59;p5"/>
            <p:cNvSpPr/>
            <p:nvPr/>
          </p:nvSpPr>
          <p:spPr>
            <a:xfrm>
              <a:off x="2227575" y="3429300"/>
              <a:ext cx="1002925" cy="1018300"/>
            </a:xfrm>
            <a:custGeom>
              <a:rect b="b" l="l" r="r" t="t"/>
              <a:pathLst>
                <a:path extrusionOk="0" h="40732" w="40117">
                  <a:moveTo>
                    <a:pt x="22962" y="1"/>
                  </a:moveTo>
                  <a:lnTo>
                    <a:pt x="1" y="40732"/>
                  </a:lnTo>
                  <a:lnTo>
                    <a:pt x="40116" y="17595"/>
                  </a:lnTo>
                  <a:lnTo>
                    <a:pt x="36158" y="3608"/>
                  </a:lnTo>
                  <a:lnTo>
                    <a:pt x="22962"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60" name="Google Shape;60;p5"/>
            <p:cNvSpPr/>
            <p:nvPr/>
          </p:nvSpPr>
          <p:spPr>
            <a:xfrm>
              <a:off x="4385100" y="1267400"/>
              <a:ext cx="1005125" cy="1020500"/>
            </a:xfrm>
            <a:custGeom>
              <a:rect b="b" l="l" r="r" t="t"/>
              <a:pathLst>
                <a:path extrusionOk="0" h="40820" w="40205">
                  <a:moveTo>
                    <a:pt x="40204" y="0"/>
                  </a:moveTo>
                  <a:lnTo>
                    <a:pt x="1" y="23313"/>
                  </a:lnTo>
                  <a:lnTo>
                    <a:pt x="3872" y="37300"/>
                  </a:lnTo>
                  <a:lnTo>
                    <a:pt x="17155" y="40819"/>
                  </a:lnTo>
                  <a:lnTo>
                    <a:pt x="40204"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61" name="Google Shape;61;p5"/>
            <p:cNvSpPr/>
            <p:nvPr/>
          </p:nvSpPr>
          <p:spPr>
            <a:xfrm>
              <a:off x="4380700" y="3435900"/>
              <a:ext cx="1018300" cy="1002925"/>
            </a:xfrm>
            <a:custGeom>
              <a:rect b="b" l="l" r="r" t="t"/>
              <a:pathLst>
                <a:path extrusionOk="0" h="40117" w="40732">
                  <a:moveTo>
                    <a:pt x="17507" y="1"/>
                  </a:moveTo>
                  <a:lnTo>
                    <a:pt x="3520" y="3872"/>
                  </a:lnTo>
                  <a:lnTo>
                    <a:pt x="1" y="17155"/>
                  </a:lnTo>
                  <a:lnTo>
                    <a:pt x="40732" y="40116"/>
                  </a:lnTo>
                  <a:lnTo>
                    <a:pt x="17507"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62" name="Google Shape;62;p5"/>
            <p:cNvSpPr/>
            <p:nvPr/>
          </p:nvSpPr>
          <p:spPr>
            <a:xfrm>
              <a:off x="1191725" y="238125"/>
              <a:ext cx="5236550" cy="5238750"/>
            </a:xfrm>
            <a:custGeom>
              <a:rect b="b" l="l" r="r" t="t"/>
              <a:pathLst>
                <a:path extrusionOk="0" h="209550" w="209462">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grpSp>
      <p:sp>
        <p:nvSpPr>
          <p:cNvPr id="63" name="Google Shape;63;p5"/>
          <p:cNvSpPr txBox="1"/>
          <p:nvPr>
            <p:ph type="title"/>
          </p:nvPr>
        </p:nvSpPr>
        <p:spPr>
          <a:xfrm>
            <a:off x="1003200" y="617375"/>
            <a:ext cx="7137600" cy="548700"/>
          </a:xfrm>
          <a:prstGeom prst="rect">
            <a:avLst/>
          </a:prstGeom>
        </p:spPr>
        <p:txBody>
          <a:bodyPr anchorCtr="0" anchor="b" bIns="0" lIns="0" spcFirstLastPara="1" rIns="0" wrap="square" tIns="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p:txBody>
      </p:sp>
      <p:sp>
        <p:nvSpPr>
          <p:cNvPr id="64" name="Google Shape;64;p5"/>
          <p:cNvSpPr txBox="1"/>
          <p:nvPr>
            <p:ph idx="1" type="body"/>
          </p:nvPr>
        </p:nvSpPr>
        <p:spPr>
          <a:xfrm>
            <a:off x="1003200" y="1563725"/>
            <a:ext cx="7137600" cy="2760300"/>
          </a:xfrm>
          <a:prstGeom prst="rect">
            <a:avLst/>
          </a:prstGeom>
        </p:spPr>
        <p:txBody>
          <a:bodyPr anchorCtr="0" anchor="t" bIns="0" lIns="0" spcFirstLastPara="1" rIns="0" wrap="square" tIns="0">
            <a:noAutofit/>
          </a:bodyPr>
          <a:lstStyle>
            <a:lvl1pPr indent="-381000" lvl="0" marL="457200">
              <a:spcBef>
                <a:spcPts val="600"/>
              </a:spcBef>
              <a:spcAft>
                <a:spcPts val="0"/>
              </a:spcAft>
              <a:buSzPts val="24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81000" lvl="3" marL="1828800">
              <a:spcBef>
                <a:spcPts val="0"/>
              </a:spcBef>
              <a:spcAft>
                <a:spcPts val="0"/>
              </a:spcAft>
              <a:buSzPts val="2400"/>
              <a:buChar char="￫"/>
              <a:defRPr/>
            </a:lvl4pPr>
            <a:lvl5pPr indent="-381000" lvl="4" marL="2286000">
              <a:spcBef>
                <a:spcPts val="0"/>
              </a:spcBef>
              <a:spcAft>
                <a:spcPts val="0"/>
              </a:spcAft>
              <a:buSzPts val="2400"/>
              <a:buChar char="￫"/>
              <a:defRPr/>
            </a:lvl5pPr>
            <a:lvl6pPr indent="-381000" lvl="5" marL="2743200">
              <a:spcBef>
                <a:spcPts val="0"/>
              </a:spcBef>
              <a:spcAft>
                <a:spcPts val="0"/>
              </a:spcAft>
              <a:buSzPts val="2400"/>
              <a:buChar char="￫"/>
              <a:defRPr/>
            </a:lvl6pPr>
            <a:lvl7pPr indent="-381000" lvl="6" marL="3200400">
              <a:spcBef>
                <a:spcPts val="0"/>
              </a:spcBef>
              <a:spcAft>
                <a:spcPts val="0"/>
              </a:spcAft>
              <a:buSzPts val="2400"/>
              <a:buChar char="￫"/>
              <a:defRPr/>
            </a:lvl7pPr>
            <a:lvl8pPr indent="-381000" lvl="7" marL="3657600">
              <a:spcBef>
                <a:spcPts val="0"/>
              </a:spcBef>
              <a:spcAft>
                <a:spcPts val="0"/>
              </a:spcAft>
              <a:buSzPts val="2400"/>
              <a:buChar char="￫"/>
              <a:defRPr/>
            </a:lvl8pPr>
            <a:lvl9pPr indent="-381000" lvl="8" marL="4114800">
              <a:spcBef>
                <a:spcPts val="0"/>
              </a:spcBef>
              <a:spcAft>
                <a:spcPts val="0"/>
              </a:spcAft>
              <a:buSzPts val="2400"/>
              <a:buChar char="￫"/>
              <a:defRPr/>
            </a:lvl9pPr>
          </a:lstStyle>
          <a:p/>
        </p:txBody>
      </p:sp>
      <p:sp>
        <p:nvSpPr>
          <p:cNvPr id="65" name="Google Shape;65;p5"/>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 Image background">
  <p:cSld name="TITLE_AND_BODY_1">
    <p:bg>
      <p:bgPr>
        <a:blipFill>
          <a:blip r:embed="rId2">
            <a:alphaModFix/>
          </a:blip>
          <a:stretch>
            <a:fillRect/>
          </a:stretch>
        </a:blipFill>
      </p:bgPr>
    </p:bg>
    <p:spTree>
      <p:nvGrpSpPr>
        <p:cNvPr id="66" name="Shape 66"/>
        <p:cNvGrpSpPr/>
        <p:nvPr/>
      </p:nvGrpSpPr>
      <p:grpSpPr>
        <a:xfrm>
          <a:off x="0" y="0"/>
          <a:ext cx="0" cy="0"/>
          <a:chOff x="0" y="0"/>
          <a:chExt cx="0" cy="0"/>
        </a:xfrm>
      </p:grpSpPr>
      <p:grpSp>
        <p:nvGrpSpPr>
          <p:cNvPr id="67" name="Google Shape;67;p6"/>
          <p:cNvGrpSpPr/>
          <p:nvPr/>
        </p:nvGrpSpPr>
        <p:grpSpPr>
          <a:xfrm>
            <a:off x="325492" y="304925"/>
            <a:ext cx="4511142" cy="4526109"/>
            <a:chOff x="2316267" y="304925"/>
            <a:chExt cx="4511142" cy="4526109"/>
          </a:xfrm>
        </p:grpSpPr>
        <p:sp>
          <p:nvSpPr>
            <p:cNvPr id="68" name="Google Shape;68;p6"/>
            <p:cNvSpPr/>
            <p:nvPr/>
          </p:nvSpPr>
          <p:spPr>
            <a:xfrm>
              <a:off x="2550175" y="541175"/>
              <a:ext cx="4043700" cy="4053600"/>
            </a:xfrm>
            <a:prstGeom prst="snip2DiagRect">
              <a:avLst>
                <a:gd fmla="val 0" name="adj1"/>
                <a:gd fmla="val 8729" name="adj2"/>
              </a:avLst>
            </a:prstGeom>
            <a:solidFill>
              <a:srgbClr val="FFFFFF"/>
            </a:solidFill>
            <a:ln>
              <a:noFill/>
            </a:ln>
            <a:effectLst>
              <a:outerShdw blurRad="42863" rotWithShape="0" algn="bl" dist="9525">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6"/>
            <p:cNvSpPr/>
            <p:nvPr/>
          </p:nvSpPr>
          <p:spPr>
            <a:xfrm>
              <a:off x="2626375" y="617375"/>
              <a:ext cx="3676062"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sp>
          <p:nvSpPr>
            <p:cNvPr id="70" name="Google Shape;70;p6"/>
            <p:cNvSpPr/>
            <p:nvPr/>
          </p:nvSpPr>
          <p:spPr>
            <a:xfrm rot="10800000">
              <a:off x="2841625" y="811975"/>
              <a:ext cx="3676062"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pic>
          <p:nvPicPr>
            <p:cNvPr id="71" name="Google Shape;71;p6"/>
            <p:cNvPicPr preferRelativeResize="0"/>
            <p:nvPr/>
          </p:nvPicPr>
          <p:blipFill>
            <a:blip r:embed="rId3">
              <a:alphaModFix/>
            </a:blip>
            <a:stretch>
              <a:fillRect/>
            </a:stretch>
          </p:blipFill>
          <p:spPr>
            <a:xfrm rot="-2700000">
              <a:off x="2700667" y="3795246"/>
              <a:ext cx="152400" cy="1150374"/>
            </a:xfrm>
            <a:prstGeom prst="rect">
              <a:avLst/>
            </a:prstGeom>
            <a:noFill/>
            <a:ln>
              <a:noFill/>
            </a:ln>
          </p:spPr>
        </p:pic>
        <p:pic>
          <p:nvPicPr>
            <p:cNvPr id="72" name="Google Shape;72;p6"/>
            <p:cNvPicPr preferRelativeResize="0"/>
            <p:nvPr/>
          </p:nvPicPr>
          <p:blipFill>
            <a:blip r:embed="rId3">
              <a:alphaModFix/>
            </a:blip>
            <a:stretch>
              <a:fillRect/>
            </a:stretch>
          </p:blipFill>
          <p:spPr>
            <a:xfrm rot="8100000">
              <a:off x="6290608" y="190338"/>
              <a:ext cx="152400" cy="1150374"/>
            </a:xfrm>
            <a:prstGeom prst="rect">
              <a:avLst/>
            </a:prstGeom>
            <a:noFill/>
            <a:ln>
              <a:noFill/>
            </a:ln>
          </p:spPr>
        </p:pic>
      </p:grpSp>
      <p:grpSp>
        <p:nvGrpSpPr>
          <p:cNvPr id="73" name="Google Shape;73;p6"/>
          <p:cNvGrpSpPr/>
          <p:nvPr/>
        </p:nvGrpSpPr>
        <p:grpSpPr>
          <a:xfrm>
            <a:off x="796444" y="1424044"/>
            <a:ext cx="277537" cy="277654"/>
            <a:chOff x="1191725" y="238125"/>
            <a:chExt cx="5236550" cy="5238750"/>
          </a:xfrm>
        </p:grpSpPr>
        <p:sp>
          <p:nvSpPr>
            <p:cNvPr id="74" name="Google Shape;74;p6"/>
            <p:cNvSpPr/>
            <p:nvPr/>
          </p:nvSpPr>
          <p:spPr>
            <a:xfrm>
              <a:off x="2218800" y="1278375"/>
              <a:ext cx="1018300" cy="1002925"/>
            </a:xfrm>
            <a:custGeom>
              <a:rect b="b" l="l" r="r" t="t"/>
              <a:pathLst>
                <a:path extrusionOk="0" h="40117" w="40732">
                  <a:moveTo>
                    <a:pt x="0" y="1"/>
                  </a:moveTo>
                  <a:lnTo>
                    <a:pt x="23225" y="40116"/>
                  </a:lnTo>
                  <a:lnTo>
                    <a:pt x="37212" y="36158"/>
                  </a:lnTo>
                  <a:lnTo>
                    <a:pt x="40731" y="22962"/>
                  </a:lnTo>
                  <a:lnTo>
                    <a:pt x="0"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75" name="Google Shape;75;p6"/>
            <p:cNvSpPr/>
            <p:nvPr/>
          </p:nvSpPr>
          <p:spPr>
            <a:xfrm>
              <a:off x="2227575" y="3429300"/>
              <a:ext cx="1002925" cy="1018300"/>
            </a:xfrm>
            <a:custGeom>
              <a:rect b="b" l="l" r="r" t="t"/>
              <a:pathLst>
                <a:path extrusionOk="0" h="40732" w="40117">
                  <a:moveTo>
                    <a:pt x="22962" y="1"/>
                  </a:moveTo>
                  <a:lnTo>
                    <a:pt x="1" y="40732"/>
                  </a:lnTo>
                  <a:lnTo>
                    <a:pt x="40116" y="17595"/>
                  </a:lnTo>
                  <a:lnTo>
                    <a:pt x="36158" y="3608"/>
                  </a:lnTo>
                  <a:lnTo>
                    <a:pt x="22962"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76" name="Google Shape;76;p6"/>
            <p:cNvSpPr/>
            <p:nvPr/>
          </p:nvSpPr>
          <p:spPr>
            <a:xfrm>
              <a:off x="4385100" y="1267400"/>
              <a:ext cx="1005125" cy="1020500"/>
            </a:xfrm>
            <a:custGeom>
              <a:rect b="b" l="l" r="r" t="t"/>
              <a:pathLst>
                <a:path extrusionOk="0" h="40820" w="40205">
                  <a:moveTo>
                    <a:pt x="40204" y="0"/>
                  </a:moveTo>
                  <a:lnTo>
                    <a:pt x="1" y="23313"/>
                  </a:lnTo>
                  <a:lnTo>
                    <a:pt x="3872" y="37300"/>
                  </a:lnTo>
                  <a:lnTo>
                    <a:pt x="17155" y="40819"/>
                  </a:lnTo>
                  <a:lnTo>
                    <a:pt x="40204"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77" name="Google Shape;77;p6"/>
            <p:cNvSpPr/>
            <p:nvPr/>
          </p:nvSpPr>
          <p:spPr>
            <a:xfrm>
              <a:off x="4380700" y="3435900"/>
              <a:ext cx="1018300" cy="1002925"/>
            </a:xfrm>
            <a:custGeom>
              <a:rect b="b" l="l" r="r" t="t"/>
              <a:pathLst>
                <a:path extrusionOk="0" h="40117" w="40732">
                  <a:moveTo>
                    <a:pt x="17507" y="1"/>
                  </a:moveTo>
                  <a:lnTo>
                    <a:pt x="3520" y="3872"/>
                  </a:lnTo>
                  <a:lnTo>
                    <a:pt x="1" y="17155"/>
                  </a:lnTo>
                  <a:lnTo>
                    <a:pt x="40732" y="40116"/>
                  </a:lnTo>
                  <a:lnTo>
                    <a:pt x="17507"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78" name="Google Shape;78;p6"/>
            <p:cNvSpPr/>
            <p:nvPr/>
          </p:nvSpPr>
          <p:spPr>
            <a:xfrm>
              <a:off x="1191725" y="238125"/>
              <a:ext cx="5236550" cy="5238750"/>
            </a:xfrm>
            <a:custGeom>
              <a:rect b="b" l="l" r="r" t="t"/>
              <a:pathLst>
                <a:path extrusionOk="0" h="209550" w="209462">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grpSp>
      <p:sp>
        <p:nvSpPr>
          <p:cNvPr id="79" name="Google Shape;79;p6"/>
          <p:cNvSpPr txBox="1"/>
          <p:nvPr>
            <p:ph type="title"/>
          </p:nvPr>
        </p:nvSpPr>
        <p:spPr>
          <a:xfrm>
            <a:off x="796450" y="845975"/>
            <a:ext cx="3553500" cy="548700"/>
          </a:xfrm>
          <a:prstGeom prst="rect">
            <a:avLst/>
          </a:prstGeom>
        </p:spPr>
        <p:txBody>
          <a:bodyPr anchorCtr="0" anchor="b" bIns="0" lIns="0" spcFirstLastPara="1" rIns="0" wrap="square" tIns="0">
            <a:noAutofit/>
          </a:bodyPr>
          <a:lstStyle>
            <a:lvl1pPr lvl="0" rtl="0" algn="l">
              <a:spcBef>
                <a:spcPts val="0"/>
              </a:spcBef>
              <a:spcAft>
                <a:spcPts val="0"/>
              </a:spcAft>
              <a:buSzPts val="1600"/>
              <a:buNone/>
              <a:defRPr/>
            </a:lvl1pPr>
            <a:lvl2pPr lvl="1" rtl="0" algn="l">
              <a:spcBef>
                <a:spcPts val="0"/>
              </a:spcBef>
              <a:spcAft>
                <a:spcPts val="0"/>
              </a:spcAft>
              <a:buSzPts val="1600"/>
              <a:buNone/>
              <a:defRPr/>
            </a:lvl2pPr>
            <a:lvl3pPr lvl="2" rtl="0" algn="l">
              <a:spcBef>
                <a:spcPts val="0"/>
              </a:spcBef>
              <a:spcAft>
                <a:spcPts val="0"/>
              </a:spcAft>
              <a:buSzPts val="1600"/>
              <a:buNone/>
              <a:defRPr/>
            </a:lvl3pPr>
            <a:lvl4pPr lvl="3" rtl="0" algn="l">
              <a:spcBef>
                <a:spcPts val="0"/>
              </a:spcBef>
              <a:spcAft>
                <a:spcPts val="0"/>
              </a:spcAft>
              <a:buSzPts val="1600"/>
              <a:buNone/>
              <a:defRPr/>
            </a:lvl4pPr>
            <a:lvl5pPr lvl="4" rtl="0" algn="l">
              <a:spcBef>
                <a:spcPts val="0"/>
              </a:spcBef>
              <a:spcAft>
                <a:spcPts val="0"/>
              </a:spcAft>
              <a:buSzPts val="1600"/>
              <a:buNone/>
              <a:defRPr/>
            </a:lvl5pPr>
            <a:lvl6pPr lvl="5" rtl="0" algn="l">
              <a:spcBef>
                <a:spcPts val="0"/>
              </a:spcBef>
              <a:spcAft>
                <a:spcPts val="0"/>
              </a:spcAft>
              <a:buSzPts val="1600"/>
              <a:buNone/>
              <a:defRPr/>
            </a:lvl6pPr>
            <a:lvl7pPr lvl="6" rtl="0" algn="l">
              <a:spcBef>
                <a:spcPts val="0"/>
              </a:spcBef>
              <a:spcAft>
                <a:spcPts val="0"/>
              </a:spcAft>
              <a:buSzPts val="1600"/>
              <a:buNone/>
              <a:defRPr/>
            </a:lvl7pPr>
            <a:lvl8pPr lvl="7" rtl="0" algn="l">
              <a:spcBef>
                <a:spcPts val="0"/>
              </a:spcBef>
              <a:spcAft>
                <a:spcPts val="0"/>
              </a:spcAft>
              <a:buSzPts val="1600"/>
              <a:buNone/>
              <a:defRPr/>
            </a:lvl8pPr>
            <a:lvl9pPr lvl="8" rtl="0" algn="l">
              <a:spcBef>
                <a:spcPts val="0"/>
              </a:spcBef>
              <a:spcAft>
                <a:spcPts val="0"/>
              </a:spcAft>
              <a:buSzPts val="1600"/>
              <a:buNone/>
              <a:defRPr/>
            </a:lvl9pPr>
          </a:lstStyle>
          <a:p/>
        </p:txBody>
      </p:sp>
      <p:sp>
        <p:nvSpPr>
          <p:cNvPr id="80" name="Google Shape;80;p6"/>
          <p:cNvSpPr txBox="1"/>
          <p:nvPr>
            <p:ph idx="1" type="body"/>
          </p:nvPr>
        </p:nvSpPr>
        <p:spPr>
          <a:xfrm>
            <a:off x="796450" y="1792325"/>
            <a:ext cx="3553500" cy="2404500"/>
          </a:xfrm>
          <a:prstGeom prst="rect">
            <a:avLst/>
          </a:prstGeom>
        </p:spPr>
        <p:txBody>
          <a:bodyPr anchorCtr="0" anchor="t" bIns="0" lIns="0" spcFirstLastPara="1" rIns="0" wrap="square" tIns="0">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81" name="Google Shape;81;p6"/>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bg>
      <p:bgPr>
        <a:blipFill>
          <a:blip r:embed="rId2">
            <a:alphaModFix/>
          </a:blip>
          <a:stretch>
            <a:fillRect/>
          </a:stretch>
        </a:blipFill>
      </p:bgPr>
    </p:bg>
    <p:spTree>
      <p:nvGrpSpPr>
        <p:cNvPr id="82" name="Shape 82"/>
        <p:cNvGrpSpPr/>
        <p:nvPr/>
      </p:nvGrpSpPr>
      <p:grpSpPr>
        <a:xfrm>
          <a:off x="0" y="0"/>
          <a:ext cx="0" cy="0"/>
          <a:chOff x="0" y="0"/>
          <a:chExt cx="0" cy="0"/>
        </a:xfrm>
      </p:grpSpPr>
      <p:sp>
        <p:nvSpPr>
          <p:cNvPr id="83" name="Google Shape;83;p7"/>
          <p:cNvSpPr/>
          <p:nvPr/>
        </p:nvSpPr>
        <p:spPr>
          <a:xfrm>
            <a:off x="25" y="-7525"/>
            <a:ext cx="9144000" cy="5151000"/>
          </a:xfrm>
          <a:prstGeom prst="rect">
            <a:avLst/>
          </a:prstGeom>
          <a:solidFill>
            <a:srgbClr val="040E11">
              <a:alpha val="2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 name="Google Shape;84;p7"/>
          <p:cNvGrpSpPr/>
          <p:nvPr/>
        </p:nvGrpSpPr>
        <p:grpSpPr>
          <a:xfrm>
            <a:off x="312475" y="304925"/>
            <a:ext cx="8519109" cy="4526109"/>
            <a:chOff x="312475" y="304925"/>
            <a:chExt cx="8519109" cy="4526109"/>
          </a:xfrm>
        </p:grpSpPr>
        <p:sp>
          <p:nvSpPr>
            <p:cNvPr id="85" name="Google Shape;85;p7"/>
            <p:cNvSpPr/>
            <p:nvPr/>
          </p:nvSpPr>
          <p:spPr>
            <a:xfrm>
              <a:off x="548725" y="541175"/>
              <a:ext cx="8046600" cy="4053600"/>
            </a:xfrm>
            <a:prstGeom prst="snip2DiagRect">
              <a:avLst>
                <a:gd fmla="val 0" name="adj1"/>
                <a:gd fmla="val 8729" name="adj2"/>
              </a:avLst>
            </a:prstGeom>
            <a:solidFill>
              <a:srgbClr val="FFFFFF"/>
            </a:solidFill>
            <a:ln>
              <a:noFill/>
            </a:ln>
            <a:effectLst>
              <a:outerShdw blurRad="42863" rotWithShape="0" algn="bl" dist="9525">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7"/>
            <p:cNvSpPr/>
            <p:nvPr/>
          </p:nvSpPr>
          <p:spPr>
            <a:xfrm>
              <a:off x="624925" y="617375"/>
              <a:ext cx="7719575"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sp>
          <p:nvSpPr>
            <p:cNvPr id="87" name="Google Shape;87;p7"/>
            <p:cNvSpPr/>
            <p:nvPr/>
          </p:nvSpPr>
          <p:spPr>
            <a:xfrm rot="10800000">
              <a:off x="799550" y="811975"/>
              <a:ext cx="7719575"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pic>
          <p:nvPicPr>
            <p:cNvPr id="88" name="Google Shape;88;p7"/>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89" name="Google Shape;89;p7"/>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grpSp>
        <p:nvGrpSpPr>
          <p:cNvPr id="90" name="Google Shape;90;p7"/>
          <p:cNvGrpSpPr/>
          <p:nvPr/>
        </p:nvGrpSpPr>
        <p:grpSpPr>
          <a:xfrm>
            <a:off x="4433231" y="1195444"/>
            <a:ext cx="277537" cy="277654"/>
            <a:chOff x="1191725" y="238125"/>
            <a:chExt cx="5236550" cy="5238750"/>
          </a:xfrm>
        </p:grpSpPr>
        <p:sp>
          <p:nvSpPr>
            <p:cNvPr id="91" name="Google Shape;91;p7"/>
            <p:cNvSpPr/>
            <p:nvPr/>
          </p:nvSpPr>
          <p:spPr>
            <a:xfrm>
              <a:off x="2218800" y="1278375"/>
              <a:ext cx="1018300" cy="1002925"/>
            </a:xfrm>
            <a:custGeom>
              <a:rect b="b" l="l" r="r" t="t"/>
              <a:pathLst>
                <a:path extrusionOk="0" h="40117" w="40732">
                  <a:moveTo>
                    <a:pt x="0" y="1"/>
                  </a:moveTo>
                  <a:lnTo>
                    <a:pt x="23225" y="40116"/>
                  </a:lnTo>
                  <a:lnTo>
                    <a:pt x="37212" y="36158"/>
                  </a:lnTo>
                  <a:lnTo>
                    <a:pt x="40731" y="22962"/>
                  </a:lnTo>
                  <a:lnTo>
                    <a:pt x="0"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92" name="Google Shape;92;p7"/>
            <p:cNvSpPr/>
            <p:nvPr/>
          </p:nvSpPr>
          <p:spPr>
            <a:xfrm>
              <a:off x="2227575" y="3429300"/>
              <a:ext cx="1002925" cy="1018300"/>
            </a:xfrm>
            <a:custGeom>
              <a:rect b="b" l="l" r="r" t="t"/>
              <a:pathLst>
                <a:path extrusionOk="0" h="40732" w="40117">
                  <a:moveTo>
                    <a:pt x="22962" y="1"/>
                  </a:moveTo>
                  <a:lnTo>
                    <a:pt x="1" y="40732"/>
                  </a:lnTo>
                  <a:lnTo>
                    <a:pt x="40116" y="17595"/>
                  </a:lnTo>
                  <a:lnTo>
                    <a:pt x="36158" y="3608"/>
                  </a:lnTo>
                  <a:lnTo>
                    <a:pt x="22962"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93" name="Google Shape;93;p7"/>
            <p:cNvSpPr/>
            <p:nvPr/>
          </p:nvSpPr>
          <p:spPr>
            <a:xfrm>
              <a:off x="4385100" y="1267400"/>
              <a:ext cx="1005125" cy="1020500"/>
            </a:xfrm>
            <a:custGeom>
              <a:rect b="b" l="l" r="r" t="t"/>
              <a:pathLst>
                <a:path extrusionOk="0" h="40820" w="40205">
                  <a:moveTo>
                    <a:pt x="40204" y="0"/>
                  </a:moveTo>
                  <a:lnTo>
                    <a:pt x="1" y="23313"/>
                  </a:lnTo>
                  <a:lnTo>
                    <a:pt x="3872" y="37300"/>
                  </a:lnTo>
                  <a:lnTo>
                    <a:pt x="17155" y="40819"/>
                  </a:lnTo>
                  <a:lnTo>
                    <a:pt x="40204"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94" name="Google Shape;94;p7"/>
            <p:cNvSpPr/>
            <p:nvPr/>
          </p:nvSpPr>
          <p:spPr>
            <a:xfrm>
              <a:off x="4380700" y="3435900"/>
              <a:ext cx="1018300" cy="1002925"/>
            </a:xfrm>
            <a:custGeom>
              <a:rect b="b" l="l" r="r" t="t"/>
              <a:pathLst>
                <a:path extrusionOk="0" h="40117" w="40732">
                  <a:moveTo>
                    <a:pt x="17507" y="1"/>
                  </a:moveTo>
                  <a:lnTo>
                    <a:pt x="3520" y="3872"/>
                  </a:lnTo>
                  <a:lnTo>
                    <a:pt x="1" y="17155"/>
                  </a:lnTo>
                  <a:lnTo>
                    <a:pt x="40732" y="40116"/>
                  </a:lnTo>
                  <a:lnTo>
                    <a:pt x="17507"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95" name="Google Shape;95;p7"/>
            <p:cNvSpPr/>
            <p:nvPr/>
          </p:nvSpPr>
          <p:spPr>
            <a:xfrm>
              <a:off x="1191725" y="238125"/>
              <a:ext cx="5236550" cy="5238750"/>
            </a:xfrm>
            <a:custGeom>
              <a:rect b="b" l="l" r="r" t="t"/>
              <a:pathLst>
                <a:path extrusionOk="0" h="209550" w="209462">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grpSp>
      <p:sp>
        <p:nvSpPr>
          <p:cNvPr id="96" name="Google Shape;96;p7"/>
          <p:cNvSpPr txBox="1"/>
          <p:nvPr>
            <p:ph type="title"/>
          </p:nvPr>
        </p:nvSpPr>
        <p:spPr>
          <a:xfrm>
            <a:off x="1003200" y="617375"/>
            <a:ext cx="7137600" cy="548700"/>
          </a:xfrm>
          <a:prstGeom prst="rect">
            <a:avLst/>
          </a:prstGeom>
        </p:spPr>
        <p:txBody>
          <a:bodyPr anchorCtr="0" anchor="b" bIns="0" lIns="0" spcFirstLastPara="1" rIns="0" wrap="square" tIns="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p:txBody>
      </p:sp>
      <p:sp>
        <p:nvSpPr>
          <p:cNvPr id="97" name="Google Shape;97;p7"/>
          <p:cNvSpPr txBox="1"/>
          <p:nvPr>
            <p:ph idx="1" type="body"/>
          </p:nvPr>
        </p:nvSpPr>
        <p:spPr>
          <a:xfrm>
            <a:off x="1003200" y="1563725"/>
            <a:ext cx="3356700" cy="2801700"/>
          </a:xfrm>
          <a:prstGeom prst="rect">
            <a:avLst/>
          </a:prstGeom>
        </p:spPr>
        <p:txBody>
          <a:bodyPr anchorCtr="0" anchor="t" bIns="0" lIns="0" spcFirstLastPara="1" rIns="0" wrap="square" tIns="0">
            <a:noAutofit/>
          </a:bodyPr>
          <a:lstStyle>
            <a:lvl1pPr indent="-355600" lvl="0" marL="457200">
              <a:spcBef>
                <a:spcPts val="600"/>
              </a:spcBef>
              <a:spcAft>
                <a:spcPts val="0"/>
              </a:spcAft>
              <a:buSzPts val="2000"/>
              <a:buChar char="➢"/>
              <a:defRPr sz="2000"/>
            </a:lvl1pPr>
            <a:lvl2pPr indent="-355600" lvl="1" marL="914400">
              <a:spcBef>
                <a:spcPts val="0"/>
              </a:spcBef>
              <a:spcAft>
                <a:spcPts val="0"/>
              </a:spcAft>
              <a:buSzPts val="2000"/>
              <a:buChar char="￫"/>
              <a:defRPr sz="2000"/>
            </a:lvl2pPr>
            <a:lvl3pPr indent="-355600" lvl="2" marL="1371600">
              <a:spcBef>
                <a:spcPts val="0"/>
              </a:spcBef>
              <a:spcAft>
                <a:spcPts val="0"/>
              </a:spcAft>
              <a:buSzPts val="2000"/>
              <a:buChar char="￫"/>
              <a:defRPr sz="2000"/>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sp>
        <p:nvSpPr>
          <p:cNvPr id="98" name="Google Shape;98;p7"/>
          <p:cNvSpPr txBox="1"/>
          <p:nvPr>
            <p:ph idx="2" type="body"/>
          </p:nvPr>
        </p:nvSpPr>
        <p:spPr>
          <a:xfrm>
            <a:off x="4784110" y="1563725"/>
            <a:ext cx="3356700" cy="2801700"/>
          </a:xfrm>
          <a:prstGeom prst="rect">
            <a:avLst/>
          </a:prstGeom>
        </p:spPr>
        <p:txBody>
          <a:bodyPr anchorCtr="0" anchor="t" bIns="0" lIns="0" spcFirstLastPara="1" rIns="0" wrap="square" tIns="0">
            <a:noAutofit/>
          </a:bodyPr>
          <a:lstStyle>
            <a:lvl1pPr indent="-355600" lvl="0" marL="457200">
              <a:spcBef>
                <a:spcPts val="600"/>
              </a:spcBef>
              <a:spcAft>
                <a:spcPts val="0"/>
              </a:spcAft>
              <a:buSzPts val="2000"/>
              <a:buChar char="➢"/>
              <a:defRPr sz="2000"/>
            </a:lvl1pPr>
            <a:lvl2pPr indent="-355600" lvl="1" marL="914400">
              <a:spcBef>
                <a:spcPts val="0"/>
              </a:spcBef>
              <a:spcAft>
                <a:spcPts val="0"/>
              </a:spcAft>
              <a:buSzPts val="2000"/>
              <a:buChar char="￫"/>
              <a:defRPr sz="2000"/>
            </a:lvl2pPr>
            <a:lvl3pPr indent="-355600" lvl="2" marL="1371600">
              <a:spcBef>
                <a:spcPts val="0"/>
              </a:spcBef>
              <a:spcAft>
                <a:spcPts val="0"/>
              </a:spcAft>
              <a:buSzPts val="2000"/>
              <a:buChar char="￫"/>
              <a:defRPr sz="2000"/>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sp>
        <p:nvSpPr>
          <p:cNvPr id="99" name="Google Shape;99;p7"/>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bg>
      <p:bgPr>
        <a:blipFill>
          <a:blip r:embed="rId2">
            <a:alphaModFix/>
          </a:blip>
          <a:stretch>
            <a:fillRect/>
          </a:stretch>
        </a:blipFill>
      </p:bgPr>
    </p:bg>
    <p:spTree>
      <p:nvGrpSpPr>
        <p:cNvPr id="100" name="Shape 100"/>
        <p:cNvGrpSpPr/>
        <p:nvPr/>
      </p:nvGrpSpPr>
      <p:grpSpPr>
        <a:xfrm>
          <a:off x="0" y="0"/>
          <a:ext cx="0" cy="0"/>
          <a:chOff x="0" y="0"/>
          <a:chExt cx="0" cy="0"/>
        </a:xfrm>
      </p:grpSpPr>
      <p:sp>
        <p:nvSpPr>
          <p:cNvPr id="101" name="Google Shape;101;p8"/>
          <p:cNvSpPr/>
          <p:nvPr/>
        </p:nvSpPr>
        <p:spPr>
          <a:xfrm>
            <a:off x="25" y="-7525"/>
            <a:ext cx="9144000" cy="5151000"/>
          </a:xfrm>
          <a:prstGeom prst="rect">
            <a:avLst/>
          </a:prstGeom>
          <a:solidFill>
            <a:srgbClr val="040E11">
              <a:alpha val="2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 name="Google Shape;102;p8"/>
          <p:cNvGrpSpPr/>
          <p:nvPr/>
        </p:nvGrpSpPr>
        <p:grpSpPr>
          <a:xfrm>
            <a:off x="312475" y="304925"/>
            <a:ext cx="8519109" cy="4526109"/>
            <a:chOff x="312475" y="304925"/>
            <a:chExt cx="8519109" cy="4526109"/>
          </a:xfrm>
        </p:grpSpPr>
        <p:sp>
          <p:nvSpPr>
            <p:cNvPr id="103" name="Google Shape;103;p8"/>
            <p:cNvSpPr/>
            <p:nvPr/>
          </p:nvSpPr>
          <p:spPr>
            <a:xfrm>
              <a:off x="548725" y="541175"/>
              <a:ext cx="8046600" cy="4053600"/>
            </a:xfrm>
            <a:prstGeom prst="snip2DiagRect">
              <a:avLst>
                <a:gd fmla="val 0" name="adj1"/>
                <a:gd fmla="val 8729" name="adj2"/>
              </a:avLst>
            </a:prstGeom>
            <a:solidFill>
              <a:srgbClr val="FFFFFF"/>
            </a:solidFill>
            <a:ln>
              <a:noFill/>
            </a:ln>
            <a:effectLst>
              <a:outerShdw blurRad="42863" rotWithShape="0" algn="bl" dist="9525">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8"/>
            <p:cNvSpPr/>
            <p:nvPr/>
          </p:nvSpPr>
          <p:spPr>
            <a:xfrm>
              <a:off x="624925" y="617375"/>
              <a:ext cx="7719575"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sp>
          <p:nvSpPr>
            <p:cNvPr id="105" name="Google Shape;105;p8"/>
            <p:cNvSpPr/>
            <p:nvPr/>
          </p:nvSpPr>
          <p:spPr>
            <a:xfrm rot="10800000">
              <a:off x="799550" y="811975"/>
              <a:ext cx="7719575"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pic>
          <p:nvPicPr>
            <p:cNvPr id="106" name="Google Shape;106;p8"/>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107" name="Google Shape;107;p8"/>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grpSp>
        <p:nvGrpSpPr>
          <p:cNvPr id="108" name="Google Shape;108;p8"/>
          <p:cNvGrpSpPr/>
          <p:nvPr/>
        </p:nvGrpSpPr>
        <p:grpSpPr>
          <a:xfrm>
            <a:off x="4433231" y="1195444"/>
            <a:ext cx="277537" cy="277654"/>
            <a:chOff x="1191725" y="238125"/>
            <a:chExt cx="5236550" cy="5238750"/>
          </a:xfrm>
        </p:grpSpPr>
        <p:sp>
          <p:nvSpPr>
            <p:cNvPr id="109" name="Google Shape;109;p8"/>
            <p:cNvSpPr/>
            <p:nvPr/>
          </p:nvSpPr>
          <p:spPr>
            <a:xfrm>
              <a:off x="2218800" y="1278375"/>
              <a:ext cx="1018300" cy="1002925"/>
            </a:xfrm>
            <a:custGeom>
              <a:rect b="b" l="l" r="r" t="t"/>
              <a:pathLst>
                <a:path extrusionOk="0" h="40117" w="40732">
                  <a:moveTo>
                    <a:pt x="0" y="1"/>
                  </a:moveTo>
                  <a:lnTo>
                    <a:pt x="23225" y="40116"/>
                  </a:lnTo>
                  <a:lnTo>
                    <a:pt x="37212" y="36158"/>
                  </a:lnTo>
                  <a:lnTo>
                    <a:pt x="40731" y="22962"/>
                  </a:lnTo>
                  <a:lnTo>
                    <a:pt x="0"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110" name="Google Shape;110;p8"/>
            <p:cNvSpPr/>
            <p:nvPr/>
          </p:nvSpPr>
          <p:spPr>
            <a:xfrm>
              <a:off x="2227575" y="3429300"/>
              <a:ext cx="1002925" cy="1018300"/>
            </a:xfrm>
            <a:custGeom>
              <a:rect b="b" l="l" r="r" t="t"/>
              <a:pathLst>
                <a:path extrusionOk="0" h="40732" w="40117">
                  <a:moveTo>
                    <a:pt x="22962" y="1"/>
                  </a:moveTo>
                  <a:lnTo>
                    <a:pt x="1" y="40732"/>
                  </a:lnTo>
                  <a:lnTo>
                    <a:pt x="40116" y="17595"/>
                  </a:lnTo>
                  <a:lnTo>
                    <a:pt x="36158" y="3608"/>
                  </a:lnTo>
                  <a:lnTo>
                    <a:pt x="22962"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111" name="Google Shape;111;p8"/>
            <p:cNvSpPr/>
            <p:nvPr/>
          </p:nvSpPr>
          <p:spPr>
            <a:xfrm>
              <a:off x="4385100" y="1267400"/>
              <a:ext cx="1005125" cy="1020500"/>
            </a:xfrm>
            <a:custGeom>
              <a:rect b="b" l="l" r="r" t="t"/>
              <a:pathLst>
                <a:path extrusionOk="0" h="40820" w="40205">
                  <a:moveTo>
                    <a:pt x="40204" y="0"/>
                  </a:moveTo>
                  <a:lnTo>
                    <a:pt x="1" y="23313"/>
                  </a:lnTo>
                  <a:lnTo>
                    <a:pt x="3872" y="37300"/>
                  </a:lnTo>
                  <a:lnTo>
                    <a:pt x="17155" y="40819"/>
                  </a:lnTo>
                  <a:lnTo>
                    <a:pt x="40204"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112" name="Google Shape;112;p8"/>
            <p:cNvSpPr/>
            <p:nvPr/>
          </p:nvSpPr>
          <p:spPr>
            <a:xfrm>
              <a:off x="4380700" y="3435900"/>
              <a:ext cx="1018300" cy="1002925"/>
            </a:xfrm>
            <a:custGeom>
              <a:rect b="b" l="l" r="r" t="t"/>
              <a:pathLst>
                <a:path extrusionOk="0" h="40117" w="40732">
                  <a:moveTo>
                    <a:pt x="17507" y="1"/>
                  </a:moveTo>
                  <a:lnTo>
                    <a:pt x="3520" y="3872"/>
                  </a:lnTo>
                  <a:lnTo>
                    <a:pt x="1" y="17155"/>
                  </a:lnTo>
                  <a:lnTo>
                    <a:pt x="40732" y="40116"/>
                  </a:lnTo>
                  <a:lnTo>
                    <a:pt x="17507"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113" name="Google Shape;113;p8"/>
            <p:cNvSpPr/>
            <p:nvPr/>
          </p:nvSpPr>
          <p:spPr>
            <a:xfrm>
              <a:off x="1191725" y="238125"/>
              <a:ext cx="5236550" cy="5238750"/>
            </a:xfrm>
            <a:custGeom>
              <a:rect b="b" l="l" r="r" t="t"/>
              <a:pathLst>
                <a:path extrusionOk="0" h="209550" w="209462">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grpSp>
      <p:sp>
        <p:nvSpPr>
          <p:cNvPr id="114" name="Google Shape;114;p8"/>
          <p:cNvSpPr txBox="1"/>
          <p:nvPr>
            <p:ph type="title"/>
          </p:nvPr>
        </p:nvSpPr>
        <p:spPr>
          <a:xfrm>
            <a:off x="1003200" y="617375"/>
            <a:ext cx="7137600" cy="548700"/>
          </a:xfrm>
          <a:prstGeom prst="rect">
            <a:avLst/>
          </a:prstGeom>
        </p:spPr>
        <p:txBody>
          <a:bodyPr anchorCtr="0" anchor="b"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15" name="Google Shape;115;p8"/>
          <p:cNvSpPr txBox="1"/>
          <p:nvPr>
            <p:ph idx="1" type="body"/>
          </p:nvPr>
        </p:nvSpPr>
        <p:spPr>
          <a:xfrm>
            <a:off x="1003200" y="1563725"/>
            <a:ext cx="2233800" cy="2747700"/>
          </a:xfrm>
          <a:prstGeom prst="rect">
            <a:avLst/>
          </a:prstGeom>
        </p:spPr>
        <p:txBody>
          <a:bodyPr anchorCtr="0" anchor="t" bIns="0" lIns="0" spcFirstLastPara="1" rIns="0" wrap="square" tIns="0">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16" name="Google Shape;116;p8"/>
          <p:cNvSpPr txBox="1"/>
          <p:nvPr>
            <p:ph idx="2" type="body"/>
          </p:nvPr>
        </p:nvSpPr>
        <p:spPr>
          <a:xfrm>
            <a:off x="3455100" y="1563725"/>
            <a:ext cx="2233800" cy="2747700"/>
          </a:xfrm>
          <a:prstGeom prst="rect">
            <a:avLst/>
          </a:prstGeom>
        </p:spPr>
        <p:txBody>
          <a:bodyPr anchorCtr="0" anchor="t" bIns="0" lIns="0" spcFirstLastPara="1" rIns="0" wrap="square" tIns="0">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17" name="Google Shape;117;p8"/>
          <p:cNvSpPr txBox="1"/>
          <p:nvPr>
            <p:ph idx="3" type="body"/>
          </p:nvPr>
        </p:nvSpPr>
        <p:spPr>
          <a:xfrm>
            <a:off x="5907003" y="1563725"/>
            <a:ext cx="2233800" cy="2747700"/>
          </a:xfrm>
          <a:prstGeom prst="rect">
            <a:avLst/>
          </a:prstGeom>
        </p:spPr>
        <p:txBody>
          <a:bodyPr anchorCtr="0" anchor="t" bIns="0" lIns="0" spcFirstLastPara="1" rIns="0" wrap="square" tIns="0">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18" name="Google Shape;118;p8"/>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119" name="Shape 119"/>
        <p:cNvGrpSpPr/>
        <p:nvPr/>
      </p:nvGrpSpPr>
      <p:grpSpPr>
        <a:xfrm>
          <a:off x="0" y="0"/>
          <a:ext cx="0" cy="0"/>
          <a:chOff x="0" y="0"/>
          <a:chExt cx="0" cy="0"/>
        </a:xfrm>
      </p:grpSpPr>
      <p:sp>
        <p:nvSpPr>
          <p:cNvPr id="120" name="Google Shape;120;p9"/>
          <p:cNvSpPr/>
          <p:nvPr/>
        </p:nvSpPr>
        <p:spPr>
          <a:xfrm>
            <a:off x="25" y="-7525"/>
            <a:ext cx="9144000" cy="5151000"/>
          </a:xfrm>
          <a:prstGeom prst="rect">
            <a:avLst/>
          </a:prstGeom>
          <a:solidFill>
            <a:srgbClr val="040E11">
              <a:alpha val="2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 name="Google Shape;121;p9"/>
          <p:cNvGrpSpPr/>
          <p:nvPr/>
        </p:nvGrpSpPr>
        <p:grpSpPr>
          <a:xfrm>
            <a:off x="312475" y="304925"/>
            <a:ext cx="8519109" cy="4526109"/>
            <a:chOff x="312475" y="304925"/>
            <a:chExt cx="8519109" cy="4526109"/>
          </a:xfrm>
        </p:grpSpPr>
        <p:sp>
          <p:nvSpPr>
            <p:cNvPr id="122" name="Google Shape;122;p9"/>
            <p:cNvSpPr/>
            <p:nvPr/>
          </p:nvSpPr>
          <p:spPr>
            <a:xfrm>
              <a:off x="548725" y="541175"/>
              <a:ext cx="8046600" cy="4053600"/>
            </a:xfrm>
            <a:prstGeom prst="snip2DiagRect">
              <a:avLst>
                <a:gd fmla="val 0" name="adj1"/>
                <a:gd fmla="val 8729" name="adj2"/>
              </a:avLst>
            </a:prstGeom>
            <a:solidFill>
              <a:srgbClr val="FFFFFF"/>
            </a:solidFill>
            <a:ln>
              <a:noFill/>
            </a:ln>
            <a:effectLst>
              <a:outerShdw blurRad="42863" rotWithShape="0" algn="bl" dist="9525">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9"/>
            <p:cNvSpPr/>
            <p:nvPr/>
          </p:nvSpPr>
          <p:spPr>
            <a:xfrm>
              <a:off x="624925" y="617375"/>
              <a:ext cx="7719575"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sp>
          <p:nvSpPr>
            <p:cNvPr id="124" name="Google Shape;124;p9"/>
            <p:cNvSpPr/>
            <p:nvPr/>
          </p:nvSpPr>
          <p:spPr>
            <a:xfrm rot="10800000">
              <a:off x="799550" y="811975"/>
              <a:ext cx="7719575"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pic>
          <p:nvPicPr>
            <p:cNvPr id="125" name="Google Shape;125;p9"/>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126" name="Google Shape;126;p9"/>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grpSp>
        <p:nvGrpSpPr>
          <p:cNvPr id="127" name="Google Shape;127;p9"/>
          <p:cNvGrpSpPr/>
          <p:nvPr/>
        </p:nvGrpSpPr>
        <p:grpSpPr>
          <a:xfrm>
            <a:off x="4433231" y="1195444"/>
            <a:ext cx="277537" cy="277654"/>
            <a:chOff x="1191725" y="238125"/>
            <a:chExt cx="5236550" cy="5238750"/>
          </a:xfrm>
        </p:grpSpPr>
        <p:sp>
          <p:nvSpPr>
            <p:cNvPr id="128" name="Google Shape;128;p9"/>
            <p:cNvSpPr/>
            <p:nvPr/>
          </p:nvSpPr>
          <p:spPr>
            <a:xfrm>
              <a:off x="2218800" y="1278375"/>
              <a:ext cx="1018300" cy="1002925"/>
            </a:xfrm>
            <a:custGeom>
              <a:rect b="b" l="l" r="r" t="t"/>
              <a:pathLst>
                <a:path extrusionOk="0" h="40117" w="40732">
                  <a:moveTo>
                    <a:pt x="0" y="1"/>
                  </a:moveTo>
                  <a:lnTo>
                    <a:pt x="23225" y="40116"/>
                  </a:lnTo>
                  <a:lnTo>
                    <a:pt x="37212" y="36158"/>
                  </a:lnTo>
                  <a:lnTo>
                    <a:pt x="40731" y="22962"/>
                  </a:lnTo>
                  <a:lnTo>
                    <a:pt x="0"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129" name="Google Shape;129;p9"/>
            <p:cNvSpPr/>
            <p:nvPr/>
          </p:nvSpPr>
          <p:spPr>
            <a:xfrm>
              <a:off x="2227575" y="3429300"/>
              <a:ext cx="1002925" cy="1018300"/>
            </a:xfrm>
            <a:custGeom>
              <a:rect b="b" l="l" r="r" t="t"/>
              <a:pathLst>
                <a:path extrusionOk="0" h="40732" w="40117">
                  <a:moveTo>
                    <a:pt x="22962" y="1"/>
                  </a:moveTo>
                  <a:lnTo>
                    <a:pt x="1" y="40732"/>
                  </a:lnTo>
                  <a:lnTo>
                    <a:pt x="40116" y="17595"/>
                  </a:lnTo>
                  <a:lnTo>
                    <a:pt x="36158" y="3608"/>
                  </a:lnTo>
                  <a:lnTo>
                    <a:pt x="22962"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130" name="Google Shape;130;p9"/>
            <p:cNvSpPr/>
            <p:nvPr/>
          </p:nvSpPr>
          <p:spPr>
            <a:xfrm>
              <a:off x="4385100" y="1267400"/>
              <a:ext cx="1005125" cy="1020500"/>
            </a:xfrm>
            <a:custGeom>
              <a:rect b="b" l="l" r="r" t="t"/>
              <a:pathLst>
                <a:path extrusionOk="0" h="40820" w="40205">
                  <a:moveTo>
                    <a:pt x="40204" y="0"/>
                  </a:moveTo>
                  <a:lnTo>
                    <a:pt x="1" y="23313"/>
                  </a:lnTo>
                  <a:lnTo>
                    <a:pt x="3872" y="37300"/>
                  </a:lnTo>
                  <a:lnTo>
                    <a:pt x="17155" y="40819"/>
                  </a:lnTo>
                  <a:lnTo>
                    <a:pt x="40204"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131" name="Google Shape;131;p9"/>
            <p:cNvSpPr/>
            <p:nvPr/>
          </p:nvSpPr>
          <p:spPr>
            <a:xfrm>
              <a:off x="4380700" y="3435900"/>
              <a:ext cx="1018300" cy="1002925"/>
            </a:xfrm>
            <a:custGeom>
              <a:rect b="b" l="l" r="r" t="t"/>
              <a:pathLst>
                <a:path extrusionOk="0" h="40117" w="40732">
                  <a:moveTo>
                    <a:pt x="17507" y="1"/>
                  </a:moveTo>
                  <a:lnTo>
                    <a:pt x="3520" y="3872"/>
                  </a:lnTo>
                  <a:lnTo>
                    <a:pt x="1" y="17155"/>
                  </a:lnTo>
                  <a:lnTo>
                    <a:pt x="40732" y="40116"/>
                  </a:lnTo>
                  <a:lnTo>
                    <a:pt x="17507"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132" name="Google Shape;132;p9"/>
            <p:cNvSpPr/>
            <p:nvPr/>
          </p:nvSpPr>
          <p:spPr>
            <a:xfrm>
              <a:off x="1191725" y="238125"/>
              <a:ext cx="5236550" cy="5238750"/>
            </a:xfrm>
            <a:custGeom>
              <a:rect b="b" l="l" r="r" t="t"/>
              <a:pathLst>
                <a:path extrusionOk="0" h="209550" w="209462">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grpSp>
      <p:sp>
        <p:nvSpPr>
          <p:cNvPr id="133" name="Google Shape;133;p9"/>
          <p:cNvSpPr txBox="1"/>
          <p:nvPr>
            <p:ph type="title"/>
          </p:nvPr>
        </p:nvSpPr>
        <p:spPr>
          <a:xfrm>
            <a:off x="1003200" y="617375"/>
            <a:ext cx="7137600" cy="548700"/>
          </a:xfrm>
          <a:prstGeom prst="rect">
            <a:avLst/>
          </a:prstGeom>
        </p:spPr>
        <p:txBody>
          <a:bodyPr anchorCtr="0" anchor="b" bIns="0" lIns="0" spcFirstLastPara="1" rIns="0" wrap="square" tIns="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p:txBody>
      </p:sp>
      <p:sp>
        <p:nvSpPr>
          <p:cNvPr id="134" name="Google Shape;134;p9"/>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blipFill>
          <a:blip r:embed="rId2">
            <a:alphaModFix/>
          </a:blip>
          <a:stretch>
            <a:fillRect/>
          </a:stretch>
        </a:blipFill>
      </p:bgPr>
    </p:bg>
    <p:spTree>
      <p:nvGrpSpPr>
        <p:cNvPr id="135" name="Shape 135"/>
        <p:cNvGrpSpPr/>
        <p:nvPr/>
      </p:nvGrpSpPr>
      <p:grpSpPr>
        <a:xfrm>
          <a:off x="0" y="0"/>
          <a:ext cx="0" cy="0"/>
          <a:chOff x="0" y="0"/>
          <a:chExt cx="0" cy="0"/>
        </a:xfrm>
      </p:grpSpPr>
      <p:sp>
        <p:nvSpPr>
          <p:cNvPr id="136" name="Google Shape;136;p10"/>
          <p:cNvSpPr/>
          <p:nvPr/>
        </p:nvSpPr>
        <p:spPr>
          <a:xfrm>
            <a:off x="25" y="-7525"/>
            <a:ext cx="9144000" cy="5151000"/>
          </a:xfrm>
          <a:prstGeom prst="rect">
            <a:avLst/>
          </a:prstGeom>
          <a:solidFill>
            <a:srgbClr val="040E11">
              <a:alpha val="2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7" name="Google Shape;137;p10"/>
          <p:cNvGrpSpPr/>
          <p:nvPr/>
        </p:nvGrpSpPr>
        <p:grpSpPr>
          <a:xfrm>
            <a:off x="312475" y="304925"/>
            <a:ext cx="8519109" cy="4526109"/>
            <a:chOff x="312475" y="304925"/>
            <a:chExt cx="8519109" cy="4526109"/>
          </a:xfrm>
        </p:grpSpPr>
        <p:sp>
          <p:nvSpPr>
            <p:cNvPr id="138" name="Google Shape;138;p10"/>
            <p:cNvSpPr/>
            <p:nvPr/>
          </p:nvSpPr>
          <p:spPr>
            <a:xfrm>
              <a:off x="548725" y="541175"/>
              <a:ext cx="8046600" cy="4053600"/>
            </a:xfrm>
            <a:prstGeom prst="snip2DiagRect">
              <a:avLst>
                <a:gd fmla="val 0" name="adj1"/>
                <a:gd fmla="val 8729" name="adj2"/>
              </a:avLst>
            </a:prstGeom>
            <a:solidFill>
              <a:srgbClr val="FFFFFF"/>
            </a:solidFill>
            <a:ln>
              <a:noFill/>
            </a:ln>
            <a:effectLst>
              <a:outerShdw blurRad="42863" rotWithShape="0" algn="bl" dist="9525">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0"/>
            <p:cNvSpPr/>
            <p:nvPr/>
          </p:nvSpPr>
          <p:spPr>
            <a:xfrm>
              <a:off x="624925" y="617375"/>
              <a:ext cx="7719575"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sp>
          <p:nvSpPr>
            <p:cNvPr id="140" name="Google Shape;140;p10"/>
            <p:cNvSpPr/>
            <p:nvPr/>
          </p:nvSpPr>
          <p:spPr>
            <a:xfrm rot="10800000">
              <a:off x="799550" y="811975"/>
              <a:ext cx="7719575"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pic>
          <p:nvPicPr>
            <p:cNvPr id="141" name="Google Shape;141;p10"/>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142" name="Google Shape;142;p10"/>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grpSp>
        <p:nvGrpSpPr>
          <p:cNvPr id="143" name="Google Shape;143;p10"/>
          <p:cNvGrpSpPr/>
          <p:nvPr/>
        </p:nvGrpSpPr>
        <p:grpSpPr>
          <a:xfrm>
            <a:off x="4433231" y="3823844"/>
            <a:ext cx="277537" cy="277654"/>
            <a:chOff x="1191725" y="238125"/>
            <a:chExt cx="5236550" cy="5238750"/>
          </a:xfrm>
        </p:grpSpPr>
        <p:sp>
          <p:nvSpPr>
            <p:cNvPr id="144" name="Google Shape;144;p10"/>
            <p:cNvSpPr/>
            <p:nvPr/>
          </p:nvSpPr>
          <p:spPr>
            <a:xfrm>
              <a:off x="2218800" y="1278375"/>
              <a:ext cx="1018300" cy="1002925"/>
            </a:xfrm>
            <a:custGeom>
              <a:rect b="b" l="l" r="r" t="t"/>
              <a:pathLst>
                <a:path extrusionOk="0" h="40117" w="40732">
                  <a:moveTo>
                    <a:pt x="0" y="1"/>
                  </a:moveTo>
                  <a:lnTo>
                    <a:pt x="23225" y="40116"/>
                  </a:lnTo>
                  <a:lnTo>
                    <a:pt x="37212" y="36158"/>
                  </a:lnTo>
                  <a:lnTo>
                    <a:pt x="40731" y="22962"/>
                  </a:lnTo>
                  <a:lnTo>
                    <a:pt x="0"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145" name="Google Shape;145;p10"/>
            <p:cNvSpPr/>
            <p:nvPr/>
          </p:nvSpPr>
          <p:spPr>
            <a:xfrm>
              <a:off x="2227575" y="3429300"/>
              <a:ext cx="1002925" cy="1018300"/>
            </a:xfrm>
            <a:custGeom>
              <a:rect b="b" l="l" r="r" t="t"/>
              <a:pathLst>
                <a:path extrusionOk="0" h="40732" w="40117">
                  <a:moveTo>
                    <a:pt x="22962" y="1"/>
                  </a:moveTo>
                  <a:lnTo>
                    <a:pt x="1" y="40732"/>
                  </a:lnTo>
                  <a:lnTo>
                    <a:pt x="40116" y="17595"/>
                  </a:lnTo>
                  <a:lnTo>
                    <a:pt x="36158" y="3608"/>
                  </a:lnTo>
                  <a:lnTo>
                    <a:pt x="22962"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146" name="Google Shape;146;p10"/>
            <p:cNvSpPr/>
            <p:nvPr/>
          </p:nvSpPr>
          <p:spPr>
            <a:xfrm>
              <a:off x="4385100" y="1267400"/>
              <a:ext cx="1005125" cy="1020500"/>
            </a:xfrm>
            <a:custGeom>
              <a:rect b="b" l="l" r="r" t="t"/>
              <a:pathLst>
                <a:path extrusionOk="0" h="40820" w="40205">
                  <a:moveTo>
                    <a:pt x="40204" y="0"/>
                  </a:moveTo>
                  <a:lnTo>
                    <a:pt x="1" y="23313"/>
                  </a:lnTo>
                  <a:lnTo>
                    <a:pt x="3872" y="37300"/>
                  </a:lnTo>
                  <a:lnTo>
                    <a:pt x="17155" y="40819"/>
                  </a:lnTo>
                  <a:lnTo>
                    <a:pt x="40204"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147" name="Google Shape;147;p10"/>
            <p:cNvSpPr/>
            <p:nvPr/>
          </p:nvSpPr>
          <p:spPr>
            <a:xfrm>
              <a:off x="4380700" y="3435900"/>
              <a:ext cx="1018300" cy="1002925"/>
            </a:xfrm>
            <a:custGeom>
              <a:rect b="b" l="l" r="r" t="t"/>
              <a:pathLst>
                <a:path extrusionOk="0" h="40117" w="40732">
                  <a:moveTo>
                    <a:pt x="17507" y="1"/>
                  </a:moveTo>
                  <a:lnTo>
                    <a:pt x="3520" y="3872"/>
                  </a:lnTo>
                  <a:lnTo>
                    <a:pt x="1" y="17155"/>
                  </a:lnTo>
                  <a:lnTo>
                    <a:pt x="40732" y="40116"/>
                  </a:lnTo>
                  <a:lnTo>
                    <a:pt x="17507"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148" name="Google Shape;148;p10"/>
            <p:cNvSpPr/>
            <p:nvPr/>
          </p:nvSpPr>
          <p:spPr>
            <a:xfrm>
              <a:off x="1191725" y="238125"/>
              <a:ext cx="5236550" cy="5238750"/>
            </a:xfrm>
            <a:custGeom>
              <a:rect b="b" l="l" r="r" t="t"/>
              <a:pathLst>
                <a:path extrusionOk="0" h="209550" w="209462">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grpSp>
      <p:sp>
        <p:nvSpPr>
          <p:cNvPr id="149" name="Google Shape;149;p10"/>
          <p:cNvSpPr txBox="1"/>
          <p:nvPr>
            <p:ph idx="1" type="body"/>
          </p:nvPr>
        </p:nvSpPr>
        <p:spPr>
          <a:xfrm>
            <a:off x="735200" y="4101500"/>
            <a:ext cx="7673700" cy="277500"/>
          </a:xfrm>
          <a:prstGeom prst="rect">
            <a:avLst/>
          </a:prstGeom>
        </p:spPr>
        <p:txBody>
          <a:bodyPr anchorCtr="0" anchor="t" bIns="0" lIns="0" spcFirstLastPara="1" rIns="0" wrap="square" tIns="0">
            <a:noAutofit/>
          </a:bodyPr>
          <a:lstStyle>
            <a:lvl1pPr indent="-228600" lvl="0" marL="457200" algn="ctr">
              <a:spcBef>
                <a:spcPts val="360"/>
              </a:spcBef>
              <a:spcAft>
                <a:spcPts val="0"/>
              </a:spcAft>
              <a:buClr>
                <a:srgbClr val="8A9BA6"/>
              </a:buClr>
              <a:buSzPts val="1400"/>
              <a:buNone/>
              <a:defRPr i="1" sz="1400">
                <a:solidFill>
                  <a:srgbClr val="8A9BA6"/>
                </a:solidFill>
              </a:defRPr>
            </a:lvl1pPr>
          </a:lstStyle>
          <a:p/>
        </p:txBody>
      </p:sp>
      <p:sp>
        <p:nvSpPr>
          <p:cNvPr id="150" name="Google Shape;150;p10"/>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03200" y="617375"/>
            <a:ext cx="7137600" cy="548700"/>
          </a:xfrm>
          <a:prstGeom prst="rect">
            <a:avLst/>
          </a:prstGeom>
          <a:noFill/>
          <a:ln>
            <a:noFill/>
          </a:ln>
        </p:spPr>
        <p:txBody>
          <a:bodyPr anchorCtr="0" anchor="b" bIns="0" lIns="0" spcFirstLastPara="1" rIns="0" wrap="square" tIns="0">
            <a:noAutofit/>
          </a:bodyPr>
          <a:lstStyle>
            <a:lvl1pPr lvl="0" algn="ctr">
              <a:spcBef>
                <a:spcPts val="0"/>
              </a:spcBef>
              <a:spcAft>
                <a:spcPts val="0"/>
              </a:spcAft>
              <a:buClr>
                <a:schemeClr val="dk2"/>
              </a:buClr>
              <a:buSzPts val="1600"/>
              <a:buFont typeface="Frank Ruhl Libre Medium"/>
              <a:buNone/>
              <a:defRPr sz="1600">
                <a:solidFill>
                  <a:schemeClr val="dk2"/>
                </a:solidFill>
                <a:latin typeface="Frank Ruhl Libre Medium"/>
                <a:ea typeface="Frank Ruhl Libre Medium"/>
                <a:cs typeface="Frank Ruhl Libre Medium"/>
                <a:sym typeface="Frank Ruhl Libre Medium"/>
              </a:defRPr>
            </a:lvl1pPr>
            <a:lvl2pPr lvl="1" algn="ctr">
              <a:spcBef>
                <a:spcPts val="0"/>
              </a:spcBef>
              <a:spcAft>
                <a:spcPts val="0"/>
              </a:spcAft>
              <a:buClr>
                <a:schemeClr val="dk2"/>
              </a:buClr>
              <a:buSzPts val="1600"/>
              <a:buFont typeface="Frank Ruhl Libre Medium"/>
              <a:buNone/>
              <a:defRPr sz="1600">
                <a:solidFill>
                  <a:schemeClr val="dk2"/>
                </a:solidFill>
                <a:latin typeface="Frank Ruhl Libre Medium"/>
                <a:ea typeface="Frank Ruhl Libre Medium"/>
                <a:cs typeface="Frank Ruhl Libre Medium"/>
                <a:sym typeface="Frank Ruhl Libre Medium"/>
              </a:defRPr>
            </a:lvl2pPr>
            <a:lvl3pPr lvl="2" algn="ctr">
              <a:spcBef>
                <a:spcPts val="0"/>
              </a:spcBef>
              <a:spcAft>
                <a:spcPts val="0"/>
              </a:spcAft>
              <a:buClr>
                <a:schemeClr val="dk2"/>
              </a:buClr>
              <a:buSzPts val="1600"/>
              <a:buFont typeface="Frank Ruhl Libre Medium"/>
              <a:buNone/>
              <a:defRPr sz="1600">
                <a:solidFill>
                  <a:schemeClr val="dk2"/>
                </a:solidFill>
                <a:latin typeface="Frank Ruhl Libre Medium"/>
                <a:ea typeface="Frank Ruhl Libre Medium"/>
                <a:cs typeface="Frank Ruhl Libre Medium"/>
                <a:sym typeface="Frank Ruhl Libre Medium"/>
              </a:defRPr>
            </a:lvl3pPr>
            <a:lvl4pPr lvl="3" algn="ctr">
              <a:spcBef>
                <a:spcPts val="0"/>
              </a:spcBef>
              <a:spcAft>
                <a:spcPts val="0"/>
              </a:spcAft>
              <a:buClr>
                <a:schemeClr val="dk2"/>
              </a:buClr>
              <a:buSzPts val="1600"/>
              <a:buFont typeface="Frank Ruhl Libre Medium"/>
              <a:buNone/>
              <a:defRPr sz="1600">
                <a:solidFill>
                  <a:schemeClr val="dk2"/>
                </a:solidFill>
                <a:latin typeface="Frank Ruhl Libre Medium"/>
                <a:ea typeface="Frank Ruhl Libre Medium"/>
                <a:cs typeface="Frank Ruhl Libre Medium"/>
                <a:sym typeface="Frank Ruhl Libre Medium"/>
              </a:defRPr>
            </a:lvl4pPr>
            <a:lvl5pPr lvl="4" algn="ctr">
              <a:spcBef>
                <a:spcPts val="0"/>
              </a:spcBef>
              <a:spcAft>
                <a:spcPts val="0"/>
              </a:spcAft>
              <a:buClr>
                <a:schemeClr val="dk2"/>
              </a:buClr>
              <a:buSzPts val="1600"/>
              <a:buFont typeface="Frank Ruhl Libre Medium"/>
              <a:buNone/>
              <a:defRPr sz="1600">
                <a:solidFill>
                  <a:schemeClr val="dk2"/>
                </a:solidFill>
                <a:latin typeface="Frank Ruhl Libre Medium"/>
                <a:ea typeface="Frank Ruhl Libre Medium"/>
                <a:cs typeface="Frank Ruhl Libre Medium"/>
                <a:sym typeface="Frank Ruhl Libre Medium"/>
              </a:defRPr>
            </a:lvl5pPr>
            <a:lvl6pPr lvl="5" algn="ctr">
              <a:spcBef>
                <a:spcPts val="0"/>
              </a:spcBef>
              <a:spcAft>
                <a:spcPts val="0"/>
              </a:spcAft>
              <a:buClr>
                <a:schemeClr val="dk2"/>
              </a:buClr>
              <a:buSzPts val="1600"/>
              <a:buFont typeface="Frank Ruhl Libre Medium"/>
              <a:buNone/>
              <a:defRPr sz="1600">
                <a:solidFill>
                  <a:schemeClr val="dk2"/>
                </a:solidFill>
                <a:latin typeface="Frank Ruhl Libre Medium"/>
                <a:ea typeface="Frank Ruhl Libre Medium"/>
                <a:cs typeface="Frank Ruhl Libre Medium"/>
                <a:sym typeface="Frank Ruhl Libre Medium"/>
              </a:defRPr>
            </a:lvl6pPr>
            <a:lvl7pPr lvl="6" algn="ctr">
              <a:spcBef>
                <a:spcPts val="0"/>
              </a:spcBef>
              <a:spcAft>
                <a:spcPts val="0"/>
              </a:spcAft>
              <a:buClr>
                <a:schemeClr val="dk2"/>
              </a:buClr>
              <a:buSzPts val="1600"/>
              <a:buFont typeface="Frank Ruhl Libre Medium"/>
              <a:buNone/>
              <a:defRPr sz="1600">
                <a:solidFill>
                  <a:schemeClr val="dk2"/>
                </a:solidFill>
                <a:latin typeface="Frank Ruhl Libre Medium"/>
                <a:ea typeface="Frank Ruhl Libre Medium"/>
                <a:cs typeface="Frank Ruhl Libre Medium"/>
                <a:sym typeface="Frank Ruhl Libre Medium"/>
              </a:defRPr>
            </a:lvl7pPr>
            <a:lvl8pPr lvl="7" algn="ctr">
              <a:spcBef>
                <a:spcPts val="0"/>
              </a:spcBef>
              <a:spcAft>
                <a:spcPts val="0"/>
              </a:spcAft>
              <a:buClr>
                <a:schemeClr val="dk2"/>
              </a:buClr>
              <a:buSzPts val="1600"/>
              <a:buFont typeface="Frank Ruhl Libre Medium"/>
              <a:buNone/>
              <a:defRPr sz="1600">
                <a:solidFill>
                  <a:schemeClr val="dk2"/>
                </a:solidFill>
                <a:latin typeface="Frank Ruhl Libre Medium"/>
                <a:ea typeface="Frank Ruhl Libre Medium"/>
                <a:cs typeface="Frank Ruhl Libre Medium"/>
                <a:sym typeface="Frank Ruhl Libre Medium"/>
              </a:defRPr>
            </a:lvl8pPr>
            <a:lvl9pPr lvl="8" algn="ctr">
              <a:spcBef>
                <a:spcPts val="0"/>
              </a:spcBef>
              <a:spcAft>
                <a:spcPts val="0"/>
              </a:spcAft>
              <a:buClr>
                <a:schemeClr val="dk2"/>
              </a:buClr>
              <a:buSzPts val="1600"/>
              <a:buFont typeface="Frank Ruhl Libre Medium"/>
              <a:buNone/>
              <a:defRPr sz="1600">
                <a:solidFill>
                  <a:schemeClr val="dk2"/>
                </a:solidFill>
                <a:latin typeface="Frank Ruhl Libre Medium"/>
                <a:ea typeface="Frank Ruhl Libre Medium"/>
                <a:cs typeface="Frank Ruhl Libre Medium"/>
                <a:sym typeface="Frank Ruhl Libre Medium"/>
              </a:defRPr>
            </a:lvl9pPr>
          </a:lstStyle>
          <a:p/>
        </p:txBody>
      </p:sp>
      <p:sp>
        <p:nvSpPr>
          <p:cNvPr id="7" name="Google Shape;7;p1"/>
          <p:cNvSpPr txBox="1"/>
          <p:nvPr>
            <p:ph idx="1" type="body"/>
          </p:nvPr>
        </p:nvSpPr>
        <p:spPr>
          <a:xfrm>
            <a:off x="1003200" y="1563725"/>
            <a:ext cx="7137600" cy="2760300"/>
          </a:xfrm>
          <a:prstGeom prst="rect">
            <a:avLst/>
          </a:prstGeom>
          <a:noFill/>
          <a:ln>
            <a:noFill/>
          </a:ln>
        </p:spPr>
        <p:txBody>
          <a:bodyPr anchorCtr="0" anchor="t" bIns="0" lIns="0" spcFirstLastPara="1" rIns="0" wrap="square" tIns="0">
            <a:noAutofit/>
          </a:bodyPr>
          <a:lstStyle>
            <a:lvl1pPr indent="-381000" lvl="0" marL="457200">
              <a:spcBef>
                <a:spcPts val="60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1pPr>
            <a:lvl2pPr indent="-381000" lvl="1" marL="9144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2pPr>
            <a:lvl3pPr indent="-381000" lvl="2" marL="13716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3pPr>
            <a:lvl4pPr indent="-381000" lvl="3" marL="18288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4pPr>
            <a:lvl5pPr indent="-381000" lvl="4" marL="2286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5pPr>
            <a:lvl6pPr indent="-381000" lvl="5" marL="27432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6pPr>
            <a:lvl7pPr indent="-381000" lvl="6" marL="32004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7pPr>
            <a:lvl8pPr indent="-381000" lvl="7" marL="36576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8pPr>
            <a:lvl9pPr indent="-381000" lvl="8" marL="41148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9pPr>
          </a:lstStyle>
          <a:p/>
        </p:txBody>
      </p:sp>
      <p:sp>
        <p:nvSpPr>
          <p:cNvPr id="8" name="Google Shape;8;p1"/>
          <p:cNvSpPr txBox="1"/>
          <p:nvPr>
            <p:ph idx="12" type="sldNum"/>
          </p:nvPr>
        </p:nvSpPr>
        <p:spPr>
          <a:xfrm>
            <a:off x="4297650" y="4594775"/>
            <a:ext cx="548700" cy="548700"/>
          </a:xfrm>
          <a:prstGeom prst="rect">
            <a:avLst/>
          </a:prstGeom>
          <a:noFill/>
          <a:ln>
            <a:noFill/>
          </a:ln>
          <a:effectLst>
            <a:outerShdw blurRad="42863" rotWithShape="0" algn="bl" dir="5400000" dist="9525">
              <a:srgbClr val="000000">
                <a:alpha val="40000"/>
              </a:srgbClr>
            </a:outerShdw>
          </a:effectLst>
        </p:spPr>
        <p:txBody>
          <a:bodyPr anchorCtr="0" anchor="ctr" bIns="0" lIns="0" spcFirstLastPara="1" rIns="0" wrap="square" tIns="0">
            <a:noAutofit/>
          </a:bodyPr>
          <a:lstStyle>
            <a:lvl1pPr lvl="0" algn="ctr">
              <a:buNone/>
              <a:defRPr sz="1200">
                <a:solidFill>
                  <a:srgbClr val="FFFFFF"/>
                </a:solidFill>
                <a:latin typeface="Frank Ruhl Libre Medium"/>
                <a:ea typeface="Frank Ruhl Libre Medium"/>
                <a:cs typeface="Frank Ruhl Libre Medium"/>
                <a:sym typeface="Frank Ruhl Libre Medium"/>
              </a:defRPr>
            </a:lvl1pPr>
            <a:lvl2pPr lvl="1" algn="ctr">
              <a:buNone/>
              <a:defRPr sz="1200">
                <a:solidFill>
                  <a:srgbClr val="FFFFFF"/>
                </a:solidFill>
                <a:latin typeface="Frank Ruhl Libre Medium"/>
                <a:ea typeface="Frank Ruhl Libre Medium"/>
                <a:cs typeface="Frank Ruhl Libre Medium"/>
                <a:sym typeface="Frank Ruhl Libre Medium"/>
              </a:defRPr>
            </a:lvl2pPr>
            <a:lvl3pPr lvl="2" algn="ctr">
              <a:buNone/>
              <a:defRPr sz="1200">
                <a:solidFill>
                  <a:srgbClr val="FFFFFF"/>
                </a:solidFill>
                <a:latin typeface="Frank Ruhl Libre Medium"/>
                <a:ea typeface="Frank Ruhl Libre Medium"/>
                <a:cs typeface="Frank Ruhl Libre Medium"/>
                <a:sym typeface="Frank Ruhl Libre Medium"/>
              </a:defRPr>
            </a:lvl3pPr>
            <a:lvl4pPr lvl="3" algn="ctr">
              <a:buNone/>
              <a:defRPr sz="1200">
                <a:solidFill>
                  <a:srgbClr val="FFFFFF"/>
                </a:solidFill>
                <a:latin typeface="Frank Ruhl Libre Medium"/>
                <a:ea typeface="Frank Ruhl Libre Medium"/>
                <a:cs typeface="Frank Ruhl Libre Medium"/>
                <a:sym typeface="Frank Ruhl Libre Medium"/>
              </a:defRPr>
            </a:lvl4pPr>
            <a:lvl5pPr lvl="4" algn="ctr">
              <a:buNone/>
              <a:defRPr sz="1200">
                <a:solidFill>
                  <a:srgbClr val="FFFFFF"/>
                </a:solidFill>
                <a:latin typeface="Frank Ruhl Libre Medium"/>
                <a:ea typeface="Frank Ruhl Libre Medium"/>
                <a:cs typeface="Frank Ruhl Libre Medium"/>
                <a:sym typeface="Frank Ruhl Libre Medium"/>
              </a:defRPr>
            </a:lvl5pPr>
            <a:lvl6pPr lvl="5" algn="ctr">
              <a:buNone/>
              <a:defRPr sz="1200">
                <a:solidFill>
                  <a:srgbClr val="FFFFFF"/>
                </a:solidFill>
                <a:latin typeface="Frank Ruhl Libre Medium"/>
                <a:ea typeface="Frank Ruhl Libre Medium"/>
                <a:cs typeface="Frank Ruhl Libre Medium"/>
                <a:sym typeface="Frank Ruhl Libre Medium"/>
              </a:defRPr>
            </a:lvl6pPr>
            <a:lvl7pPr lvl="6" algn="ctr">
              <a:buNone/>
              <a:defRPr sz="1200">
                <a:solidFill>
                  <a:srgbClr val="FFFFFF"/>
                </a:solidFill>
                <a:latin typeface="Frank Ruhl Libre Medium"/>
                <a:ea typeface="Frank Ruhl Libre Medium"/>
                <a:cs typeface="Frank Ruhl Libre Medium"/>
                <a:sym typeface="Frank Ruhl Libre Medium"/>
              </a:defRPr>
            </a:lvl7pPr>
            <a:lvl8pPr lvl="7" algn="ctr">
              <a:buNone/>
              <a:defRPr sz="1200">
                <a:solidFill>
                  <a:srgbClr val="FFFFFF"/>
                </a:solidFill>
                <a:latin typeface="Frank Ruhl Libre Medium"/>
                <a:ea typeface="Frank Ruhl Libre Medium"/>
                <a:cs typeface="Frank Ruhl Libre Medium"/>
                <a:sym typeface="Frank Ruhl Libre Medium"/>
              </a:defRPr>
            </a:lvl8pPr>
            <a:lvl9pPr lvl="8" algn="ctr">
              <a:buNone/>
              <a:defRPr sz="1200">
                <a:solidFill>
                  <a:srgbClr val="FFFFFF"/>
                </a:solidFill>
                <a:latin typeface="Frank Ruhl Libre Medium"/>
                <a:ea typeface="Frank Ruhl Libre Medium"/>
                <a:cs typeface="Frank Ruhl Libre Medium"/>
                <a:sym typeface="Frank Ruhl Libre Medium"/>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2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8.jp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8.jp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6.jpg"/><Relationship Id="rId4" Type="http://schemas.openxmlformats.org/officeDocument/2006/relationships/image" Target="../media/image30.png"/><Relationship Id="rId5"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1.jp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6.jp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5.jp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7.jpg"/><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34.jp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2.jp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5.jpg"/><Relationship Id="rId6"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15.jpg"/><Relationship Id="rId5" Type="http://schemas.openxmlformats.org/officeDocument/2006/relationships/image" Target="../media/image24.png"/><Relationship Id="rId6"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4"/>
          <p:cNvSpPr txBox="1"/>
          <p:nvPr/>
        </p:nvSpPr>
        <p:spPr>
          <a:xfrm>
            <a:off x="1485900" y="1693075"/>
            <a:ext cx="6172200" cy="1231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400">
                <a:solidFill>
                  <a:schemeClr val="dk2"/>
                </a:solidFill>
                <a:latin typeface="Frank Ruhl Libre Medium"/>
                <a:ea typeface="Frank Ruhl Libre Medium"/>
                <a:cs typeface="Frank Ruhl Libre Medium"/>
                <a:sym typeface="Frank Ruhl Libre Medium"/>
              </a:rPr>
              <a:t>our region: </a:t>
            </a:r>
            <a:endParaRPr sz="3400">
              <a:solidFill>
                <a:schemeClr val="dk2"/>
              </a:solidFill>
              <a:latin typeface="Frank Ruhl Libre Medium"/>
              <a:ea typeface="Frank Ruhl Libre Medium"/>
              <a:cs typeface="Frank Ruhl Libre Medium"/>
              <a:sym typeface="Frank Ruhl Libre Medium"/>
            </a:endParaRPr>
          </a:p>
          <a:p>
            <a:pPr indent="0" lvl="0" marL="0" rtl="0" algn="ctr">
              <a:spcBef>
                <a:spcPts val="0"/>
              </a:spcBef>
              <a:spcAft>
                <a:spcPts val="0"/>
              </a:spcAft>
              <a:buNone/>
            </a:pPr>
            <a:r>
              <a:rPr lang="en" sz="3400">
                <a:solidFill>
                  <a:schemeClr val="dk2"/>
                </a:solidFill>
                <a:latin typeface="Frank Ruhl Libre Medium"/>
                <a:ea typeface="Frank Ruhl Libre Medium"/>
                <a:cs typeface="Frank Ruhl Libre Medium"/>
                <a:sym typeface="Frank Ruhl Libre Medium"/>
              </a:rPr>
              <a:t>EMILIA ROMAGNA</a:t>
            </a:r>
            <a:endParaRPr sz="3400">
              <a:solidFill>
                <a:schemeClr val="dk2"/>
              </a:solidFill>
              <a:latin typeface="Frank Ruhl Libre Medium"/>
              <a:ea typeface="Frank Ruhl Libre Medium"/>
              <a:cs typeface="Frank Ruhl Libre Medium"/>
              <a:sym typeface="Frank Ruhl Libre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3"/>
          <p:cNvSpPr txBox="1"/>
          <p:nvPr/>
        </p:nvSpPr>
        <p:spPr>
          <a:xfrm>
            <a:off x="1963650" y="1437400"/>
            <a:ext cx="5216700" cy="2247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rgbClr val="B6D7A8"/>
                </a:solidFill>
                <a:latin typeface="Frank Ruhl Libre Medium"/>
                <a:ea typeface="Frank Ruhl Libre Medium"/>
                <a:cs typeface="Frank Ruhl Libre Medium"/>
                <a:sym typeface="Frank Ruhl Libre Medium"/>
              </a:rPr>
              <a:t>3</a:t>
            </a:r>
            <a:r>
              <a:rPr lang="en" sz="3000">
                <a:solidFill>
                  <a:srgbClr val="B6D7A8"/>
                </a:solidFill>
                <a:latin typeface="Frank Ruhl Libre Medium"/>
                <a:ea typeface="Frank Ruhl Libre Medium"/>
                <a:cs typeface="Frank Ruhl Libre Medium"/>
                <a:sym typeface="Frank Ruhl Libre Medium"/>
              </a:rPr>
              <a:t>.</a:t>
            </a:r>
            <a:endParaRPr sz="3000">
              <a:solidFill>
                <a:srgbClr val="B6D7A8"/>
              </a:solidFill>
              <a:latin typeface="Frank Ruhl Libre Medium"/>
              <a:ea typeface="Frank Ruhl Libre Medium"/>
              <a:cs typeface="Frank Ruhl Libre Medium"/>
              <a:sym typeface="Frank Ruhl Libre Medium"/>
            </a:endParaRPr>
          </a:p>
          <a:p>
            <a:pPr indent="0" lvl="0" marL="0" rtl="0" algn="ctr">
              <a:spcBef>
                <a:spcPts val="0"/>
              </a:spcBef>
              <a:spcAft>
                <a:spcPts val="0"/>
              </a:spcAft>
              <a:buNone/>
            </a:pPr>
            <a:r>
              <a:rPr lang="en" sz="3000">
                <a:solidFill>
                  <a:schemeClr val="dk2"/>
                </a:solidFill>
                <a:latin typeface="Frank Ruhl Libre Medium"/>
                <a:ea typeface="Frank Ruhl Libre Medium"/>
                <a:cs typeface="Frank Ruhl Libre Medium"/>
                <a:sym typeface="Frank Ruhl Libre Medium"/>
              </a:rPr>
              <a:t>EMILIA ROMAGNA:</a:t>
            </a:r>
            <a:endParaRPr sz="3000">
              <a:solidFill>
                <a:schemeClr val="dk2"/>
              </a:solidFill>
              <a:latin typeface="Frank Ruhl Libre Medium"/>
              <a:ea typeface="Frank Ruhl Libre Medium"/>
              <a:cs typeface="Frank Ruhl Libre Medium"/>
              <a:sym typeface="Frank Ruhl Libre Medium"/>
            </a:endParaRPr>
          </a:p>
          <a:p>
            <a:pPr indent="0" lvl="0" marL="0" rtl="0" algn="ctr">
              <a:spcBef>
                <a:spcPts val="0"/>
              </a:spcBef>
              <a:spcAft>
                <a:spcPts val="0"/>
              </a:spcAft>
              <a:buNone/>
            </a:pPr>
            <a:r>
              <a:rPr lang="en" sz="3000">
                <a:solidFill>
                  <a:schemeClr val="dk2"/>
                </a:solidFill>
                <a:latin typeface="Frank Ruhl Libre Medium"/>
                <a:ea typeface="Frank Ruhl Libre Medium"/>
                <a:cs typeface="Frank Ruhl Libre Medium"/>
                <a:sym typeface="Frank Ruhl Libre Medium"/>
              </a:rPr>
              <a:t>second sector </a:t>
            </a:r>
            <a:endParaRPr sz="3000">
              <a:solidFill>
                <a:schemeClr val="dk2"/>
              </a:solidFill>
              <a:latin typeface="Frank Ruhl Libre Medium"/>
              <a:ea typeface="Frank Ruhl Libre Medium"/>
              <a:cs typeface="Frank Ruhl Libre Medium"/>
              <a:sym typeface="Frank Ruhl Libre Medium"/>
            </a:endParaRPr>
          </a:p>
          <a:p>
            <a:pPr indent="0" lvl="0" marL="0" rtl="0" algn="ctr">
              <a:spcBef>
                <a:spcPts val="0"/>
              </a:spcBef>
              <a:spcAft>
                <a:spcPts val="0"/>
              </a:spcAft>
              <a:buNone/>
            </a:pPr>
            <a:r>
              <a:rPr lang="en" sz="3000">
                <a:solidFill>
                  <a:schemeClr val="dk2"/>
                </a:solidFill>
                <a:latin typeface="Frank Ruhl Libre Medium"/>
                <a:ea typeface="Frank Ruhl Libre Medium"/>
                <a:cs typeface="Frank Ruhl Libre Medium"/>
                <a:sym typeface="Frank Ruhl Libre Medium"/>
              </a:rPr>
              <a:t>economy</a:t>
            </a:r>
            <a:endParaRPr sz="3000">
              <a:solidFill>
                <a:schemeClr val="dk2"/>
              </a:solidFill>
              <a:latin typeface="Frank Ruhl Libre Medium"/>
              <a:ea typeface="Frank Ruhl Libre Medium"/>
              <a:cs typeface="Frank Ruhl Libre Medium"/>
              <a:sym typeface="Frank Ruhl Libre Medium"/>
            </a:endParaRPr>
          </a:p>
          <a:p>
            <a:pPr indent="0" lvl="0" marL="0" rtl="0" algn="l">
              <a:spcBef>
                <a:spcPts val="0"/>
              </a:spcBef>
              <a:spcAft>
                <a:spcPts val="0"/>
              </a:spcAft>
              <a:buNone/>
            </a:pPr>
            <a:r>
              <a:t/>
            </a:r>
            <a:endParaRPr>
              <a:latin typeface="Frank Ruhl Libre"/>
              <a:ea typeface="Frank Ruhl Libre"/>
              <a:cs typeface="Frank Ruhl Libre"/>
              <a:sym typeface="Frank Ruhl Libre"/>
            </a:endParaRPr>
          </a:p>
        </p:txBody>
      </p:sp>
      <p:sp>
        <p:nvSpPr>
          <p:cNvPr id="267" name="Google Shape;267;p23"/>
          <p:cNvSpPr txBox="1"/>
          <p:nvPr/>
        </p:nvSpPr>
        <p:spPr>
          <a:xfrm>
            <a:off x="1485900" y="3369175"/>
            <a:ext cx="6172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2"/>
                </a:solidFill>
                <a:latin typeface="Frank Ruhl Libre"/>
                <a:ea typeface="Frank Ruhl Libre"/>
                <a:cs typeface="Frank Ruhl Libre"/>
                <a:sym typeface="Frank Ruhl Libre"/>
              </a:rPr>
              <a:t>Stela Xhumri</a:t>
            </a:r>
            <a:endParaRPr>
              <a:solidFill>
                <a:schemeClr val="dk2"/>
              </a:solidFill>
              <a:latin typeface="Frank Ruhl Libre"/>
              <a:ea typeface="Frank Ruhl Libre"/>
              <a:cs typeface="Frank Ruhl Libre"/>
              <a:sym typeface="Frank Ruhl Libr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271" name="Shape 271"/>
        <p:cNvGrpSpPr/>
        <p:nvPr/>
      </p:nvGrpSpPr>
      <p:grpSpPr>
        <a:xfrm>
          <a:off x="0" y="0"/>
          <a:ext cx="0" cy="0"/>
          <a:chOff x="0" y="0"/>
          <a:chExt cx="0" cy="0"/>
        </a:xfrm>
      </p:grpSpPr>
      <p:sp>
        <p:nvSpPr>
          <p:cNvPr id="272" name="Google Shape;272;p24"/>
          <p:cNvSpPr txBox="1"/>
          <p:nvPr/>
        </p:nvSpPr>
        <p:spPr>
          <a:xfrm>
            <a:off x="684825" y="1482000"/>
            <a:ext cx="3729900" cy="2759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latin typeface="Frank Ruhl Libre"/>
                <a:ea typeface="Frank Ruhl Libre"/>
                <a:cs typeface="Frank Ruhl Libre"/>
                <a:sym typeface="Frank Ruhl Libre"/>
              </a:rPr>
              <a:t>The region Emilia Romagna is famous for its food industries with products appreciated abroad such as Parmigiano-Reggiano cheese. Also important are the factories specialized in the mechanical sectors such as Ferrari and Lamborghini. In addition, small industries of clothing, ceramics and construction are also important.  </a:t>
            </a:r>
            <a:endParaRPr sz="1500">
              <a:latin typeface="Frank Ruhl Libre"/>
              <a:ea typeface="Frank Ruhl Libre"/>
              <a:cs typeface="Frank Ruhl Libre"/>
              <a:sym typeface="Frank Ruhl Libre"/>
            </a:endParaRPr>
          </a:p>
          <a:p>
            <a:pPr indent="0" lvl="0" marL="0" rtl="0" algn="l">
              <a:spcBef>
                <a:spcPts val="0"/>
              </a:spcBef>
              <a:spcAft>
                <a:spcPts val="0"/>
              </a:spcAft>
              <a:buNone/>
            </a:pPr>
            <a:r>
              <a:t/>
            </a:r>
            <a:endParaRPr sz="1200">
              <a:latin typeface="Frank Ruhl Libre"/>
              <a:ea typeface="Frank Ruhl Libre"/>
              <a:cs typeface="Frank Ruhl Libre"/>
              <a:sym typeface="Frank Ruhl Libre"/>
            </a:endParaRPr>
          </a:p>
        </p:txBody>
      </p:sp>
      <p:pic>
        <p:nvPicPr>
          <p:cNvPr id="273" name="Google Shape;273;p24"/>
          <p:cNvPicPr preferRelativeResize="0"/>
          <p:nvPr/>
        </p:nvPicPr>
        <p:blipFill>
          <a:blip r:embed="rId3">
            <a:alphaModFix/>
          </a:blip>
          <a:stretch>
            <a:fillRect/>
          </a:stretch>
        </p:blipFill>
        <p:spPr>
          <a:xfrm>
            <a:off x="4483025" y="1289875"/>
            <a:ext cx="3813849" cy="2563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5"/>
          <p:cNvSpPr txBox="1"/>
          <p:nvPr/>
        </p:nvSpPr>
        <p:spPr>
          <a:xfrm>
            <a:off x="1963650" y="1437400"/>
            <a:ext cx="5216700" cy="2247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rgbClr val="B6D7A8"/>
                </a:solidFill>
                <a:latin typeface="Frank Ruhl Libre Medium"/>
                <a:ea typeface="Frank Ruhl Libre Medium"/>
                <a:cs typeface="Frank Ruhl Libre Medium"/>
                <a:sym typeface="Frank Ruhl Libre Medium"/>
              </a:rPr>
              <a:t>4</a:t>
            </a:r>
            <a:r>
              <a:rPr lang="en" sz="3000">
                <a:solidFill>
                  <a:srgbClr val="B6D7A8"/>
                </a:solidFill>
                <a:latin typeface="Frank Ruhl Libre Medium"/>
                <a:ea typeface="Frank Ruhl Libre Medium"/>
                <a:cs typeface="Frank Ruhl Libre Medium"/>
                <a:sym typeface="Frank Ruhl Libre Medium"/>
              </a:rPr>
              <a:t>.</a:t>
            </a:r>
            <a:endParaRPr sz="3000">
              <a:solidFill>
                <a:srgbClr val="B6D7A8"/>
              </a:solidFill>
              <a:latin typeface="Frank Ruhl Libre Medium"/>
              <a:ea typeface="Frank Ruhl Libre Medium"/>
              <a:cs typeface="Frank Ruhl Libre Medium"/>
              <a:sym typeface="Frank Ruhl Libre Medium"/>
            </a:endParaRPr>
          </a:p>
          <a:p>
            <a:pPr indent="0" lvl="0" marL="0" rtl="0" algn="ctr">
              <a:spcBef>
                <a:spcPts val="0"/>
              </a:spcBef>
              <a:spcAft>
                <a:spcPts val="0"/>
              </a:spcAft>
              <a:buNone/>
            </a:pPr>
            <a:r>
              <a:rPr lang="en" sz="3000">
                <a:solidFill>
                  <a:schemeClr val="dk2"/>
                </a:solidFill>
                <a:latin typeface="Frank Ruhl Libre Medium"/>
                <a:ea typeface="Frank Ruhl Libre Medium"/>
                <a:cs typeface="Frank Ruhl Libre Medium"/>
                <a:sym typeface="Frank Ruhl Libre Medium"/>
              </a:rPr>
              <a:t>EMILIA ROMAGNA:</a:t>
            </a:r>
            <a:endParaRPr sz="3000">
              <a:solidFill>
                <a:schemeClr val="dk2"/>
              </a:solidFill>
              <a:latin typeface="Frank Ruhl Libre Medium"/>
              <a:ea typeface="Frank Ruhl Libre Medium"/>
              <a:cs typeface="Frank Ruhl Libre Medium"/>
              <a:sym typeface="Frank Ruhl Libre Medium"/>
            </a:endParaRPr>
          </a:p>
          <a:p>
            <a:pPr indent="0" lvl="0" marL="0" rtl="0" algn="ctr">
              <a:spcBef>
                <a:spcPts val="0"/>
              </a:spcBef>
              <a:spcAft>
                <a:spcPts val="0"/>
              </a:spcAft>
              <a:buNone/>
            </a:pPr>
            <a:r>
              <a:rPr lang="en" sz="3000">
                <a:solidFill>
                  <a:schemeClr val="dk2"/>
                </a:solidFill>
                <a:latin typeface="Frank Ruhl Libre Medium"/>
                <a:ea typeface="Frank Ruhl Libre Medium"/>
                <a:cs typeface="Frank Ruhl Libre Medium"/>
                <a:sym typeface="Frank Ruhl Libre Medium"/>
              </a:rPr>
              <a:t>third sector </a:t>
            </a:r>
            <a:endParaRPr sz="3000">
              <a:solidFill>
                <a:schemeClr val="dk2"/>
              </a:solidFill>
              <a:latin typeface="Frank Ruhl Libre Medium"/>
              <a:ea typeface="Frank Ruhl Libre Medium"/>
              <a:cs typeface="Frank Ruhl Libre Medium"/>
              <a:sym typeface="Frank Ruhl Libre Medium"/>
            </a:endParaRPr>
          </a:p>
          <a:p>
            <a:pPr indent="0" lvl="0" marL="0" rtl="0" algn="ctr">
              <a:spcBef>
                <a:spcPts val="0"/>
              </a:spcBef>
              <a:spcAft>
                <a:spcPts val="0"/>
              </a:spcAft>
              <a:buNone/>
            </a:pPr>
            <a:r>
              <a:rPr lang="en" sz="3000">
                <a:solidFill>
                  <a:schemeClr val="dk2"/>
                </a:solidFill>
                <a:latin typeface="Frank Ruhl Libre Medium"/>
                <a:ea typeface="Frank Ruhl Libre Medium"/>
                <a:cs typeface="Frank Ruhl Libre Medium"/>
                <a:sym typeface="Frank Ruhl Libre Medium"/>
              </a:rPr>
              <a:t>economy</a:t>
            </a:r>
            <a:endParaRPr sz="3000">
              <a:solidFill>
                <a:schemeClr val="dk2"/>
              </a:solidFill>
              <a:latin typeface="Frank Ruhl Libre Medium"/>
              <a:ea typeface="Frank Ruhl Libre Medium"/>
              <a:cs typeface="Frank Ruhl Libre Medium"/>
              <a:sym typeface="Frank Ruhl Libre Medium"/>
            </a:endParaRPr>
          </a:p>
          <a:p>
            <a:pPr indent="0" lvl="0" marL="0" rtl="0" algn="l">
              <a:spcBef>
                <a:spcPts val="0"/>
              </a:spcBef>
              <a:spcAft>
                <a:spcPts val="0"/>
              </a:spcAft>
              <a:buNone/>
            </a:pPr>
            <a:r>
              <a:t/>
            </a:r>
            <a:endParaRPr>
              <a:latin typeface="Frank Ruhl Libre"/>
              <a:ea typeface="Frank Ruhl Libre"/>
              <a:cs typeface="Frank Ruhl Libre"/>
              <a:sym typeface="Frank Ruhl Libre"/>
            </a:endParaRPr>
          </a:p>
        </p:txBody>
      </p:sp>
      <p:sp>
        <p:nvSpPr>
          <p:cNvPr id="279" name="Google Shape;279;p25"/>
          <p:cNvSpPr txBox="1"/>
          <p:nvPr/>
        </p:nvSpPr>
        <p:spPr>
          <a:xfrm>
            <a:off x="897450" y="3428975"/>
            <a:ext cx="7349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2"/>
                </a:solidFill>
                <a:latin typeface="Frank Ruhl Libre"/>
                <a:ea typeface="Frank Ruhl Libre"/>
                <a:cs typeface="Frank Ruhl Libre"/>
                <a:sym typeface="Frank Ruhl Libre"/>
              </a:rPr>
              <a:t>Melissa Alagic</a:t>
            </a:r>
            <a:endParaRPr>
              <a:solidFill>
                <a:schemeClr val="dk2"/>
              </a:solidFill>
              <a:latin typeface="Frank Ruhl Libre"/>
              <a:ea typeface="Frank Ruhl Libre"/>
              <a:cs typeface="Frank Ruhl Libre"/>
              <a:sym typeface="Frank Ruhl Libr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283" name="Shape 283"/>
        <p:cNvGrpSpPr/>
        <p:nvPr/>
      </p:nvGrpSpPr>
      <p:grpSpPr>
        <a:xfrm>
          <a:off x="0" y="0"/>
          <a:ext cx="0" cy="0"/>
          <a:chOff x="0" y="0"/>
          <a:chExt cx="0" cy="0"/>
        </a:xfrm>
      </p:grpSpPr>
      <p:sp>
        <p:nvSpPr>
          <p:cNvPr id="284" name="Google Shape;284;p26"/>
          <p:cNvSpPr txBox="1"/>
          <p:nvPr>
            <p:ph idx="1" type="body"/>
          </p:nvPr>
        </p:nvSpPr>
        <p:spPr>
          <a:xfrm>
            <a:off x="707750" y="1409200"/>
            <a:ext cx="3952200" cy="30096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In Emilia Romagna the service industry is developed thanks to “Riviera Romagnola” which counts 10 000 tourists in the summer , given the numerous hotels and clubs. In winter the most visited places are the </a:t>
            </a:r>
            <a:r>
              <a:rPr lang="en"/>
              <a:t>apennine</a:t>
            </a:r>
            <a:r>
              <a:rPr lang="en"/>
              <a:t> mountains , where you can ski , and the most important cities in the region. </a:t>
            </a:r>
            <a:endParaRPr/>
          </a:p>
        </p:txBody>
      </p:sp>
      <p:sp>
        <p:nvSpPr>
          <p:cNvPr id="285" name="Google Shape;285;p26"/>
          <p:cNvSpPr txBox="1"/>
          <p:nvPr>
            <p:ph type="title"/>
          </p:nvPr>
        </p:nvSpPr>
        <p:spPr>
          <a:xfrm>
            <a:off x="1003200" y="62022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100"/>
              <a:t>the service industry</a:t>
            </a:r>
            <a:endParaRPr sz="2100"/>
          </a:p>
        </p:txBody>
      </p:sp>
      <p:sp>
        <p:nvSpPr>
          <p:cNvPr id="286" name="Google Shape;286;p26"/>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287" name="Google Shape;287;p26"/>
          <p:cNvPicPr preferRelativeResize="0"/>
          <p:nvPr/>
        </p:nvPicPr>
        <p:blipFill>
          <a:blip r:embed="rId3">
            <a:alphaModFix/>
          </a:blip>
          <a:stretch>
            <a:fillRect/>
          </a:stretch>
        </p:blipFill>
        <p:spPr>
          <a:xfrm>
            <a:off x="4659950" y="1786125"/>
            <a:ext cx="3806901" cy="2444150"/>
          </a:xfrm>
          <a:prstGeom prst="rect">
            <a:avLst/>
          </a:prstGeom>
          <a:noFill/>
          <a:ln>
            <a:noFill/>
          </a:ln>
        </p:spPr>
      </p:pic>
      <p:pic>
        <p:nvPicPr>
          <p:cNvPr id="288" name="Google Shape;288;p26"/>
          <p:cNvPicPr preferRelativeResize="0"/>
          <p:nvPr/>
        </p:nvPicPr>
        <p:blipFill>
          <a:blip r:embed="rId4">
            <a:alphaModFix/>
          </a:blip>
          <a:stretch>
            <a:fillRect/>
          </a:stretch>
        </p:blipFill>
        <p:spPr>
          <a:xfrm>
            <a:off x="4343421" y="1168925"/>
            <a:ext cx="650075" cy="433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292" name="Shape 292"/>
        <p:cNvGrpSpPr/>
        <p:nvPr/>
      </p:nvGrpSpPr>
      <p:grpSpPr>
        <a:xfrm>
          <a:off x="0" y="0"/>
          <a:ext cx="0" cy="0"/>
          <a:chOff x="0" y="0"/>
          <a:chExt cx="0" cy="0"/>
        </a:xfrm>
      </p:grpSpPr>
      <p:sp>
        <p:nvSpPr>
          <p:cNvPr id="293" name="Google Shape;293;p27"/>
          <p:cNvSpPr txBox="1"/>
          <p:nvPr>
            <p:ph idx="2" type="body"/>
          </p:nvPr>
        </p:nvSpPr>
        <p:spPr>
          <a:xfrm>
            <a:off x="4664749" y="1356575"/>
            <a:ext cx="3722400" cy="2801700"/>
          </a:xfrm>
          <a:prstGeom prst="rect">
            <a:avLst/>
          </a:prstGeom>
        </p:spPr>
        <p:txBody>
          <a:bodyPr anchorCtr="0" anchor="t" bIns="0" lIns="0" spcFirstLastPara="1" rIns="0" wrap="square" tIns="0">
            <a:noAutofit/>
          </a:bodyPr>
          <a:lstStyle/>
          <a:p>
            <a:pPr indent="0" lvl="0" marL="0" rtl="0" algn="r">
              <a:spcBef>
                <a:spcPts val="600"/>
              </a:spcBef>
              <a:spcAft>
                <a:spcPts val="0"/>
              </a:spcAft>
              <a:buNone/>
            </a:pPr>
            <a:r>
              <a:rPr lang="en" sz="2200"/>
              <a:t>In Emilia romagna there are 4 universities and numerous assets protected by UNESCO , given the artistic currents of the Renaissance and other eras present in the most important cities for example Ravenna and others . </a:t>
            </a:r>
            <a:endParaRPr sz="2200"/>
          </a:p>
        </p:txBody>
      </p:sp>
      <p:sp>
        <p:nvSpPr>
          <p:cNvPr id="294" name="Google Shape;294;p27"/>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295" name="Google Shape;295;p27"/>
          <p:cNvPicPr preferRelativeResize="0"/>
          <p:nvPr/>
        </p:nvPicPr>
        <p:blipFill>
          <a:blip r:embed="rId3">
            <a:alphaModFix/>
          </a:blip>
          <a:stretch>
            <a:fillRect/>
          </a:stretch>
        </p:blipFill>
        <p:spPr>
          <a:xfrm>
            <a:off x="1601075" y="997638"/>
            <a:ext cx="2348954" cy="3362320"/>
          </a:xfrm>
          <a:prstGeom prst="rect">
            <a:avLst/>
          </a:prstGeom>
          <a:noFill/>
          <a:ln>
            <a:noFill/>
          </a:ln>
        </p:spPr>
      </p:pic>
      <p:pic>
        <p:nvPicPr>
          <p:cNvPr id="296" name="Google Shape;296;p27"/>
          <p:cNvPicPr preferRelativeResize="0"/>
          <p:nvPr/>
        </p:nvPicPr>
        <p:blipFill>
          <a:blip r:embed="rId4">
            <a:alphaModFix/>
          </a:blip>
          <a:stretch>
            <a:fillRect/>
          </a:stretch>
        </p:blipFill>
        <p:spPr>
          <a:xfrm>
            <a:off x="4107650" y="997650"/>
            <a:ext cx="692950" cy="461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8"/>
          <p:cNvSpPr txBox="1"/>
          <p:nvPr/>
        </p:nvSpPr>
        <p:spPr>
          <a:xfrm>
            <a:off x="1963650" y="1437400"/>
            <a:ext cx="5216700" cy="178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rgbClr val="B6D7A8"/>
                </a:solidFill>
                <a:latin typeface="Frank Ruhl Libre Medium"/>
                <a:ea typeface="Frank Ruhl Libre Medium"/>
                <a:cs typeface="Frank Ruhl Libre Medium"/>
                <a:sym typeface="Frank Ruhl Libre Medium"/>
              </a:rPr>
              <a:t>5</a:t>
            </a:r>
            <a:r>
              <a:rPr lang="en" sz="3000">
                <a:solidFill>
                  <a:srgbClr val="B6D7A8"/>
                </a:solidFill>
                <a:latin typeface="Frank Ruhl Libre Medium"/>
                <a:ea typeface="Frank Ruhl Libre Medium"/>
                <a:cs typeface="Frank Ruhl Libre Medium"/>
                <a:sym typeface="Frank Ruhl Libre Medium"/>
              </a:rPr>
              <a:t>.</a:t>
            </a:r>
            <a:endParaRPr sz="3000">
              <a:solidFill>
                <a:srgbClr val="B6D7A8"/>
              </a:solidFill>
              <a:latin typeface="Frank Ruhl Libre Medium"/>
              <a:ea typeface="Frank Ruhl Libre Medium"/>
              <a:cs typeface="Frank Ruhl Libre Medium"/>
              <a:sym typeface="Frank Ruhl Libre Medium"/>
            </a:endParaRPr>
          </a:p>
          <a:p>
            <a:pPr indent="0" lvl="0" marL="0" rtl="0" algn="ctr">
              <a:spcBef>
                <a:spcPts val="0"/>
              </a:spcBef>
              <a:spcAft>
                <a:spcPts val="0"/>
              </a:spcAft>
              <a:buNone/>
            </a:pPr>
            <a:r>
              <a:rPr lang="en" sz="3000">
                <a:solidFill>
                  <a:schemeClr val="dk2"/>
                </a:solidFill>
                <a:latin typeface="Frank Ruhl Libre Medium"/>
                <a:ea typeface="Frank Ruhl Libre Medium"/>
                <a:cs typeface="Frank Ruhl Libre Medium"/>
                <a:sym typeface="Frank Ruhl Libre Medium"/>
              </a:rPr>
              <a:t>EMILIA ROMAGNA:</a:t>
            </a:r>
            <a:endParaRPr sz="3000">
              <a:solidFill>
                <a:schemeClr val="dk2"/>
              </a:solidFill>
              <a:latin typeface="Frank Ruhl Libre Medium"/>
              <a:ea typeface="Frank Ruhl Libre Medium"/>
              <a:cs typeface="Frank Ruhl Libre Medium"/>
              <a:sym typeface="Frank Ruhl Libre Medium"/>
            </a:endParaRPr>
          </a:p>
          <a:p>
            <a:pPr indent="0" lvl="0" marL="0" rtl="0" algn="ctr">
              <a:spcBef>
                <a:spcPts val="0"/>
              </a:spcBef>
              <a:spcAft>
                <a:spcPts val="0"/>
              </a:spcAft>
              <a:buNone/>
            </a:pPr>
            <a:r>
              <a:rPr lang="en" sz="3000">
                <a:solidFill>
                  <a:schemeClr val="dk2"/>
                </a:solidFill>
                <a:latin typeface="Frank Ruhl Libre Medium"/>
                <a:ea typeface="Frank Ruhl Libre Medium"/>
                <a:cs typeface="Frank Ruhl Libre Medium"/>
                <a:sym typeface="Frank Ruhl Libre Medium"/>
              </a:rPr>
              <a:t>BOLOGNA </a:t>
            </a:r>
            <a:endParaRPr sz="3000">
              <a:solidFill>
                <a:schemeClr val="dk2"/>
              </a:solidFill>
              <a:latin typeface="Frank Ruhl Libre Medium"/>
              <a:ea typeface="Frank Ruhl Libre Medium"/>
              <a:cs typeface="Frank Ruhl Libre Medium"/>
              <a:sym typeface="Frank Ruhl Libre Medium"/>
            </a:endParaRPr>
          </a:p>
          <a:p>
            <a:pPr indent="0" lvl="0" marL="0" rtl="0" algn="l">
              <a:spcBef>
                <a:spcPts val="0"/>
              </a:spcBef>
              <a:spcAft>
                <a:spcPts val="0"/>
              </a:spcAft>
              <a:buNone/>
            </a:pPr>
            <a:r>
              <a:t/>
            </a:r>
            <a:endParaRPr>
              <a:latin typeface="Frank Ruhl Libre"/>
              <a:ea typeface="Frank Ruhl Libre"/>
              <a:cs typeface="Frank Ruhl Libre"/>
              <a:sym typeface="Frank Ruhl Libre"/>
            </a:endParaRPr>
          </a:p>
        </p:txBody>
      </p:sp>
      <p:sp>
        <p:nvSpPr>
          <p:cNvPr id="302" name="Google Shape;302;p28"/>
          <p:cNvSpPr txBox="1"/>
          <p:nvPr/>
        </p:nvSpPr>
        <p:spPr>
          <a:xfrm>
            <a:off x="4000500" y="3117175"/>
            <a:ext cx="734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Frank Ruhl Libre"/>
                <a:ea typeface="Frank Ruhl Libre"/>
                <a:cs typeface="Frank Ruhl Libre"/>
                <a:sym typeface="Frank Ruhl Libre"/>
              </a:rPr>
              <a:t>Sara Sciarra</a:t>
            </a:r>
            <a:endParaRPr>
              <a:solidFill>
                <a:schemeClr val="dk2"/>
              </a:solidFill>
              <a:latin typeface="Frank Ruhl Libre"/>
              <a:ea typeface="Frank Ruhl Libre"/>
              <a:cs typeface="Frank Ruhl Libre"/>
              <a:sym typeface="Frank Ruhl Libr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306" name="Shape 306"/>
        <p:cNvGrpSpPr/>
        <p:nvPr/>
      </p:nvGrpSpPr>
      <p:grpSpPr>
        <a:xfrm>
          <a:off x="0" y="0"/>
          <a:ext cx="0" cy="0"/>
          <a:chOff x="0" y="0"/>
          <a:chExt cx="0" cy="0"/>
        </a:xfrm>
      </p:grpSpPr>
      <p:sp>
        <p:nvSpPr>
          <p:cNvPr id="307" name="Google Shape;307;p29"/>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308" name="Google Shape;308;p29"/>
          <p:cNvSpPr txBox="1"/>
          <p:nvPr/>
        </p:nvSpPr>
        <p:spPr>
          <a:xfrm>
            <a:off x="835825" y="741050"/>
            <a:ext cx="4864800" cy="1909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rgbClr val="434343"/>
                </a:solidFill>
                <a:highlight>
                  <a:srgbClr val="FFFFFF"/>
                </a:highlight>
                <a:latin typeface="Frank Ruhl Libre"/>
                <a:ea typeface="Frank Ruhl Libre"/>
                <a:cs typeface="Frank Ruhl Libre"/>
                <a:sym typeface="Frank Ruhl Libre"/>
              </a:rPr>
              <a:t>Bologna is an Italian town and capital of Emilia - Romagna. </a:t>
            </a:r>
            <a:endParaRPr sz="1200">
              <a:solidFill>
                <a:srgbClr val="434343"/>
              </a:solidFill>
              <a:highlight>
                <a:srgbClr val="FFFFFF"/>
              </a:highlight>
              <a:latin typeface="Frank Ruhl Libre"/>
              <a:ea typeface="Frank Ruhl Libre"/>
              <a:cs typeface="Frank Ruhl Libre"/>
              <a:sym typeface="Frank Ruhl Libre"/>
            </a:endParaRPr>
          </a:p>
          <a:p>
            <a:pPr indent="0" lvl="0" marL="0" rtl="0" algn="l">
              <a:lnSpc>
                <a:spcPct val="115000"/>
              </a:lnSpc>
              <a:spcBef>
                <a:spcPts val="0"/>
              </a:spcBef>
              <a:spcAft>
                <a:spcPts val="0"/>
              </a:spcAft>
              <a:buNone/>
            </a:pPr>
            <a:r>
              <a:t/>
            </a:r>
            <a:endParaRPr sz="1200">
              <a:solidFill>
                <a:srgbClr val="434343"/>
              </a:solidFill>
              <a:highlight>
                <a:srgbClr val="FFFFFF"/>
              </a:highlight>
              <a:latin typeface="Frank Ruhl Libre"/>
              <a:ea typeface="Frank Ruhl Libre"/>
              <a:cs typeface="Frank Ruhl Libre"/>
              <a:sym typeface="Frank Ruhl Libre"/>
            </a:endParaRPr>
          </a:p>
          <a:p>
            <a:pPr indent="-323850" lvl="0" marL="457200" rtl="0" algn="l">
              <a:lnSpc>
                <a:spcPct val="115000"/>
              </a:lnSpc>
              <a:spcBef>
                <a:spcPts val="0"/>
              </a:spcBef>
              <a:spcAft>
                <a:spcPts val="0"/>
              </a:spcAft>
              <a:buClr>
                <a:srgbClr val="434343"/>
              </a:buClr>
              <a:buSzPts val="1500"/>
              <a:buFont typeface="Frank Ruhl Libre"/>
              <a:buChar char="●"/>
            </a:pPr>
            <a:r>
              <a:rPr b="1" lang="en" sz="1500">
                <a:solidFill>
                  <a:srgbClr val="434343"/>
                </a:solidFill>
                <a:highlight>
                  <a:srgbClr val="FFFFFF"/>
                </a:highlight>
                <a:latin typeface="Frank Ruhl Libre"/>
                <a:ea typeface="Frank Ruhl Libre"/>
                <a:cs typeface="Frank Ruhl Libre"/>
                <a:sym typeface="Frank Ruhl Libre"/>
              </a:rPr>
              <a:t>geography</a:t>
            </a:r>
            <a:endParaRPr b="1" sz="1500">
              <a:solidFill>
                <a:srgbClr val="434343"/>
              </a:solidFill>
              <a:highlight>
                <a:srgbClr val="FFFFFF"/>
              </a:highlight>
              <a:latin typeface="Frank Ruhl Libre"/>
              <a:ea typeface="Frank Ruhl Libre"/>
              <a:cs typeface="Frank Ruhl Libre"/>
              <a:sym typeface="Frank Ruhl Libre"/>
            </a:endParaRPr>
          </a:p>
          <a:p>
            <a:pPr indent="0" lvl="0" marL="0" rtl="0" algn="l">
              <a:lnSpc>
                <a:spcPct val="115000"/>
              </a:lnSpc>
              <a:spcBef>
                <a:spcPts val="0"/>
              </a:spcBef>
              <a:spcAft>
                <a:spcPts val="0"/>
              </a:spcAft>
              <a:buNone/>
            </a:pPr>
            <a:r>
              <a:rPr lang="en" sz="1200">
                <a:solidFill>
                  <a:srgbClr val="434343"/>
                </a:solidFill>
                <a:highlight>
                  <a:srgbClr val="FFFFFF"/>
                </a:highlight>
                <a:latin typeface="Frank Ruhl Libre"/>
                <a:ea typeface="Frank Ruhl Libre"/>
                <a:cs typeface="Frank Ruhl Libre"/>
                <a:sym typeface="Frank Ruhl Libre"/>
              </a:rPr>
              <a:t>Bologna is located in the pianura Padana, close to the first hills of the Tuscan - emilian Apennines, has a humid temperate climate with very hot and humid summers and rather cold and humid winters.</a:t>
            </a:r>
            <a:endParaRPr sz="1200">
              <a:solidFill>
                <a:srgbClr val="434343"/>
              </a:solidFill>
              <a:latin typeface="Frank Ruhl Libre"/>
              <a:ea typeface="Frank Ruhl Libre"/>
              <a:cs typeface="Frank Ruhl Libre"/>
              <a:sym typeface="Frank Ruhl Libre"/>
            </a:endParaRPr>
          </a:p>
          <a:p>
            <a:pPr indent="0" lvl="0" marL="0" rtl="0" algn="l">
              <a:lnSpc>
                <a:spcPct val="115000"/>
              </a:lnSpc>
              <a:spcBef>
                <a:spcPts val="0"/>
              </a:spcBef>
              <a:spcAft>
                <a:spcPts val="0"/>
              </a:spcAft>
              <a:buNone/>
            </a:pPr>
            <a:r>
              <a:t/>
            </a:r>
            <a:endParaRPr sz="1200">
              <a:solidFill>
                <a:srgbClr val="434343"/>
              </a:solidFill>
              <a:highlight>
                <a:srgbClr val="FFFFFF"/>
              </a:highlight>
              <a:latin typeface="Frank Ruhl Libre"/>
              <a:ea typeface="Frank Ruhl Libre"/>
              <a:cs typeface="Frank Ruhl Libre"/>
              <a:sym typeface="Frank Ruhl Libre"/>
            </a:endParaRPr>
          </a:p>
          <a:p>
            <a:pPr indent="0" lvl="0" marL="0" rtl="0" algn="r">
              <a:lnSpc>
                <a:spcPct val="115000"/>
              </a:lnSpc>
              <a:spcBef>
                <a:spcPts val="0"/>
              </a:spcBef>
              <a:spcAft>
                <a:spcPts val="0"/>
              </a:spcAft>
              <a:buNone/>
            </a:pPr>
            <a:r>
              <a:t/>
            </a:r>
            <a:endParaRPr sz="1200">
              <a:solidFill>
                <a:srgbClr val="434343"/>
              </a:solidFill>
              <a:latin typeface="Frank Ruhl Libre"/>
              <a:ea typeface="Frank Ruhl Libre"/>
              <a:cs typeface="Frank Ruhl Libre"/>
              <a:sym typeface="Frank Ruhl Libre"/>
            </a:endParaRPr>
          </a:p>
        </p:txBody>
      </p:sp>
      <p:pic>
        <p:nvPicPr>
          <p:cNvPr id="309" name="Google Shape;309;p29"/>
          <p:cNvPicPr preferRelativeResize="0"/>
          <p:nvPr/>
        </p:nvPicPr>
        <p:blipFill>
          <a:blip r:embed="rId3">
            <a:alphaModFix/>
          </a:blip>
          <a:stretch>
            <a:fillRect/>
          </a:stretch>
        </p:blipFill>
        <p:spPr>
          <a:xfrm>
            <a:off x="4248745" y="1047750"/>
            <a:ext cx="646500" cy="431000"/>
          </a:xfrm>
          <a:prstGeom prst="rect">
            <a:avLst/>
          </a:prstGeom>
          <a:noFill/>
          <a:ln>
            <a:noFill/>
          </a:ln>
        </p:spPr>
      </p:pic>
      <p:sp>
        <p:nvSpPr>
          <p:cNvPr id="310" name="Google Shape;310;p29"/>
          <p:cNvSpPr txBox="1"/>
          <p:nvPr/>
        </p:nvSpPr>
        <p:spPr>
          <a:xfrm>
            <a:off x="3139675" y="1907400"/>
            <a:ext cx="5239800" cy="3002400"/>
          </a:xfrm>
          <a:prstGeom prst="rect">
            <a:avLst/>
          </a:prstGeom>
          <a:noFill/>
          <a:ln>
            <a:noFill/>
          </a:ln>
        </p:spPr>
        <p:txBody>
          <a:bodyPr anchorCtr="0" anchor="t" bIns="91425" lIns="91425" spcFirstLastPara="1" rIns="91425" wrap="square" tIns="91425">
            <a:spAutoFit/>
          </a:bodyPr>
          <a:lstStyle/>
          <a:p>
            <a:pPr indent="-323850" lvl="0" marL="457200" rtl="0" algn="r">
              <a:lnSpc>
                <a:spcPct val="115000"/>
              </a:lnSpc>
              <a:spcBef>
                <a:spcPts val="0"/>
              </a:spcBef>
              <a:spcAft>
                <a:spcPts val="0"/>
              </a:spcAft>
              <a:buClr>
                <a:srgbClr val="434343"/>
              </a:buClr>
              <a:buSzPts val="1500"/>
              <a:buFont typeface="Frank Ruhl Libre"/>
              <a:buChar char="●"/>
            </a:pPr>
            <a:r>
              <a:rPr b="1" lang="en" sz="1500">
                <a:solidFill>
                  <a:srgbClr val="434343"/>
                </a:solidFill>
                <a:highlight>
                  <a:srgbClr val="FFFFFF"/>
                </a:highlight>
                <a:latin typeface="Frank Ruhl Libre"/>
                <a:ea typeface="Frank Ruhl Libre"/>
                <a:cs typeface="Frank Ruhl Libre"/>
                <a:sym typeface="Frank Ruhl Libre"/>
              </a:rPr>
              <a:t>history</a:t>
            </a:r>
            <a:endParaRPr b="1" sz="1500">
              <a:solidFill>
                <a:srgbClr val="434343"/>
              </a:solidFill>
              <a:highlight>
                <a:srgbClr val="FFFFFF"/>
              </a:highlight>
              <a:latin typeface="Frank Ruhl Libre"/>
              <a:ea typeface="Frank Ruhl Libre"/>
              <a:cs typeface="Frank Ruhl Libre"/>
              <a:sym typeface="Frank Ruhl Libre"/>
            </a:endParaRPr>
          </a:p>
          <a:p>
            <a:pPr indent="0" lvl="0" marL="0" rtl="0" algn="r">
              <a:lnSpc>
                <a:spcPct val="115000"/>
              </a:lnSpc>
              <a:spcBef>
                <a:spcPts val="0"/>
              </a:spcBef>
              <a:spcAft>
                <a:spcPts val="0"/>
              </a:spcAft>
              <a:buNone/>
            </a:pPr>
            <a:r>
              <a:rPr lang="en" sz="1200">
                <a:solidFill>
                  <a:srgbClr val="434343"/>
                </a:solidFill>
                <a:highlight>
                  <a:srgbClr val="FFFFFF"/>
                </a:highlight>
                <a:latin typeface="Frank Ruhl Libre"/>
                <a:ea typeface="Frank Ruhl Libre"/>
                <a:cs typeface="Frank Ruhl Libre"/>
                <a:sym typeface="Frank Ruhl Libre"/>
              </a:rPr>
              <a:t>Bologna took part in the fight against Barbarossa, which ended up with the Peace of Constance in 1183, after the fight against Barbarossa It experienced a strong expansion, including construction ( there was a period called those of tower-houses)It was one of the main centres of commercial exchange thanks to an advanced system of channels that allowed the transit of large quantities of goods and provided the necessary energy to power many industrial mills. At the end of the XIII century it had 50,000, perhaps 60,000 inhabitants. It played a very important role during the Risorgimento and, during World War II, was an important center of the Resistance. The most famous episode of the Resistance of Bologna was the Battle of Porta Lame, fought on November 7, 1944.</a:t>
            </a:r>
            <a:endParaRPr sz="1200">
              <a:solidFill>
                <a:srgbClr val="434343"/>
              </a:solidFill>
              <a:latin typeface="Frank Ruhl Libre"/>
              <a:ea typeface="Frank Ruhl Libre"/>
              <a:cs typeface="Frank Ruhl Libre"/>
              <a:sym typeface="Frank Ruhl Libre"/>
            </a:endParaRPr>
          </a:p>
          <a:p>
            <a:pPr indent="0" lvl="0" marL="0" rtl="0" algn="l">
              <a:spcBef>
                <a:spcPts val="0"/>
              </a:spcBef>
              <a:spcAft>
                <a:spcPts val="0"/>
              </a:spcAft>
              <a:buNone/>
            </a:pPr>
            <a:r>
              <a:t/>
            </a:r>
            <a:endParaRPr>
              <a:solidFill>
                <a:srgbClr val="434343"/>
              </a:solidFill>
              <a:latin typeface="Frank Ruhl Libre"/>
              <a:ea typeface="Frank Ruhl Libre"/>
              <a:cs typeface="Frank Ruhl Libre"/>
              <a:sym typeface="Frank Ruhl Libre"/>
            </a:endParaRPr>
          </a:p>
        </p:txBody>
      </p:sp>
      <p:pic>
        <p:nvPicPr>
          <p:cNvPr id="311" name="Google Shape;311;p29"/>
          <p:cNvPicPr preferRelativeResize="0"/>
          <p:nvPr/>
        </p:nvPicPr>
        <p:blipFill>
          <a:blip r:embed="rId4">
            <a:alphaModFix/>
          </a:blip>
          <a:stretch>
            <a:fillRect/>
          </a:stretch>
        </p:blipFill>
        <p:spPr>
          <a:xfrm>
            <a:off x="923925" y="2396250"/>
            <a:ext cx="2095500" cy="1819275"/>
          </a:xfrm>
          <a:prstGeom prst="rect">
            <a:avLst/>
          </a:prstGeom>
          <a:noFill/>
          <a:ln>
            <a:noFill/>
          </a:ln>
        </p:spPr>
      </p:pic>
      <p:pic>
        <p:nvPicPr>
          <p:cNvPr id="312" name="Google Shape;312;p29"/>
          <p:cNvPicPr preferRelativeResize="0"/>
          <p:nvPr/>
        </p:nvPicPr>
        <p:blipFill>
          <a:blip r:embed="rId5">
            <a:alphaModFix/>
          </a:blip>
          <a:stretch>
            <a:fillRect/>
          </a:stretch>
        </p:blipFill>
        <p:spPr>
          <a:xfrm>
            <a:off x="5882800" y="688175"/>
            <a:ext cx="1922986" cy="12835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316" name="Shape 316"/>
        <p:cNvGrpSpPr/>
        <p:nvPr/>
      </p:nvGrpSpPr>
      <p:grpSpPr>
        <a:xfrm>
          <a:off x="0" y="0"/>
          <a:ext cx="0" cy="0"/>
          <a:chOff x="0" y="0"/>
          <a:chExt cx="0" cy="0"/>
        </a:xfrm>
      </p:grpSpPr>
      <p:sp>
        <p:nvSpPr>
          <p:cNvPr id="317" name="Google Shape;317;p30"/>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318" name="Google Shape;318;p30"/>
          <p:cNvPicPr preferRelativeResize="0"/>
          <p:nvPr/>
        </p:nvPicPr>
        <p:blipFill>
          <a:blip r:embed="rId3">
            <a:alphaModFix/>
          </a:blip>
          <a:stretch>
            <a:fillRect/>
          </a:stretch>
        </p:blipFill>
        <p:spPr>
          <a:xfrm>
            <a:off x="1963350" y="672700"/>
            <a:ext cx="4680350" cy="3120225"/>
          </a:xfrm>
          <a:prstGeom prst="rect">
            <a:avLst/>
          </a:prstGeom>
          <a:noFill/>
          <a:ln>
            <a:noFill/>
          </a:ln>
        </p:spPr>
      </p:pic>
      <p:sp>
        <p:nvSpPr>
          <p:cNvPr id="319" name="Google Shape;319;p30"/>
          <p:cNvSpPr txBox="1"/>
          <p:nvPr/>
        </p:nvSpPr>
        <p:spPr>
          <a:xfrm>
            <a:off x="696525" y="739375"/>
            <a:ext cx="6172200" cy="14847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rgbClr val="434343"/>
              </a:buClr>
              <a:buSzPts val="1500"/>
              <a:buFont typeface="Frank Ruhl Libre"/>
              <a:buChar char="●"/>
            </a:pPr>
            <a:r>
              <a:rPr b="1" lang="en" sz="1500">
                <a:solidFill>
                  <a:srgbClr val="434343"/>
                </a:solidFill>
                <a:highlight>
                  <a:srgbClr val="FFFFFF"/>
                </a:highlight>
                <a:latin typeface="Frank Ruhl Libre"/>
                <a:ea typeface="Frank Ruhl Libre"/>
                <a:cs typeface="Frank Ruhl Libre"/>
                <a:sym typeface="Frank Ruhl Libre"/>
              </a:rPr>
              <a:t>monuments</a:t>
            </a:r>
            <a:endParaRPr b="1" sz="1500">
              <a:solidFill>
                <a:srgbClr val="434343"/>
              </a:solidFill>
              <a:highlight>
                <a:srgbClr val="FFFFFF"/>
              </a:highlight>
              <a:latin typeface="Frank Ruhl Libre"/>
              <a:ea typeface="Frank Ruhl Libre"/>
              <a:cs typeface="Frank Ruhl Libre"/>
              <a:sym typeface="Frank Ruhl Libre"/>
            </a:endParaRPr>
          </a:p>
          <a:p>
            <a:pPr indent="0" lvl="0" marL="0" rtl="0" algn="l">
              <a:lnSpc>
                <a:spcPct val="115000"/>
              </a:lnSpc>
              <a:spcBef>
                <a:spcPts val="0"/>
              </a:spcBef>
              <a:spcAft>
                <a:spcPts val="0"/>
              </a:spcAft>
              <a:buNone/>
            </a:pPr>
            <a:r>
              <a:rPr lang="en" sz="1200">
                <a:solidFill>
                  <a:srgbClr val="434343"/>
                </a:solidFill>
                <a:highlight>
                  <a:srgbClr val="FFFFFF"/>
                </a:highlight>
                <a:latin typeface="Frank Ruhl Libre"/>
                <a:ea typeface="Frank Ruhl Libre"/>
                <a:cs typeface="Frank Ruhl Libre"/>
                <a:sym typeface="Frank Ruhl Libre"/>
              </a:rPr>
              <a:t>Bologna hosts one of the most ancient universities in the occidental world, it also accommodates lots of students. Her fame is due to its long arcades and a well-preserved city centre, one of the largest in Italy.</a:t>
            </a:r>
            <a:endParaRPr sz="1200">
              <a:solidFill>
                <a:srgbClr val="434343"/>
              </a:solidFill>
              <a:highlight>
                <a:srgbClr val="FFFFFF"/>
              </a:highlight>
              <a:latin typeface="Frank Ruhl Libre"/>
              <a:ea typeface="Frank Ruhl Libre"/>
              <a:cs typeface="Frank Ruhl Libre"/>
              <a:sym typeface="Frank Ruhl Libre"/>
            </a:endParaRPr>
          </a:p>
          <a:p>
            <a:pPr indent="0" lvl="0" marL="0" rtl="0" algn="l">
              <a:lnSpc>
                <a:spcPct val="115000"/>
              </a:lnSpc>
              <a:spcBef>
                <a:spcPts val="0"/>
              </a:spcBef>
              <a:spcAft>
                <a:spcPts val="0"/>
              </a:spcAft>
              <a:buNone/>
            </a:pPr>
            <a:r>
              <a:t/>
            </a:r>
            <a:endParaRPr sz="1200">
              <a:solidFill>
                <a:srgbClr val="434343"/>
              </a:solidFill>
              <a:highlight>
                <a:srgbClr val="FFFFFF"/>
              </a:highlight>
              <a:latin typeface="Frank Ruhl Libre"/>
              <a:ea typeface="Frank Ruhl Libre"/>
              <a:cs typeface="Frank Ruhl Libre"/>
              <a:sym typeface="Frank Ruhl Libre"/>
            </a:endParaRPr>
          </a:p>
          <a:p>
            <a:pPr indent="0" lvl="0" marL="0" rtl="0" algn="l">
              <a:spcBef>
                <a:spcPts val="0"/>
              </a:spcBef>
              <a:spcAft>
                <a:spcPts val="0"/>
              </a:spcAft>
              <a:buNone/>
            </a:pPr>
            <a:r>
              <a:t/>
            </a:r>
            <a:endParaRPr sz="1200">
              <a:solidFill>
                <a:srgbClr val="434343"/>
              </a:solidFill>
              <a:latin typeface="Frank Ruhl Libre"/>
              <a:ea typeface="Frank Ruhl Libre"/>
              <a:cs typeface="Frank Ruhl Libre"/>
              <a:sym typeface="Frank Ruhl Libre"/>
            </a:endParaRPr>
          </a:p>
        </p:txBody>
      </p:sp>
      <p:sp>
        <p:nvSpPr>
          <p:cNvPr id="320" name="Google Shape;320;p30"/>
          <p:cNvSpPr txBox="1"/>
          <p:nvPr/>
        </p:nvSpPr>
        <p:spPr>
          <a:xfrm>
            <a:off x="2134800" y="1538175"/>
            <a:ext cx="6172200" cy="1539300"/>
          </a:xfrm>
          <a:prstGeom prst="rect">
            <a:avLst/>
          </a:prstGeom>
          <a:noFill/>
          <a:ln>
            <a:noFill/>
          </a:ln>
        </p:spPr>
        <p:txBody>
          <a:bodyPr anchorCtr="0" anchor="t" bIns="91425" lIns="91425" spcFirstLastPara="1" rIns="91425" wrap="square" tIns="91425">
            <a:spAutoFit/>
          </a:bodyPr>
          <a:lstStyle/>
          <a:p>
            <a:pPr indent="-304800" lvl="0" marL="457200" rtl="0" algn="r">
              <a:spcBef>
                <a:spcPts val="0"/>
              </a:spcBef>
              <a:spcAft>
                <a:spcPts val="0"/>
              </a:spcAft>
              <a:buClr>
                <a:srgbClr val="434343"/>
              </a:buClr>
              <a:buSzPts val="1200"/>
              <a:buFont typeface="Frank Ruhl Libre"/>
              <a:buChar char="-"/>
            </a:pPr>
            <a:r>
              <a:rPr b="1" lang="en" sz="1200">
                <a:solidFill>
                  <a:srgbClr val="434343"/>
                </a:solidFill>
                <a:latin typeface="Frank Ruhl Libre"/>
                <a:ea typeface="Frank Ruhl Libre"/>
                <a:cs typeface="Frank Ruhl Libre"/>
                <a:sym typeface="Frank Ruhl Libre"/>
              </a:rPr>
              <a:t>arcades</a:t>
            </a:r>
            <a:endParaRPr b="1" sz="1200">
              <a:solidFill>
                <a:srgbClr val="434343"/>
              </a:solidFill>
              <a:latin typeface="Frank Ruhl Libre"/>
              <a:ea typeface="Frank Ruhl Libre"/>
              <a:cs typeface="Frank Ruhl Libre"/>
              <a:sym typeface="Frank Ruhl Libre"/>
            </a:endParaRPr>
          </a:p>
          <a:p>
            <a:pPr indent="0" lvl="0" marL="0" rtl="0" algn="r">
              <a:spcBef>
                <a:spcPts val="0"/>
              </a:spcBef>
              <a:spcAft>
                <a:spcPts val="0"/>
              </a:spcAft>
              <a:buNone/>
            </a:pPr>
            <a:r>
              <a:rPr lang="en" sz="1200">
                <a:solidFill>
                  <a:srgbClr val="434343"/>
                </a:solidFill>
                <a:latin typeface="Frank Ruhl Libre"/>
                <a:ea typeface="Frank Ruhl Libre"/>
                <a:cs typeface="Frank Ruhl Libre"/>
                <a:sym typeface="Frank Ruhl Libre"/>
              </a:rPr>
              <a:t>Bologna is the city of arcades: over 38 km in the historic center. They are found in almost all the streets of the center and their origin is partly due to the strong expansion that Bologna had in the late Middle Ages. In 2021 its arcades were recognized as a World Heritage Site by UNESCO.</a:t>
            </a:r>
            <a:endParaRPr sz="1200">
              <a:solidFill>
                <a:srgbClr val="434343"/>
              </a:solidFill>
              <a:latin typeface="Frank Ruhl Libre"/>
              <a:ea typeface="Frank Ruhl Libre"/>
              <a:cs typeface="Frank Ruhl Libre"/>
              <a:sym typeface="Frank Ruhl Libre"/>
            </a:endParaRPr>
          </a:p>
          <a:p>
            <a:pPr indent="0" lvl="0" marL="0" rtl="0" algn="r">
              <a:spcBef>
                <a:spcPts val="0"/>
              </a:spcBef>
              <a:spcAft>
                <a:spcPts val="0"/>
              </a:spcAft>
              <a:buNone/>
            </a:pPr>
            <a:r>
              <a:t/>
            </a:r>
            <a:endParaRPr>
              <a:latin typeface="Frank Ruhl Libre"/>
              <a:ea typeface="Frank Ruhl Libre"/>
              <a:cs typeface="Frank Ruhl Libre"/>
              <a:sym typeface="Frank Ruhl Libre"/>
            </a:endParaRPr>
          </a:p>
          <a:p>
            <a:pPr indent="0" lvl="0" marL="0" rtl="0" algn="r">
              <a:spcBef>
                <a:spcPts val="0"/>
              </a:spcBef>
              <a:spcAft>
                <a:spcPts val="0"/>
              </a:spcAft>
              <a:buNone/>
            </a:pPr>
            <a:r>
              <a:t/>
            </a:r>
            <a:endParaRPr>
              <a:latin typeface="Frank Ruhl Libre"/>
              <a:ea typeface="Frank Ruhl Libre"/>
              <a:cs typeface="Frank Ruhl Libre"/>
              <a:sym typeface="Frank Ruhl Libre"/>
            </a:endParaRPr>
          </a:p>
        </p:txBody>
      </p:sp>
      <p:sp>
        <p:nvSpPr>
          <p:cNvPr id="321" name="Google Shape;321;p30"/>
          <p:cNvSpPr txBox="1"/>
          <p:nvPr/>
        </p:nvSpPr>
        <p:spPr>
          <a:xfrm>
            <a:off x="2134800" y="2507475"/>
            <a:ext cx="6172200" cy="2401200"/>
          </a:xfrm>
          <a:prstGeom prst="rect">
            <a:avLst/>
          </a:prstGeom>
          <a:noFill/>
          <a:ln>
            <a:noFill/>
          </a:ln>
        </p:spPr>
        <p:txBody>
          <a:bodyPr anchorCtr="0" anchor="t" bIns="91425" lIns="91425" spcFirstLastPara="1" rIns="91425" wrap="square" tIns="91425">
            <a:spAutoFit/>
          </a:bodyPr>
          <a:lstStyle/>
          <a:p>
            <a:pPr indent="-304800" lvl="0" marL="457200" rtl="0" algn="r">
              <a:spcBef>
                <a:spcPts val="0"/>
              </a:spcBef>
              <a:spcAft>
                <a:spcPts val="0"/>
              </a:spcAft>
              <a:buClr>
                <a:srgbClr val="434343"/>
              </a:buClr>
              <a:buSzPts val="1200"/>
              <a:buFont typeface="Frank Ruhl Libre"/>
              <a:buChar char="-"/>
            </a:pPr>
            <a:r>
              <a:rPr b="1" lang="en" sz="1200">
                <a:solidFill>
                  <a:srgbClr val="434343"/>
                </a:solidFill>
                <a:latin typeface="Frank Ruhl Libre"/>
                <a:ea typeface="Frank Ruhl Libre"/>
                <a:cs typeface="Frank Ruhl Libre"/>
                <a:sym typeface="Frank Ruhl Libre"/>
              </a:rPr>
              <a:t>towers </a:t>
            </a:r>
            <a:endParaRPr b="1" sz="1200">
              <a:solidFill>
                <a:srgbClr val="434343"/>
              </a:solidFill>
              <a:latin typeface="Frank Ruhl Libre"/>
              <a:ea typeface="Frank Ruhl Libre"/>
              <a:cs typeface="Frank Ruhl Libre"/>
              <a:sym typeface="Frank Ruhl Libre"/>
            </a:endParaRPr>
          </a:p>
          <a:p>
            <a:pPr indent="0" lvl="0" marL="0" rtl="0" algn="r">
              <a:spcBef>
                <a:spcPts val="0"/>
              </a:spcBef>
              <a:spcAft>
                <a:spcPts val="0"/>
              </a:spcAft>
              <a:buNone/>
            </a:pPr>
            <a:r>
              <a:rPr lang="en" sz="1200">
                <a:solidFill>
                  <a:srgbClr val="434343"/>
                </a:solidFill>
                <a:latin typeface="Frank Ruhl Libre"/>
                <a:ea typeface="Frank Ruhl Libre"/>
                <a:cs typeface="Frank Ruhl Libre"/>
                <a:sym typeface="Frank Ruhl Libre"/>
              </a:rPr>
              <a:t>It is known for its towers, among the surviving towers we can mention the Torre Azzoguidi (61 meters high), the Torre Prendiparte (59.50 meters), and the well-known two towers: the Torre degli Asinelli and the Torre della Garisenda, they’re built by Ghibelline nobles in the twelfth century. The most outstanding of the two, the Garisenda, was mentioned several times by Dante Alighieri, in the Divine Comedy (Inferno, XXXI, 136-140).</a:t>
            </a:r>
            <a:endParaRPr sz="1200">
              <a:solidFill>
                <a:srgbClr val="434343"/>
              </a:solidFill>
              <a:latin typeface="Frank Ruhl Libre"/>
              <a:ea typeface="Frank Ruhl Libre"/>
              <a:cs typeface="Frank Ruhl Libre"/>
              <a:sym typeface="Frank Ruhl Libre"/>
            </a:endParaRPr>
          </a:p>
          <a:p>
            <a:pPr indent="0" lvl="0" marL="0" rtl="0" algn="r">
              <a:spcBef>
                <a:spcPts val="0"/>
              </a:spcBef>
              <a:spcAft>
                <a:spcPts val="0"/>
              </a:spcAft>
              <a:buNone/>
            </a:pPr>
            <a:r>
              <a:rPr lang="en" sz="1200">
                <a:solidFill>
                  <a:srgbClr val="434343"/>
                </a:solidFill>
                <a:latin typeface="Frank Ruhl Libre"/>
                <a:ea typeface="Frank Ruhl Libre"/>
                <a:cs typeface="Frank Ruhl Libre"/>
                <a:sym typeface="Frank Ruhl Libre"/>
              </a:rPr>
              <a:t>The reasons why so many towers were built are not yet clear, but it is thought that the richest families, in the period of struggle for the investitures pro-imperial and pro-papal, used them as an instrument of offense and/ or defense and as a symbol of power. In later times they were used in different ways: prisons, civic towers, shops, housing. </a:t>
            </a:r>
            <a:endParaRPr sz="1200">
              <a:solidFill>
                <a:srgbClr val="434343"/>
              </a:solidFill>
              <a:latin typeface="Frank Ruhl Libre"/>
              <a:ea typeface="Frank Ruhl Libre"/>
              <a:cs typeface="Frank Ruhl Libre"/>
              <a:sym typeface="Frank Ruhl Libre"/>
            </a:endParaRPr>
          </a:p>
          <a:p>
            <a:pPr indent="0" lvl="0" marL="0" rtl="0" algn="r">
              <a:spcBef>
                <a:spcPts val="0"/>
              </a:spcBef>
              <a:spcAft>
                <a:spcPts val="0"/>
              </a:spcAft>
              <a:buNone/>
            </a:pPr>
            <a:r>
              <a:t/>
            </a:r>
            <a:endParaRPr sz="1200">
              <a:solidFill>
                <a:srgbClr val="434343"/>
              </a:solidFill>
              <a:latin typeface="Frank Ruhl Libre"/>
              <a:ea typeface="Frank Ruhl Libre"/>
              <a:cs typeface="Frank Ruhl Libre"/>
              <a:sym typeface="Frank Ruhl Libre"/>
            </a:endParaRPr>
          </a:p>
          <a:p>
            <a:pPr indent="0" lvl="0" marL="0" rtl="0" algn="r">
              <a:spcBef>
                <a:spcPts val="0"/>
              </a:spcBef>
              <a:spcAft>
                <a:spcPts val="0"/>
              </a:spcAft>
              <a:buNone/>
            </a:pPr>
            <a:r>
              <a:t/>
            </a:r>
            <a:endParaRPr sz="1200">
              <a:solidFill>
                <a:srgbClr val="434343"/>
              </a:solidFill>
              <a:latin typeface="Frank Ruhl Libre"/>
              <a:ea typeface="Frank Ruhl Libre"/>
              <a:cs typeface="Frank Ruhl Libre"/>
              <a:sym typeface="Frank Ruhl Libre"/>
            </a:endParaRPr>
          </a:p>
        </p:txBody>
      </p:sp>
      <p:pic>
        <p:nvPicPr>
          <p:cNvPr id="322" name="Google Shape;322;p30"/>
          <p:cNvPicPr preferRelativeResize="0"/>
          <p:nvPr/>
        </p:nvPicPr>
        <p:blipFill>
          <a:blip r:embed="rId4">
            <a:alphaModFix/>
          </a:blip>
          <a:stretch>
            <a:fillRect/>
          </a:stretch>
        </p:blipFill>
        <p:spPr>
          <a:xfrm>
            <a:off x="696525" y="1947875"/>
            <a:ext cx="1523200" cy="2284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1"/>
          <p:cNvSpPr txBox="1"/>
          <p:nvPr/>
        </p:nvSpPr>
        <p:spPr>
          <a:xfrm>
            <a:off x="1963650" y="1437400"/>
            <a:ext cx="5216700" cy="178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rgbClr val="B6D7A8"/>
                </a:solidFill>
                <a:latin typeface="Frank Ruhl Libre Medium"/>
                <a:ea typeface="Frank Ruhl Libre Medium"/>
                <a:cs typeface="Frank Ruhl Libre Medium"/>
                <a:sym typeface="Frank Ruhl Libre Medium"/>
              </a:rPr>
              <a:t>6</a:t>
            </a:r>
            <a:r>
              <a:rPr lang="en" sz="3000">
                <a:solidFill>
                  <a:srgbClr val="B6D7A8"/>
                </a:solidFill>
                <a:latin typeface="Frank Ruhl Libre Medium"/>
                <a:ea typeface="Frank Ruhl Libre Medium"/>
                <a:cs typeface="Frank Ruhl Libre Medium"/>
                <a:sym typeface="Frank Ruhl Libre Medium"/>
              </a:rPr>
              <a:t>.</a:t>
            </a:r>
            <a:endParaRPr sz="3000">
              <a:solidFill>
                <a:srgbClr val="B6D7A8"/>
              </a:solidFill>
              <a:latin typeface="Frank Ruhl Libre Medium"/>
              <a:ea typeface="Frank Ruhl Libre Medium"/>
              <a:cs typeface="Frank Ruhl Libre Medium"/>
              <a:sym typeface="Frank Ruhl Libre Medium"/>
            </a:endParaRPr>
          </a:p>
          <a:p>
            <a:pPr indent="0" lvl="0" marL="0" rtl="0" algn="ctr">
              <a:spcBef>
                <a:spcPts val="0"/>
              </a:spcBef>
              <a:spcAft>
                <a:spcPts val="0"/>
              </a:spcAft>
              <a:buNone/>
            </a:pPr>
            <a:r>
              <a:rPr lang="en" sz="3000">
                <a:solidFill>
                  <a:schemeClr val="dk2"/>
                </a:solidFill>
                <a:latin typeface="Frank Ruhl Libre Medium"/>
                <a:ea typeface="Frank Ruhl Libre Medium"/>
                <a:cs typeface="Frank Ruhl Libre Medium"/>
                <a:sym typeface="Frank Ruhl Libre Medium"/>
              </a:rPr>
              <a:t>EMILIA ROMAGNA:</a:t>
            </a:r>
            <a:endParaRPr sz="3000">
              <a:solidFill>
                <a:schemeClr val="dk2"/>
              </a:solidFill>
              <a:latin typeface="Frank Ruhl Libre Medium"/>
              <a:ea typeface="Frank Ruhl Libre Medium"/>
              <a:cs typeface="Frank Ruhl Libre Medium"/>
              <a:sym typeface="Frank Ruhl Libre Medium"/>
            </a:endParaRPr>
          </a:p>
          <a:p>
            <a:pPr indent="0" lvl="0" marL="0" rtl="0" algn="ctr">
              <a:spcBef>
                <a:spcPts val="0"/>
              </a:spcBef>
              <a:spcAft>
                <a:spcPts val="0"/>
              </a:spcAft>
              <a:buNone/>
            </a:pPr>
            <a:r>
              <a:rPr lang="en" sz="3000">
                <a:solidFill>
                  <a:schemeClr val="dk2"/>
                </a:solidFill>
                <a:latin typeface="Frank Ruhl Libre Medium"/>
                <a:ea typeface="Frank Ruhl Libre Medium"/>
                <a:cs typeface="Frank Ruhl Libre Medium"/>
                <a:sym typeface="Frank Ruhl Libre Medium"/>
              </a:rPr>
              <a:t>TYPICAL FOOD </a:t>
            </a:r>
            <a:endParaRPr sz="3000">
              <a:solidFill>
                <a:schemeClr val="dk2"/>
              </a:solidFill>
              <a:latin typeface="Frank Ruhl Libre Medium"/>
              <a:ea typeface="Frank Ruhl Libre Medium"/>
              <a:cs typeface="Frank Ruhl Libre Medium"/>
              <a:sym typeface="Frank Ruhl Libre Medium"/>
            </a:endParaRPr>
          </a:p>
          <a:p>
            <a:pPr indent="0" lvl="0" marL="0" rtl="0" algn="l">
              <a:spcBef>
                <a:spcPts val="0"/>
              </a:spcBef>
              <a:spcAft>
                <a:spcPts val="0"/>
              </a:spcAft>
              <a:buNone/>
            </a:pPr>
            <a:r>
              <a:t/>
            </a:r>
            <a:endParaRPr>
              <a:latin typeface="Frank Ruhl Libre"/>
              <a:ea typeface="Frank Ruhl Libre"/>
              <a:cs typeface="Frank Ruhl Libre"/>
              <a:sym typeface="Frank Ruhl Libre"/>
            </a:endParaRPr>
          </a:p>
        </p:txBody>
      </p:sp>
      <p:sp>
        <p:nvSpPr>
          <p:cNvPr id="328" name="Google Shape;328;p31"/>
          <p:cNvSpPr txBox="1"/>
          <p:nvPr/>
        </p:nvSpPr>
        <p:spPr>
          <a:xfrm>
            <a:off x="897450" y="3111475"/>
            <a:ext cx="7349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2"/>
                </a:solidFill>
                <a:latin typeface="Frank Ruhl Libre"/>
                <a:ea typeface="Frank Ruhl Libre"/>
                <a:cs typeface="Frank Ruhl Libre"/>
                <a:sym typeface="Frank Ruhl Libre"/>
              </a:rPr>
              <a:t>Miriam Sassaoui</a:t>
            </a:r>
            <a:endParaRPr>
              <a:solidFill>
                <a:schemeClr val="dk2"/>
              </a:solidFill>
              <a:latin typeface="Frank Ruhl Libre"/>
              <a:ea typeface="Frank Ruhl Libre"/>
              <a:cs typeface="Frank Ruhl Libre"/>
              <a:sym typeface="Frank Ruhl Libr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332" name="Shape 332"/>
        <p:cNvGrpSpPr/>
        <p:nvPr/>
      </p:nvGrpSpPr>
      <p:grpSpPr>
        <a:xfrm>
          <a:off x="0" y="0"/>
          <a:ext cx="0" cy="0"/>
          <a:chOff x="0" y="0"/>
          <a:chExt cx="0" cy="0"/>
        </a:xfrm>
      </p:grpSpPr>
      <p:sp>
        <p:nvSpPr>
          <p:cNvPr id="333" name="Google Shape;333;p32"/>
          <p:cNvSpPr txBox="1"/>
          <p:nvPr>
            <p:ph type="title"/>
          </p:nvPr>
        </p:nvSpPr>
        <p:spPr>
          <a:xfrm>
            <a:off x="1003200" y="531650"/>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typical food in Emilia Romagna</a:t>
            </a:r>
            <a:endParaRPr/>
          </a:p>
        </p:txBody>
      </p:sp>
      <p:sp>
        <p:nvSpPr>
          <p:cNvPr id="334" name="Google Shape;334;p32"/>
          <p:cNvSpPr txBox="1"/>
          <p:nvPr>
            <p:ph idx="1" type="body"/>
          </p:nvPr>
        </p:nvSpPr>
        <p:spPr>
          <a:xfrm>
            <a:off x="1003200" y="1716125"/>
            <a:ext cx="3464400" cy="16953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1500">
                <a:solidFill>
                  <a:srgbClr val="000000"/>
                </a:solidFill>
              </a:rPr>
              <a:t>Along with the tortelli, one of the tastiest Emilian dishes is cappelletti. It is always fresh pasta like tortelli, preferably rolled by hand, with a filling of meat, bread or cheese. You can taste them in broth, or accompanied by a sauce. Once they were prepared after Lent ( period preceding the celebration of Easter)  and were destined for the tables of great occasions.</a:t>
            </a:r>
            <a:endParaRPr sz="1500">
              <a:solidFill>
                <a:srgbClr val="000000"/>
              </a:solidFill>
            </a:endParaRPr>
          </a:p>
          <a:p>
            <a:pPr indent="0" lvl="0" marL="0" rtl="0" algn="l">
              <a:spcBef>
                <a:spcPts val="600"/>
              </a:spcBef>
              <a:spcAft>
                <a:spcPts val="0"/>
              </a:spcAft>
              <a:buClr>
                <a:schemeClr val="dk1"/>
              </a:buClr>
              <a:buSzPts val="1100"/>
              <a:buFont typeface="Arial"/>
              <a:buNone/>
            </a:pPr>
            <a:r>
              <a:t/>
            </a:r>
            <a:endParaRPr sz="2600"/>
          </a:p>
        </p:txBody>
      </p:sp>
      <p:sp>
        <p:nvSpPr>
          <p:cNvPr id="335" name="Google Shape;335;p32"/>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336" name="Google Shape;336;p32"/>
          <p:cNvPicPr preferRelativeResize="0"/>
          <p:nvPr/>
        </p:nvPicPr>
        <p:blipFill>
          <a:blip r:embed="rId3">
            <a:alphaModFix/>
          </a:blip>
          <a:stretch>
            <a:fillRect/>
          </a:stretch>
        </p:blipFill>
        <p:spPr>
          <a:xfrm>
            <a:off x="4598550" y="1716125"/>
            <a:ext cx="3464400" cy="2164458"/>
          </a:xfrm>
          <a:prstGeom prst="rect">
            <a:avLst/>
          </a:prstGeom>
          <a:noFill/>
          <a:ln>
            <a:noFill/>
          </a:ln>
        </p:spPr>
      </p:pic>
      <p:sp>
        <p:nvSpPr>
          <p:cNvPr id="337" name="Google Shape;337;p32"/>
          <p:cNvSpPr txBox="1"/>
          <p:nvPr/>
        </p:nvSpPr>
        <p:spPr>
          <a:xfrm>
            <a:off x="814375" y="1393050"/>
            <a:ext cx="6172200" cy="4155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SzPts val="1500"/>
              <a:buFont typeface="Frank Ruhl Libre"/>
              <a:buChar char="●"/>
            </a:pPr>
            <a:r>
              <a:rPr b="1" lang="en" sz="1500">
                <a:latin typeface="Frank Ruhl Libre"/>
                <a:ea typeface="Frank Ruhl Libre"/>
                <a:cs typeface="Frank Ruhl Libre"/>
                <a:sym typeface="Frank Ruhl Libre"/>
              </a:rPr>
              <a:t>cappelletti </a:t>
            </a:r>
            <a:endParaRPr b="1" sz="1500">
              <a:latin typeface="Frank Ruhl Libre"/>
              <a:ea typeface="Frank Ruhl Libre"/>
              <a:cs typeface="Frank Ruhl Libre"/>
              <a:sym typeface="Frank Ruhl Libre"/>
            </a:endParaRPr>
          </a:p>
        </p:txBody>
      </p:sp>
      <p:pic>
        <p:nvPicPr>
          <p:cNvPr id="338" name="Google Shape;338;p32"/>
          <p:cNvPicPr preferRelativeResize="0"/>
          <p:nvPr/>
        </p:nvPicPr>
        <p:blipFill>
          <a:blip r:embed="rId4">
            <a:alphaModFix/>
          </a:blip>
          <a:stretch>
            <a:fillRect/>
          </a:stretch>
        </p:blipFill>
        <p:spPr>
          <a:xfrm>
            <a:off x="4153400" y="1080350"/>
            <a:ext cx="692950" cy="461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5"/>
          <p:cNvSpPr txBox="1"/>
          <p:nvPr>
            <p:ph type="ctrTitle"/>
          </p:nvPr>
        </p:nvSpPr>
        <p:spPr>
          <a:xfrm>
            <a:off x="2699475" y="1991850"/>
            <a:ext cx="3744900" cy="11598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solidFill>
                  <a:srgbClr val="B6D7A8"/>
                </a:solidFill>
              </a:rPr>
              <a:t>1.</a:t>
            </a:r>
            <a:endParaRPr>
              <a:solidFill>
                <a:srgbClr val="B6D7A8"/>
              </a:solidFill>
            </a:endParaRPr>
          </a:p>
          <a:p>
            <a:pPr indent="0" lvl="0" marL="0" rtl="0" algn="ctr">
              <a:spcBef>
                <a:spcPts val="0"/>
              </a:spcBef>
              <a:spcAft>
                <a:spcPts val="0"/>
              </a:spcAft>
              <a:buNone/>
            </a:pPr>
            <a:r>
              <a:rPr lang="en"/>
              <a:t>EMILIA</a:t>
            </a:r>
            <a:r>
              <a:rPr lang="en"/>
              <a:t> </a:t>
            </a:r>
            <a:r>
              <a:rPr lang="en"/>
              <a:t>ROMAGNA: </a:t>
            </a:r>
            <a:r>
              <a:rPr lang="en"/>
              <a:t> </a:t>
            </a:r>
            <a:endParaRPr/>
          </a:p>
          <a:p>
            <a:pPr indent="0" lvl="0" marL="0" rtl="0" algn="ctr">
              <a:spcBef>
                <a:spcPts val="0"/>
              </a:spcBef>
              <a:spcAft>
                <a:spcPts val="0"/>
              </a:spcAft>
              <a:buNone/>
            </a:pPr>
            <a:r>
              <a:rPr lang="en"/>
              <a:t>geography</a:t>
            </a:r>
            <a:endParaRPr/>
          </a:p>
        </p:txBody>
      </p:sp>
      <p:sp>
        <p:nvSpPr>
          <p:cNvPr id="184" name="Google Shape;184;p15"/>
          <p:cNvSpPr txBox="1"/>
          <p:nvPr/>
        </p:nvSpPr>
        <p:spPr>
          <a:xfrm>
            <a:off x="2818200" y="3536150"/>
            <a:ext cx="617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Frank Ruhl Libre"/>
              <a:ea typeface="Frank Ruhl Libre"/>
              <a:cs typeface="Frank Ruhl Libre"/>
              <a:sym typeface="Frank Ruhl Libre"/>
            </a:endParaRPr>
          </a:p>
        </p:txBody>
      </p:sp>
      <p:sp>
        <p:nvSpPr>
          <p:cNvPr id="185" name="Google Shape;185;p15"/>
          <p:cNvSpPr txBox="1"/>
          <p:nvPr/>
        </p:nvSpPr>
        <p:spPr>
          <a:xfrm>
            <a:off x="1435900" y="3278975"/>
            <a:ext cx="6172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2"/>
                </a:solidFill>
                <a:latin typeface="Frank Ruhl Libre"/>
                <a:ea typeface="Frank Ruhl Libre"/>
                <a:cs typeface="Frank Ruhl Libre"/>
                <a:sym typeface="Frank Ruhl Libre"/>
              </a:rPr>
              <a:t>Giacomo Minotti </a:t>
            </a:r>
            <a:endParaRPr>
              <a:solidFill>
                <a:schemeClr val="dk2"/>
              </a:solidFill>
              <a:latin typeface="Frank Ruhl Libre"/>
              <a:ea typeface="Frank Ruhl Libre"/>
              <a:cs typeface="Frank Ruhl Libre"/>
              <a:sym typeface="Frank Ruhl Libr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342" name="Shape 342"/>
        <p:cNvGrpSpPr/>
        <p:nvPr/>
      </p:nvGrpSpPr>
      <p:grpSpPr>
        <a:xfrm>
          <a:off x="0" y="0"/>
          <a:ext cx="0" cy="0"/>
          <a:chOff x="0" y="0"/>
          <a:chExt cx="0" cy="0"/>
        </a:xfrm>
      </p:grpSpPr>
      <p:sp>
        <p:nvSpPr>
          <p:cNvPr id="343" name="Google Shape;343;p33"/>
          <p:cNvSpPr txBox="1"/>
          <p:nvPr>
            <p:ph type="title"/>
          </p:nvPr>
        </p:nvSpPr>
        <p:spPr>
          <a:xfrm>
            <a:off x="1003200" y="568900"/>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typical food in Emilia Romagna</a:t>
            </a:r>
            <a:endParaRPr/>
          </a:p>
        </p:txBody>
      </p:sp>
      <p:sp>
        <p:nvSpPr>
          <p:cNvPr id="344" name="Google Shape;344;p33"/>
          <p:cNvSpPr txBox="1"/>
          <p:nvPr>
            <p:ph idx="1" type="body"/>
          </p:nvPr>
        </p:nvSpPr>
        <p:spPr>
          <a:xfrm>
            <a:off x="4676400" y="1797825"/>
            <a:ext cx="3464400" cy="1695300"/>
          </a:xfrm>
          <a:prstGeom prst="rect">
            <a:avLst/>
          </a:prstGeom>
        </p:spPr>
        <p:txBody>
          <a:bodyPr anchorCtr="0" anchor="t" bIns="0" lIns="0" spcFirstLastPara="1" rIns="0" wrap="square" tIns="0">
            <a:noAutofit/>
          </a:bodyPr>
          <a:lstStyle/>
          <a:p>
            <a:pPr indent="0" lvl="0" marL="0" rtl="0" algn="r">
              <a:lnSpc>
                <a:spcPct val="115000"/>
              </a:lnSpc>
              <a:spcBef>
                <a:spcPts val="0"/>
              </a:spcBef>
              <a:spcAft>
                <a:spcPts val="0"/>
              </a:spcAft>
              <a:buNone/>
            </a:pPr>
            <a:r>
              <a:rPr lang="en" sz="1500">
                <a:solidFill>
                  <a:srgbClr val="000000"/>
                </a:solidFill>
              </a:rPr>
              <a:t>Among the first dishes of the tradition stand out the tortelli, widespread in all the provinces of Emilia. Usually the tortelli can be filled with various condiments such as: herbs, ricotta, pumpkin, or potatoes. In some provinces it is typical to eat them in the company of friends and relatives, during the night of San Giovanni, which falls on June 23. </a:t>
            </a:r>
            <a:endParaRPr sz="1500">
              <a:solidFill>
                <a:srgbClr val="000000"/>
              </a:solidFill>
            </a:endParaRPr>
          </a:p>
          <a:p>
            <a:pPr indent="0" lvl="0" marL="0" rtl="0" algn="r">
              <a:spcBef>
                <a:spcPts val="600"/>
              </a:spcBef>
              <a:spcAft>
                <a:spcPts val="0"/>
              </a:spcAft>
              <a:buClr>
                <a:schemeClr val="dk1"/>
              </a:buClr>
              <a:buSzPts val="1100"/>
              <a:buFont typeface="Arial"/>
              <a:buNone/>
            </a:pPr>
            <a:r>
              <a:t/>
            </a:r>
            <a:endParaRPr sz="2300">
              <a:solidFill>
                <a:schemeClr val="dk1"/>
              </a:solidFill>
            </a:endParaRPr>
          </a:p>
          <a:p>
            <a:pPr indent="0" lvl="0" marL="0" rtl="0" algn="r">
              <a:spcBef>
                <a:spcPts val="600"/>
              </a:spcBef>
              <a:spcAft>
                <a:spcPts val="0"/>
              </a:spcAft>
              <a:buClr>
                <a:schemeClr val="dk1"/>
              </a:buClr>
              <a:buSzPts val="1100"/>
              <a:buFont typeface="Arial"/>
              <a:buNone/>
            </a:pPr>
            <a:r>
              <a:t/>
            </a:r>
            <a:endParaRPr sz="2300"/>
          </a:p>
        </p:txBody>
      </p:sp>
      <p:sp>
        <p:nvSpPr>
          <p:cNvPr id="345" name="Google Shape;345;p33"/>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346" name="Google Shape;346;p33"/>
          <p:cNvSpPr txBox="1"/>
          <p:nvPr/>
        </p:nvSpPr>
        <p:spPr>
          <a:xfrm>
            <a:off x="2043625" y="1382325"/>
            <a:ext cx="6172200" cy="415500"/>
          </a:xfrm>
          <a:prstGeom prst="rect">
            <a:avLst/>
          </a:prstGeom>
          <a:noFill/>
          <a:ln>
            <a:noFill/>
          </a:ln>
        </p:spPr>
        <p:txBody>
          <a:bodyPr anchorCtr="0" anchor="t" bIns="91425" lIns="91425" spcFirstLastPara="1" rIns="91425" wrap="square" tIns="91425">
            <a:spAutoFit/>
          </a:bodyPr>
          <a:lstStyle/>
          <a:p>
            <a:pPr indent="-323850" lvl="0" marL="457200" rtl="0" algn="r">
              <a:spcBef>
                <a:spcPts val="0"/>
              </a:spcBef>
              <a:spcAft>
                <a:spcPts val="0"/>
              </a:spcAft>
              <a:buSzPts val="1500"/>
              <a:buFont typeface="Frank Ruhl Libre"/>
              <a:buChar char="●"/>
            </a:pPr>
            <a:r>
              <a:rPr b="1" lang="en" sz="1500">
                <a:latin typeface="Frank Ruhl Libre"/>
                <a:ea typeface="Frank Ruhl Libre"/>
                <a:cs typeface="Frank Ruhl Libre"/>
                <a:sym typeface="Frank Ruhl Libre"/>
              </a:rPr>
              <a:t>tortellini </a:t>
            </a:r>
            <a:endParaRPr b="1" sz="1500">
              <a:latin typeface="Frank Ruhl Libre"/>
              <a:ea typeface="Frank Ruhl Libre"/>
              <a:cs typeface="Frank Ruhl Libre"/>
              <a:sym typeface="Frank Ruhl Libre"/>
            </a:endParaRPr>
          </a:p>
        </p:txBody>
      </p:sp>
      <p:pic>
        <p:nvPicPr>
          <p:cNvPr id="347" name="Google Shape;347;p33"/>
          <p:cNvPicPr preferRelativeResize="0"/>
          <p:nvPr/>
        </p:nvPicPr>
        <p:blipFill>
          <a:blip r:embed="rId3">
            <a:alphaModFix/>
          </a:blip>
          <a:stretch>
            <a:fillRect/>
          </a:stretch>
        </p:blipFill>
        <p:spPr>
          <a:xfrm>
            <a:off x="951125" y="1676535"/>
            <a:ext cx="3464400" cy="2306090"/>
          </a:xfrm>
          <a:prstGeom prst="rect">
            <a:avLst/>
          </a:prstGeom>
          <a:noFill/>
          <a:ln>
            <a:noFill/>
          </a:ln>
        </p:spPr>
      </p:pic>
      <p:pic>
        <p:nvPicPr>
          <p:cNvPr id="348" name="Google Shape;348;p33"/>
          <p:cNvPicPr preferRelativeResize="0"/>
          <p:nvPr/>
        </p:nvPicPr>
        <p:blipFill>
          <a:blip r:embed="rId4">
            <a:alphaModFix/>
          </a:blip>
          <a:stretch>
            <a:fillRect/>
          </a:stretch>
        </p:blipFill>
        <p:spPr>
          <a:xfrm>
            <a:off x="4153400" y="1166075"/>
            <a:ext cx="692950" cy="4619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352" name="Shape 352"/>
        <p:cNvGrpSpPr/>
        <p:nvPr/>
      </p:nvGrpSpPr>
      <p:grpSpPr>
        <a:xfrm>
          <a:off x="0" y="0"/>
          <a:ext cx="0" cy="0"/>
          <a:chOff x="0" y="0"/>
          <a:chExt cx="0" cy="0"/>
        </a:xfrm>
      </p:grpSpPr>
      <p:sp>
        <p:nvSpPr>
          <p:cNvPr id="353" name="Google Shape;353;p34"/>
          <p:cNvSpPr txBox="1"/>
          <p:nvPr>
            <p:ph type="title"/>
          </p:nvPr>
        </p:nvSpPr>
        <p:spPr>
          <a:xfrm>
            <a:off x="1003200" y="52132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typical food in Emilia Romagna</a:t>
            </a:r>
            <a:endParaRPr/>
          </a:p>
        </p:txBody>
      </p:sp>
      <p:sp>
        <p:nvSpPr>
          <p:cNvPr id="354" name="Google Shape;354;p34"/>
          <p:cNvSpPr txBox="1"/>
          <p:nvPr>
            <p:ph idx="1" type="body"/>
          </p:nvPr>
        </p:nvSpPr>
        <p:spPr>
          <a:xfrm>
            <a:off x="947350" y="1724100"/>
            <a:ext cx="3464400" cy="16953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1300">
                <a:solidFill>
                  <a:srgbClr val="000000"/>
                </a:solidFill>
              </a:rPr>
              <a:t>One of the region’s most popular first courses is passatelli, perfect for cold days. It Is a pasta format typical of Emilia Romagna. The simple ingredients are breadcrumbs, parmesan and eggs, usually served in broth. In the past this exceptional soup was used as a kind of home medicine, reserved for women in the period after childbirth. Over the years it has become a festive dish and is historically consumed both in the city and in the countryside during holiday periods.</a:t>
            </a:r>
            <a:endParaRPr sz="2400"/>
          </a:p>
        </p:txBody>
      </p:sp>
      <p:sp>
        <p:nvSpPr>
          <p:cNvPr id="355" name="Google Shape;355;p34"/>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356" name="Google Shape;356;p34"/>
          <p:cNvSpPr txBox="1"/>
          <p:nvPr/>
        </p:nvSpPr>
        <p:spPr>
          <a:xfrm>
            <a:off x="736325" y="1308600"/>
            <a:ext cx="6172200" cy="4155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SzPts val="1500"/>
              <a:buFont typeface="Frank Ruhl Libre"/>
              <a:buChar char="●"/>
            </a:pPr>
            <a:r>
              <a:rPr b="1" lang="en" sz="1500">
                <a:latin typeface="Frank Ruhl Libre"/>
                <a:ea typeface="Frank Ruhl Libre"/>
                <a:cs typeface="Frank Ruhl Libre"/>
                <a:sym typeface="Frank Ruhl Libre"/>
              </a:rPr>
              <a:t>passatelli</a:t>
            </a:r>
            <a:endParaRPr b="1" sz="1500">
              <a:latin typeface="Frank Ruhl Libre"/>
              <a:ea typeface="Frank Ruhl Libre"/>
              <a:cs typeface="Frank Ruhl Libre"/>
              <a:sym typeface="Frank Ruhl Libre"/>
            </a:endParaRPr>
          </a:p>
        </p:txBody>
      </p:sp>
      <p:pic>
        <p:nvPicPr>
          <p:cNvPr id="357" name="Google Shape;357;p34"/>
          <p:cNvPicPr preferRelativeResize="0"/>
          <p:nvPr/>
        </p:nvPicPr>
        <p:blipFill>
          <a:blip r:embed="rId3">
            <a:alphaModFix/>
          </a:blip>
          <a:stretch>
            <a:fillRect/>
          </a:stretch>
        </p:blipFill>
        <p:spPr>
          <a:xfrm>
            <a:off x="4974400" y="1789800"/>
            <a:ext cx="3298025" cy="2202700"/>
          </a:xfrm>
          <a:prstGeom prst="rect">
            <a:avLst/>
          </a:prstGeom>
          <a:noFill/>
          <a:ln>
            <a:noFill/>
          </a:ln>
        </p:spPr>
      </p:pic>
      <p:pic>
        <p:nvPicPr>
          <p:cNvPr id="358" name="Google Shape;358;p34"/>
          <p:cNvPicPr preferRelativeResize="0"/>
          <p:nvPr/>
        </p:nvPicPr>
        <p:blipFill>
          <a:blip r:embed="rId4">
            <a:alphaModFix/>
          </a:blip>
          <a:stretch>
            <a:fillRect/>
          </a:stretch>
        </p:blipFill>
        <p:spPr>
          <a:xfrm>
            <a:off x="4153400" y="1166075"/>
            <a:ext cx="692950" cy="461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362" name="Shape 362"/>
        <p:cNvGrpSpPr/>
        <p:nvPr/>
      </p:nvGrpSpPr>
      <p:grpSpPr>
        <a:xfrm>
          <a:off x="0" y="0"/>
          <a:ext cx="0" cy="0"/>
          <a:chOff x="0" y="0"/>
          <a:chExt cx="0" cy="0"/>
        </a:xfrm>
      </p:grpSpPr>
      <p:sp>
        <p:nvSpPr>
          <p:cNvPr id="363" name="Google Shape;363;p35"/>
          <p:cNvSpPr txBox="1"/>
          <p:nvPr>
            <p:ph type="title"/>
          </p:nvPr>
        </p:nvSpPr>
        <p:spPr>
          <a:xfrm>
            <a:off x="1003200" y="484650"/>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typical food in Emilia Romagna</a:t>
            </a:r>
            <a:endParaRPr/>
          </a:p>
        </p:txBody>
      </p:sp>
      <p:sp>
        <p:nvSpPr>
          <p:cNvPr id="364" name="Google Shape;364;p35"/>
          <p:cNvSpPr txBox="1"/>
          <p:nvPr>
            <p:ph idx="1" type="body"/>
          </p:nvPr>
        </p:nvSpPr>
        <p:spPr>
          <a:xfrm>
            <a:off x="4846350" y="1787125"/>
            <a:ext cx="3464400" cy="1695300"/>
          </a:xfrm>
          <a:prstGeom prst="rect">
            <a:avLst/>
          </a:prstGeom>
        </p:spPr>
        <p:txBody>
          <a:bodyPr anchorCtr="0" anchor="t" bIns="0" lIns="0" spcFirstLastPara="1" rIns="0" wrap="square" tIns="0">
            <a:noAutofit/>
          </a:bodyPr>
          <a:lstStyle/>
          <a:p>
            <a:pPr indent="0" lvl="0" marL="0" rtl="0" algn="r">
              <a:lnSpc>
                <a:spcPct val="115000"/>
              </a:lnSpc>
              <a:spcBef>
                <a:spcPts val="0"/>
              </a:spcBef>
              <a:spcAft>
                <a:spcPts val="0"/>
              </a:spcAft>
              <a:buNone/>
            </a:pPr>
            <a:r>
              <a:rPr lang="en" sz="1200">
                <a:solidFill>
                  <a:srgbClr val="000000"/>
                </a:solidFill>
              </a:rPr>
              <a:t>Strozzapreti are a type of fresh pasta from Romagna very old, very easy to prepare and really very cheap. Made with three simple ingredients: flour, water and salt. The origin of the name seems to derive from the time of the dominion of the Papal States in Romagna. In that time it seems that the priests took eggs to the wife who, left without eggs to make fresh pasta, they invented a dough composed only of water and flour. While they were making this pasta, they wished the priest to choke on the stolen eggs. As a condiment for strozzapreti are used various sauces</a:t>
            </a:r>
            <a:endParaRPr sz="1200">
              <a:solidFill>
                <a:srgbClr val="000000"/>
              </a:solidFill>
            </a:endParaRPr>
          </a:p>
          <a:p>
            <a:pPr indent="0" lvl="0" marL="0" rtl="0" algn="r">
              <a:lnSpc>
                <a:spcPct val="115000"/>
              </a:lnSpc>
              <a:spcBef>
                <a:spcPts val="0"/>
              </a:spcBef>
              <a:spcAft>
                <a:spcPts val="0"/>
              </a:spcAft>
              <a:buNone/>
            </a:pPr>
            <a:r>
              <a:t/>
            </a:r>
            <a:endParaRPr sz="2400"/>
          </a:p>
        </p:txBody>
      </p:sp>
      <p:sp>
        <p:nvSpPr>
          <p:cNvPr id="365" name="Google Shape;365;p35"/>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366" name="Google Shape;366;p35"/>
          <p:cNvSpPr txBox="1"/>
          <p:nvPr/>
        </p:nvSpPr>
        <p:spPr>
          <a:xfrm>
            <a:off x="2138550" y="1371625"/>
            <a:ext cx="6172200" cy="415500"/>
          </a:xfrm>
          <a:prstGeom prst="rect">
            <a:avLst/>
          </a:prstGeom>
          <a:noFill/>
          <a:ln>
            <a:noFill/>
          </a:ln>
        </p:spPr>
        <p:txBody>
          <a:bodyPr anchorCtr="0" anchor="t" bIns="91425" lIns="91425" spcFirstLastPara="1" rIns="91425" wrap="square" tIns="91425">
            <a:spAutoFit/>
          </a:bodyPr>
          <a:lstStyle/>
          <a:p>
            <a:pPr indent="-323850" lvl="0" marL="457200" rtl="0" algn="r">
              <a:spcBef>
                <a:spcPts val="0"/>
              </a:spcBef>
              <a:spcAft>
                <a:spcPts val="0"/>
              </a:spcAft>
              <a:buSzPts val="1500"/>
              <a:buFont typeface="Frank Ruhl Libre"/>
              <a:buChar char="●"/>
            </a:pPr>
            <a:r>
              <a:rPr b="1" lang="en" sz="1500">
                <a:latin typeface="Frank Ruhl Libre"/>
                <a:ea typeface="Frank Ruhl Libre"/>
                <a:cs typeface="Frank Ruhl Libre"/>
                <a:sym typeface="Frank Ruhl Libre"/>
              </a:rPr>
              <a:t>strozzapreti </a:t>
            </a:r>
            <a:endParaRPr b="1" sz="1500">
              <a:latin typeface="Frank Ruhl Libre"/>
              <a:ea typeface="Frank Ruhl Libre"/>
              <a:cs typeface="Frank Ruhl Libre"/>
              <a:sym typeface="Frank Ruhl Libre"/>
            </a:endParaRPr>
          </a:p>
        </p:txBody>
      </p:sp>
      <p:pic>
        <p:nvPicPr>
          <p:cNvPr id="367" name="Google Shape;367;p35"/>
          <p:cNvPicPr preferRelativeResize="0"/>
          <p:nvPr/>
        </p:nvPicPr>
        <p:blipFill>
          <a:blip r:embed="rId3">
            <a:alphaModFix/>
          </a:blip>
          <a:stretch>
            <a:fillRect/>
          </a:stretch>
        </p:blipFill>
        <p:spPr>
          <a:xfrm>
            <a:off x="1088225" y="1744250"/>
            <a:ext cx="3209425" cy="2139625"/>
          </a:xfrm>
          <a:prstGeom prst="rect">
            <a:avLst/>
          </a:prstGeom>
          <a:noFill/>
          <a:ln>
            <a:noFill/>
          </a:ln>
        </p:spPr>
      </p:pic>
      <p:pic>
        <p:nvPicPr>
          <p:cNvPr id="368" name="Google Shape;368;p35"/>
          <p:cNvPicPr preferRelativeResize="0"/>
          <p:nvPr/>
        </p:nvPicPr>
        <p:blipFill>
          <a:blip r:embed="rId4">
            <a:alphaModFix/>
          </a:blip>
          <a:stretch>
            <a:fillRect/>
          </a:stretch>
        </p:blipFill>
        <p:spPr>
          <a:xfrm>
            <a:off x="4225525" y="1104800"/>
            <a:ext cx="692950" cy="461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36"/>
          <p:cNvSpPr txBox="1"/>
          <p:nvPr/>
        </p:nvSpPr>
        <p:spPr>
          <a:xfrm>
            <a:off x="2496700" y="1853800"/>
            <a:ext cx="61722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0">
                <a:solidFill>
                  <a:schemeClr val="dk2"/>
                </a:solidFill>
                <a:latin typeface="Frank Ruhl Libre"/>
                <a:ea typeface="Frank Ruhl Libre"/>
                <a:cs typeface="Frank Ruhl Libre"/>
                <a:sym typeface="Frank Ruhl Libre"/>
              </a:rPr>
              <a:t>The End</a:t>
            </a:r>
            <a:endParaRPr sz="7000">
              <a:solidFill>
                <a:schemeClr val="dk2"/>
              </a:solidFill>
              <a:latin typeface="Frank Ruhl Libre"/>
              <a:ea typeface="Frank Ruhl Libre"/>
              <a:cs typeface="Frank Ruhl Libre"/>
              <a:sym typeface="Frank Ruhl Libre"/>
            </a:endParaRPr>
          </a:p>
        </p:txBody>
      </p:sp>
      <p:sp>
        <p:nvSpPr>
          <p:cNvPr id="374" name="Google Shape;374;p36"/>
          <p:cNvSpPr txBox="1"/>
          <p:nvPr/>
        </p:nvSpPr>
        <p:spPr>
          <a:xfrm>
            <a:off x="6600825" y="3182550"/>
            <a:ext cx="61722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Frank Ruhl Libre"/>
                <a:ea typeface="Frank Ruhl Libre"/>
                <a:cs typeface="Frank Ruhl Libre"/>
                <a:sym typeface="Frank Ruhl Libre"/>
              </a:rPr>
              <a:t>Melissa Alagic </a:t>
            </a:r>
            <a:endParaRPr>
              <a:solidFill>
                <a:schemeClr val="dk2"/>
              </a:solidFill>
              <a:latin typeface="Frank Ruhl Libre"/>
              <a:ea typeface="Frank Ruhl Libre"/>
              <a:cs typeface="Frank Ruhl Libre"/>
              <a:sym typeface="Frank Ruhl Libre"/>
            </a:endParaRPr>
          </a:p>
          <a:p>
            <a:pPr indent="0" lvl="0" marL="0" rtl="0" algn="l">
              <a:spcBef>
                <a:spcPts val="0"/>
              </a:spcBef>
              <a:spcAft>
                <a:spcPts val="0"/>
              </a:spcAft>
              <a:buNone/>
            </a:pPr>
            <a:r>
              <a:rPr lang="en">
                <a:solidFill>
                  <a:schemeClr val="dk2"/>
                </a:solidFill>
                <a:latin typeface="Frank Ruhl Libre"/>
                <a:ea typeface="Frank Ruhl Libre"/>
                <a:cs typeface="Frank Ruhl Libre"/>
                <a:sym typeface="Frank Ruhl Libre"/>
              </a:rPr>
              <a:t>Giacomo Minotti </a:t>
            </a:r>
            <a:endParaRPr>
              <a:solidFill>
                <a:schemeClr val="dk2"/>
              </a:solidFill>
              <a:latin typeface="Frank Ruhl Libre"/>
              <a:ea typeface="Frank Ruhl Libre"/>
              <a:cs typeface="Frank Ruhl Libre"/>
              <a:sym typeface="Frank Ruhl Libre"/>
            </a:endParaRPr>
          </a:p>
          <a:p>
            <a:pPr indent="0" lvl="0" marL="0" rtl="0" algn="l">
              <a:spcBef>
                <a:spcPts val="0"/>
              </a:spcBef>
              <a:spcAft>
                <a:spcPts val="0"/>
              </a:spcAft>
              <a:buNone/>
            </a:pPr>
            <a:r>
              <a:rPr lang="en">
                <a:solidFill>
                  <a:schemeClr val="dk2"/>
                </a:solidFill>
                <a:latin typeface="Frank Ruhl Libre"/>
                <a:ea typeface="Frank Ruhl Libre"/>
                <a:cs typeface="Frank Ruhl Libre"/>
                <a:sym typeface="Frank Ruhl Libre"/>
              </a:rPr>
              <a:t>Miriam Sassaoui</a:t>
            </a:r>
            <a:endParaRPr>
              <a:solidFill>
                <a:schemeClr val="dk2"/>
              </a:solidFill>
              <a:latin typeface="Frank Ruhl Libre"/>
              <a:ea typeface="Frank Ruhl Libre"/>
              <a:cs typeface="Frank Ruhl Libre"/>
              <a:sym typeface="Frank Ruhl Libre"/>
            </a:endParaRPr>
          </a:p>
          <a:p>
            <a:pPr indent="0" lvl="0" marL="0" rtl="0" algn="l">
              <a:spcBef>
                <a:spcPts val="0"/>
              </a:spcBef>
              <a:spcAft>
                <a:spcPts val="0"/>
              </a:spcAft>
              <a:buNone/>
            </a:pPr>
            <a:r>
              <a:rPr lang="en">
                <a:solidFill>
                  <a:schemeClr val="dk2"/>
                </a:solidFill>
                <a:latin typeface="Frank Ruhl Libre"/>
                <a:ea typeface="Frank Ruhl Libre"/>
                <a:cs typeface="Frank Ruhl Libre"/>
                <a:sym typeface="Frank Ruhl Libre"/>
              </a:rPr>
              <a:t>Sara Sciarra</a:t>
            </a:r>
            <a:endParaRPr>
              <a:solidFill>
                <a:schemeClr val="dk2"/>
              </a:solidFill>
              <a:latin typeface="Frank Ruhl Libre"/>
              <a:ea typeface="Frank Ruhl Libre"/>
              <a:cs typeface="Frank Ruhl Libre"/>
              <a:sym typeface="Frank Ruhl Libre"/>
            </a:endParaRPr>
          </a:p>
          <a:p>
            <a:pPr indent="0" lvl="0" marL="0" rtl="0" algn="l">
              <a:spcBef>
                <a:spcPts val="0"/>
              </a:spcBef>
              <a:spcAft>
                <a:spcPts val="0"/>
              </a:spcAft>
              <a:buNone/>
            </a:pPr>
            <a:r>
              <a:rPr lang="en">
                <a:solidFill>
                  <a:schemeClr val="dk2"/>
                </a:solidFill>
                <a:latin typeface="Frank Ruhl Libre"/>
                <a:ea typeface="Frank Ruhl Libre"/>
                <a:cs typeface="Frank Ruhl Libre"/>
                <a:sym typeface="Frank Ruhl Libre"/>
              </a:rPr>
              <a:t>Stela Xhumri</a:t>
            </a:r>
            <a:endParaRPr>
              <a:solidFill>
                <a:schemeClr val="dk2"/>
              </a:solidFill>
              <a:latin typeface="Frank Ruhl Libre"/>
              <a:ea typeface="Frank Ruhl Libre"/>
              <a:cs typeface="Frank Ruhl Libre"/>
              <a:sym typeface="Frank Ruhl Libre"/>
            </a:endParaRPr>
          </a:p>
          <a:p>
            <a:pPr indent="0" lvl="0" marL="0" rtl="0" algn="l">
              <a:spcBef>
                <a:spcPts val="0"/>
              </a:spcBef>
              <a:spcAft>
                <a:spcPts val="0"/>
              </a:spcAft>
              <a:buNone/>
            </a:pPr>
            <a:r>
              <a:t/>
            </a:r>
            <a:endParaRPr>
              <a:solidFill>
                <a:schemeClr val="dk2"/>
              </a:solidFill>
              <a:latin typeface="Frank Ruhl Libre"/>
              <a:ea typeface="Frank Ruhl Libre"/>
              <a:cs typeface="Frank Ruhl Libre"/>
              <a:sym typeface="Frank Ruhl Libr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89" name="Shape 189"/>
        <p:cNvGrpSpPr/>
        <p:nvPr/>
      </p:nvGrpSpPr>
      <p:grpSpPr>
        <a:xfrm>
          <a:off x="0" y="0"/>
          <a:ext cx="0" cy="0"/>
          <a:chOff x="0" y="0"/>
          <a:chExt cx="0" cy="0"/>
        </a:xfrm>
      </p:grpSpPr>
      <p:sp>
        <p:nvSpPr>
          <p:cNvPr id="190" name="Google Shape;190;p16"/>
          <p:cNvSpPr txBox="1"/>
          <p:nvPr>
            <p:ph type="title"/>
          </p:nvPr>
        </p:nvSpPr>
        <p:spPr>
          <a:xfrm>
            <a:off x="1003200" y="4979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1800"/>
              <a:t>where is Emilia Romagna situated in Italy? </a:t>
            </a:r>
            <a:endParaRPr sz="1800"/>
          </a:p>
        </p:txBody>
      </p:sp>
      <p:sp>
        <p:nvSpPr>
          <p:cNvPr id="191" name="Google Shape;191;p16"/>
          <p:cNvSpPr txBox="1"/>
          <p:nvPr>
            <p:ph idx="1" type="body"/>
          </p:nvPr>
        </p:nvSpPr>
        <p:spPr>
          <a:xfrm>
            <a:off x="1003200" y="1563725"/>
            <a:ext cx="4451100" cy="25140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2200"/>
              <a:t>Emilia Romagna region is situated in </a:t>
            </a:r>
            <a:r>
              <a:rPr lang="en" sz="2200"/>
              <a:t>northern</a:t>
            </a:r>
            <a:r>
              <a:rPr lang="en" sz="2200"/>
              <a:t> Italy and it borders the Veneto and the Lombardy to the north, the Piedmont and the Liguria to the west, the Tuscany, the Marche and San Marino to the south and the Adriatic sea to the east.</a:t>
            </a:r>
            <a:endParaRPr sz="2200"/>
          </a:p>
        </p:txBody>
      </p:sp>
      <p:sp>
        <p:nvSpPr>
          <p:cNvPr id="192" name="Google Shape;192;p16"/>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193" name="Google Shape;193;p16"/>
          <p:cNvPicPr preferRelativeResize="0"/>
          <p:nvPr/>
        </p:nvPicPr>
        <p:blipFill>
          <a:blip r:embed="rId3">
            <a:alphaModFix/>
          </a:blip>
          <a:stretch>
            <a:fillRect/>
          </a:stretch>
        </p:blipFill>
        <p:spPr>
          <a:xfrm>
            <a:off x="5606700" y="1166075"/>
            <a:ext cx="2802905" cy="3331850"/>
          </a:xfrm>
          <a:prstGeom prst="rect">
            <a:avLst/>
          </a:prstGeom>
          <a:noFill/>
          <a:ln>
            <a:noFill/>
          </a:ln>
        </p:spPr>
      </p:pic>
      <p:sp>
        <p:nvSpPr>
          <p:cNvPr id="194" name="Google Shape;194;p16"/>
          <p:cNvSpPr txBox="1"/>
          <p:nvPr/>
        </p:nvSpPr>
        <p:spPr>
          <a:xfrm>
            <a:off x="7156500" y="1894575"/>
            <a:ext cx="658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Frank Ruhl Libre"/>
                <a:ea typeface="Frank Ruhl Libre"/>
                <a:cs typeface="Frank Ruhl Libre"/>
                <a:sym typeface="Frank Ruhl Libre"/>
              </a:rPr>
              <a:t>Adriatic sea</a:t>
            </a:r>
            <a:endParaRPr sz="700">
              <a:latin typeface="Frank Ruhl Libre"/>
              <a:ea typeface="Frank Ruhl Libre"/>
              <a:cs typeface="Frank Ruhl Libre"/>
              <a:sym typeface="Frank Ruhl Libre"/>
            </a:endParaRPr>
          </a:p>
        </p:txBody>
      </p:sp>
      <p:sp>
        <p:nvSpPr>
          <p:cNvPr id="195" name="Google Shape;195;p16"/>
          <p:cNvSpPr txBox="1"/>
          <p:nvPr/>
        </p:nvSpPr>
        <p:spPr>
          <a:xfrm>
            <a:off x="6187000" y="2878875"/>
            <a:ext cx="8214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Frank Ruhl Libre"/>
                <a:ea typeface="Frank Ruhl Libre"/>
                <a:cs typeface="Frank Ruhl Libre"/>
                <a:sym typeface="Frank Ruhl Libre"/>
              </a:rPr>
              <a:t>Tyrrhenian Sea</a:t>
            </a:r>
            <a:endParaRPr sz="700">
              <a:latin typeface="Frank Ruhl Libre"/>
              <a:ea typeface="Frank Ruhl Libre"/>
              <a:cs typeface="Frank Ruhl Libre"/>
              <a:sym typeface="Frank Ruhl Libre"/>
            </a:endParaRPr>
          </a:p>
        </p:txBody>
      </p:sp>
      <p:pic>
        <p:nvPicPr>
          <p:cNvPr id="196" name="Google Shape;196;p16"/>
          <p:cNvPicPr preferRelativeResize="0"/>
          <p:nvPr/>
        </p:nvPicPr>
        <p:blipFill>
          <a:blip r:embed="rId4">
            <a:alphaModFix/>
          </a:blip>
          <a:stretch>
            <a:fillRect/>
          </a:stretch>
        </p:blipFill>
        <p:spPr>
          <a:xfrm>
            <a:off x="4161289" y="1046675"/>
            <a:ext cx="821400" cy="547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200" name="Shape 200"/>
        <p:cNvGrpSpPr/>
        <p:nvPr/>
      </p:nvGrpSpPr>
      <p:grpSpPr>
        <a:xfrm>
          <a:off x="0" y="0"/>
          <a:ext cx="0" cy="0"/>
          <a:chOff x="0" y="0"/>
          <a:chExt cx="0" cy="0"/>
        </a:xfrm>
      </p:grpSpPr>
      <p:sp>
        <p:nvSpPr>
          <p:cNvPr id="201" name="Google Shape;201;p17"/>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202" name="Google Shape;202;p17"/>
          <p:cNvPicPr preferRelativeResize="0"/>
          <p:nvPr/>
        </p:nvPicPr>
        <p:blipFill>
          <a:blip r:embed="rId3">
            <a:alphaModFix/>
          </a:blip>
          <a:stretch>
            <a:fillRect/>
          </a:stretch>
        </p:blipFill>
        <p:spPr>
          <a:xfrm>
            <a:off x="4161289" y="1046675"/>
            <a:ext cx="821400" cy="547600"/>
          </a:xfrm>
          <a:prstGeom prst="rect">
            <a:avLst/>
          </a:prstGeom>
          <a:noFill/>
          <a:ln>
            <a:noFill/>
          </a:ln>
        </p:spPr>
      </p:pic>
      <p:sp>
        <p:nvSpPr>
          <p:cNvPr id="203" name="Google Shape;203;p17"/>
          <p:cNvSpPr txBox="1"/>
          <p:nvPr/>
        </p:nvSpPr>
        <p:spPr>
          <a:xfrm>
            <a:off x="1435900" y="750100"/>
            <a:ext cx="61722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Frank Ruhl Libre Medium"/>
                <a:ea typeface="Frank Ruhl Libre Medium"/>
                <a:cs typeface="Frank Ruhl Libre Medium"/>
                <a:sym typeface="Frank Ruhl Libre Medium"/>
              </a:rPr>
              <a:t>Emilia Romagna’s territory</a:t>
            </a:r>
            <a:endParaRPr sz="1800">
              <a:solidFill>
                <a:schemeClr val="dk2"/>
              </a:solidFill>
              <a:latin typeface="Frank Ruhl Libre Medium"/>
              <a:ea typeface="Frank Ruhl Libre Medium"/>
              <a:cs typeface="Frank Ruhl Libre Medium"/>
              <a:sym typeface="Frank Ruhl Libre Medium"/>
            </a:endParaRPr>
          </a:p>
          <a:p>
            <a:pPr indent="0" lvl="0" marL="0" rtl="0" algn="l">
              <a:spcBef>
                <a:spcPts val="0"/>
              </a:spcBef>
              <a:spcAft>
                <a:spcPts val="0"/>
              </a:spcAft>
              <a:buNone/>
            </a:pPr>
            <a:r>
              <a:t/>
            </a:r>
            <a:endParaRPr>
              <a:latin typeface="Frank Ruhl Libre"/>
              <a:ea typeface="Frank Ruhl Libre"/>
              <a:cs typeface="Frank Ruhl Libre"/>
              <a:sym typeface="Frank Ruhl Libre"/>
            </a:endParaRPr>
          </a:p>
        </p:txBody>
      </p:sp>
      <p:sp>
        <p:nvSpPr>
          <p:cNvPr id="204" name="Google Shape;204;p17"/>
          <p:cNvSpPr txBox="1"/>
          <p:nvPr>
            <p:ph idx="1" type="body"/>
          </p:nvPr>
        </p:nvSpPr>
        <p:spPr>
          <a:xfrm>
            <a:off x="1003200" y="1318025"/>
            <a:ext cx="7226400" cy="7749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2000"/>
              <a:t>The territory of Emilia Romagna is divided into a: </a:t>
            </a:r>
            <a:endParaRPr sz="2000"/>
          </a:p>
        </p:txBody>
      </p:sp>
      <p:sp>
        <p:nvSpPr>
          <p:cNvPr id="205" name="Google Shape;205;p17"/>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206" name="Google Shape;206;p17"/>
          <p:cNvPicPr preferRelativeResize="0"/>
          <p:nvPr/>
        </p:nvPicPr>
        <p:blipFill>
          <a:blip r:embed="rId4">
            <a:alphaModFix/>
          </a:blip>
          <a:stretch>
            <a:fillRect/>
          </a:stretch>
        </p:blipFill>
        <p:spPr>
          <a:xfrm>
            <a:off x="5353275" y="2008300"/>
            <a:ext cx="2982476" cy="1640350"/>
          </a:xfrm>
          <a:prstGeom prst="rect">
            <a:avLst/>
          </a:prstGeom>
          <a:noFill/>
          <a:ln>
            <a:noFill/>
          </a:ln>
        </p:spPr>
      </p:pic>
      <p:sp>
        <p:nvSpPr>
          <p:cNvPr id="207" name="Google Shape;207;p17"/>
          <p:cNvSpPr txBox="1"/>
          <p:nvPr/>
        </p:nvSpPr>
        <p:spPr>
          <a:xfrm>
            <a:off x="1003200" y="1751200"/>
            <a:ext cx="4406700" cy="2647500"/>
          </a:xfrm>
          <a:prstGeom prst="rect">
            <a:avLst/>
          </a:prstGeom>
          <a:noFill/>
          <a:ln>
            <a:noFill/>
          </a:ln>
        </p:spPr>
        <p:txBody>
          <a:bodyPr anchorCtr="0" anchor="t" bIns="91425" lIns="91425" spcFirstLastPara="1" rIns="91425" wrap="square" tIns="91425">
            <a:spAutoFit/>
          </a:bodyPr>
          <a:lstStyle/>
          <a:p>
            <a:pPr indent="-355600" lvl="0" marL="457200" rtl="0" algn="l">
              <a:spcBef>
                <a:spcPts val="600"/>
              </a:spcBef>
              <a:spcAft>
                <a:spcPts val="0"/>
              </a:spcAft>
              <a:buClr>
                <a:srgbClr val="B0C6D3"/>
              </a:buClr>
              <a:buSzPts val="2000"/>
              <a:buFont typeface="Frank Ruhl Libre"/>
              <a:buChar char="➢"/>
            </a:pPr>
            <a:r>
              <a:rPr lang="en" sz="2000">
                <a:solidFill>
                  <a:schemeClr val="dk1"/>
                </a:solidFill>
                <a:latin typeface="Frank Ruhl Libre"/>
                <a:ea typeface="Frank Ruhl Libre"/>
                <a:cs typeface="Frank Ruhl Libre"/>
                <a:sym typeface="Frank Ruhl Libre"/>
              </a:rPr>
              <a:t>48% of flat land, the Po Valley, in the northern territory of the region.</a:t>
            </a:r>
            <a:endParaRPr sz="2000">
              <a:solidFill>
                <a:schemeClr val="dk1"/>
              </a:solidFill>
              <a:latin typeface="Frank Ruhl Libre"/>
              <a:ea typeface="Frank Ruhl Libre"/>
              <a:cs typeface="Frank Ruhl Libre"/>
              <a:sym typeface="Frank Ruhl Libre"/>
            </a:endParaRPr>
          </a:p>
          <a:p>
            <a:pPr indent="-355600" lvl="0" marL="457200" rtl="0" algn="l">
              <a:spcBef>
                <a:spcPts val="0"/>
              </a:spcBef>
              <a:spcAft>
                <a:spcPts val="0"/>
              </a:spcAft>
              <a:buClr>
                <a:srgbClr val="B0C6D3"/>
              </a:buClr>
              <a:buSzPts val="2000"/>
              <a:buFont typeface="Frank Ruhl Libre"/>
              <a:buChar char="➢"/>
            </a:pPr>
            <a:r>
              <a:rPr lang="en" sz="2000">
                <a:solidFill>
                  <a:schemeClr val="dk1"/>
                </a:solidFill>
                <a:latin typeface="Frank Ruhl Libre"/>
                <a:ea typeface="Frank Ruhl Libre"/>
                <a:cs typeface="Frank Ruhl Libre"/>
                <a:sym typeface="Frank Ruhl Libre"/>
              </a:rPr>
              <a:t>27% of mountains, the Apennines, in the southern territory.</a:t>
            </a:r>
            <a:endParaRPr sz="2000">
              <a:solidFill>
                <a:schemeClr val="dk1"/>
              </a:solidFill>
              <a:latin typeface="Frank Ruhl Libre"/>
              <a:ea typeface="Frank Ruhl Libre"/>
              <a:cs typeface="Frank Ruhl Libre"/>
              <a:sym typeface="Frank Ruhl Libre"/>
            </a:endParaRPr>
          </a:p>
          <a:p>
            <a:pPr indent="-355600" lvl="0" marL="457200" rtl="0" algn="l">
              <a:spcBef>
                <a:spcPts val="0"/>
              </a:spcBef>
              <a:spcAft>
                <a:spcPts val="0"/>
              </a:spcAft>
              <a:buClr>
                <a:srgbClr val="B0C6D3"/>
              </a:buClr>
              <a:buSzPts val="2000"/>
              <a:buFont typeface="Frank Ruhl Libre"/>
              <a:buChar char="➢"/>
            </a:pPr>
            <a:r>
              <a:rPr lang="en" sz="2000">
                <a:solidFill>
                  <a:schemeClr val="dk1"/>
                </a:solidFill>
                <a:latin typeface="Frank Ruhl Libre"/>
                <a:ea typeface="Frank Ruhl Libre"/>
                <a:cs typeface="Frank Ruhl Libre"/>
                <a:sym typeface="Frank Ruhl Libre"/>
              </a:rPr>
              <a:t>25% of hill, situated between the mountains and the Po Valley</a:t>
            </a:r>
            <a:endParaRPr>
              <a:latin typeface="Frank Ruhl Libre"/>
              <a:ea typeface="Frank Ruhl Libre"/>
              <a:cs typeface="Frank Ruhl Libre"/>
              <a:sym typeface="Frank Ruhl Libr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211" name="Shape 211"/>
        <p:cNvGrpSpPr/>
        <p:nvPr/>
      </p:nvGrpSpPr>
      <p:grpSpPr>
        <a:xfrm>
          <a:off x="0" y="0"/>
          <a:ext cx="0" cy="0"/>
          <a:chOff x="0" y="0"/>
          <a:chExt cx="0" cy="0"/>
        </a:xfrm>
      </p:grpSpPr>
      <p:sp>
        <p:nvSpPr>
          <p:cNvPr id="212" name="Google Shape;212;p18"/>
          <p:cNvSpPr txBox="1"/>
          <p:nvPr/>
        </p:nvSpPr>
        <p:spPr>
          <a:xfrm>
            <a:off x="1296600" y="803675"/>
            <a:ext cx="61722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Frank Ruhl Libre Medium"/>
                <a:ea typeface="Frank Ruhl Libre Medium"/>
                <a:cs typeface="Frank Ruhl Libre Medium"/>
                <a:sym typeface="Frank Ruhl Libre Medium"/>
              </a:rPr>
              <a:t>Emilia Romagna’s typical climate</a:t>
            </a:r>
            <a:endParaRPr sz="1800">
              <a:solidFill>
                <a:schemeClr val="dk2"/>
              </a:solidFill>
              <a:latin typeface="Frank Ruhl Libre Medium"/>
              <a:ea typeface="Frank Ruhl Libre Medium"/>
              <a:cs typeface="Frank Ruhl Libre Medium"/>
              <a:sym typeface="Frank Ruhl Libre Medium"/>
            </a:endParaRPr>
          </a:p>
          <a:p>
            <a:pPr indent="0" lvl="0" marL="0" rtl="0" algn="l">
              <a:spcBef>
                <a:spcPts val="0"/>
              </a:spcBef>
              <a:spcAft>
                <a:spcPts val="0"/>
              </a:spcAft>
              <a:buNone/>
            </a:pPr>
            <a:r>
              <a:t/>
            </a:r>
            <a:endParaRPr>
              <a:latin typeface="Frank Ruhl Libre"/>
              <a:ea typeface="Frank Ruhl Libre"/>
              <a:cs typeface="Frank Ruhl Libre"/>
              <a:sym typeface="Frank Ruhl Libre"/>
            </a:endParaRPr>
          </a:p>
        </p:txBody>
      </p:sp>
      <p:sp>
        <p:nvSpPr>
          <p:cNvPr id="213" name="Google Shape;213;p18"/>
          <p:cNvSpPr txBox="1"/>
          <p:nvPr>
            <p:ph idx="1" type="body"/>
          </p:nvPr>
        </p:nvSpPr>
        <p:spPr>
          <a:xfrm>
            <a:off x="1003200" y="1563725"/>
            <a:ext cx="7137600" cy="27603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Emilia Romagna’s typical climate is a temperate subcontinental climate with hot and humid summers and cold and harsh winters.</a:t>
            </a:r>
            <a:endParaRPr/>
          </a:p>
          <a:p>
            <a:pPr indent="0" lvl="0" marL="0" rtl="0" algn="l">
              <a:spcBef>
                <a:spcPts val="600"/>
              </a:spcBef>
              <a:spcAft>
                <a:spcPts val="0"/>
              </a:spcAft>
              <a:buNone/>
            </a:pPr>
            <a:r>
              <a:rPr lang="en"/>
              <a:t>In north-eastern Emilia Romagna there’s an hotter climate than in the Apennines, where is colder.</a:t>
            </a:r>
            <a:endParaRPr/>
          </a:p>
          <a:p>
            <a:pPr indent="0" lvl="0" marL="0" rtl="0" algn="l">
              <a:spcBef>
                <a:spcPts val="600"/>
              </a:spcBef>
              <a:spcAft>
                <a:spcPts val="0"/>
              </a:spcAft>
              <a:buNone/>
            </a:pPr>
            <a:r>
              <a:t/>
            </a:r>
            <a:endParaRPr/>
          </a:p>
        </p:txBody>
      </p:sp>
      <p:sp>
        <p:nvSpPr>
          <p:cNvPr id="214" name="Google Shape;214;p18"/>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215" name="Google Shape;215;p18"/>
          <p:cNvPicPr preferRelativeResize="0"/>
          <p:nvPr/>
        </p:nvPicPr>
        <p:blipFill>
          <a:blip r:embed="rId3">
            <a:alphaModFix/>
          </a:blip>
          <a:stretch>
            <a:fillRect/>
          </a:stretch>
        </p:blipFill>
        <p:spPr>
          <a:xfrm>
            <a:off x="4229474" y="1176775"/>
            <a:ext cx="685050" cy="456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9"/>
          <p:cNvSpPr txBox="1"/>
          <p:nvPr>
            <p:ph type="ctrTitle"/>
          </p:nvPr>
        </p:nvSpPr>
        <p:spPr>
          <a:xfrm>
            <a:off x="2699550" y="1081025"/>
            <a:ext cx="3744900" cy="115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solidFill>
                  <a:srgbClr val="B6D7A8"/>
                </a:solidFill>
              </a:rPr>
              <a:t> </a:t>
            </a:r>
            <a:endParaRPr/>
          </a:p>
        </p:txBody>
      </p:sp>
      <p:sp>
        <p:nvSpPr>
          <p:cNvPr id="221" name="Google Shape;221;p19"/>
          <p:cNvSpPr txBox="1"/>
          <p:nvPr/>
        </p:nvSpPr>
        <p:spPr>
          <a:xfrm>
            <a:off x="2763825" y="1636775"/>
            <a:ext cx="37449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rgbClr val="B6D7A8"/>
                </a:solidFill>
                <a:latin typeface="Frank Ruhl Libre Medium"/>
                <a:ea typeface="Frank Ruhl Libre Medium"/>
                <a:cs typeface="Frank Ruhl Libre Medium"/>
                <a:sym typeface="Frank Ruhl Libre Medium"/>
              </a:rPr>
              <a:t>2</a:t>
            </a:r>
            <a:r>
              <a:rPr lang="en" sz="3000">
                <a:solidFill>
                  <a:srgbClr val="B6D7A8"/>
                </a:solidFill>
                <a:latin typeface="Frank Ruhl Libre Medium"/>
                <a:ea typeface="Frank Ruhl Libre Medium"/>
                <a:cs typeface="Frank Ruhl Libre Medium"/>
                <a:sym typeface="Frank Ruhl Libre Medium"/>
              </a:rPr>
              <a:t>.</a:t>
            </a:r>
            <a:endParaRPr sz="3000">
              <a:solidFill>
                <a:srgbClr val="B6D7A8"/>
              </a:solidFill>
              <a:latin typeface="Frank Ruhl Libre Medium"/>
              <a:ea typeface="Frank Ruhl Libre Medium"/>
              <a:cs typeface="Frank Ruhl Libre Medium"/>
              <a:sym typeface="Frank Ruhl Libre Medium"/>
            </a:endParaRPr>
          </a:p>
          <a:p>
            <a:pPr indent="0" lvl="0" marL="0" rtl="0" algn="ctr">
              <a:spcBef>
                <a:spcPts val="0"/>
              </a:spcBef>
              <a:spcAft>
                <a:spcPts val="0"/>
              </a:spcAft>
              <a:buNone/>
            </a:pPr>
            <a:r>
              <a:rPr lang="en" sz="3000">
                <a:solidFill>
                  <a:schemeClr val="dk2"/>
                </a:solidFill>
                <a:latin typeface="Frank Ruhl Libre Medium"/>
                <a:ea typeface="Frank Ruhl Libre Medium"/>
                <a:cs typeface="Frank Ruhl Libre Medium"/>
                <a:sym typeface="Frank Ruhl Libre Medium"/>
              </a:rPr>
              <a:t>EMILIA ROMAGNA:  demography</a:t>
            </a:r>
            <a:endParaRPr sz="3000">
              <a:solidFill>
                <a:schemeClr val="dk2"/>
              </a:solidFill>
              <a:latin typeface="Frank Ruhl Libre Medium"/>
              <a:ea typeface="Frank Ruhl Libre Medium"/>
              <a:cs typeface="Frank Ruhl Libre Medium"/>
              <a:sym typeface="Frank Ruhl Libre Medium"/>
            </a:endParaRPr>
          </a:p>
        </p:txBody>
      </p:sp>
      <p:sp>
        <p:nvSpPr>
          <p:cNvPr id="222" name="Google Shape;222;p19"/>
          <p:cNvSpPr txBox="1"/>
          <p:nvPr/>
        </p:nvSpPr>
        <p:spPr>
          <a:xfrm>
            <a:off x="1485900" y="3279000"/>
            <a:ext cx="6172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2"/>
                </a:solidFill>
                <a:latin typeface="Frank Ruhl Libre"/>
                <a:ea typeface="Frank Ruhl Libre"/>
                <a:cs typeface="Frank Ruhl Libre"/>
                <a:sym typeface="Frank Ruhl Libre"/>
              </a:rPr>
              <a:t>Tommaso Senni</a:t>
            </a:r>
            <a:endParaRPr>
              <a:solidFill>
                <a:schemeClr val="dk2"/>
              </a:solidFill>
              <a:latin typeface="Frank Ruhl Libre"/>
              <a:ea typeface="Frank Ruhl Libre"/>
              <a:cs typeface="Frank Ruhl Libre"/>
              <a:sym typeface="Frank Ruhl Libr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226" name="Shape 226"/>
        <p:cNvGrpSpPr/>
        <p:nvPr/>
      </p:nvGrpSpPr>
      <p:grpSpPr>
        <a:xfrm>
          <a:off x="0" y="0"/>
          <a:ext cx="0" cy="0"/>
          <a:chOff x="0" y="0"/>
          <a:chExt cx="0" cy="0"/>
        </a:xfrm>
      </p:grpSpPr>
      <p:sp>
        <p:nvSpPr>
          <p:cNvPr id="227" name="Google Shape;227;p20"/>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1800"/>
              <a:t>Emilia Romagna has 9 counties. </a:t>
            </a:r>
            <a:endParaRPr sz="1800"/>
          </a:p>
        </p:txBody>
      </p:sp>
      <p:sp>
        <p:nvSpPr>
          <p:cNvPr id="228" name="Google Shape;228;p20"/>
          <p:cNvSpPr txBox="1"/>
          <p:nvPr>
            <p:ph idx="2" type="body"/>
          </p:nvPr>
        </p:nvSpPr>
        <p:spPr>
          <a:xfrm>
            <a:off x="3455099" y="1563725"/>
            <a:ext cx="2233800" cy="1198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sz="1200"/>
              <a:t>Modena </a:t>
            </a:r>
            <a:r>
              <a:rPr lang="en" sz="1200"/>
              <a:t>(MO) has a total of 704.672 people in a surface of 2.687,88 km2 and a density of 262 people per km2. </a:t>
            </a:r>
            <a:endParaRPr sz="1200"/>
          </a:p>
        </p:txBody>
      </p:sp>
      <p:sp>
        <p:nvSpPr>
          <p:cNvPr id="229" name="Google Shape;229;p20"/>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230" name="Google Shape;230;p20"/>
          <p:cNvSpPr txBox="1"/>
          <p:nvPr>
            <p:ph idx="1" type="body"/>
          </p:nvPr>
        </p:nvSpPr>
        <p:spPr>
          <a:xfrm>
            <a:off x="1003200" y="2859125"/>
            <a:ext cx="2233800" cy="1198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sz="1200"/>
              <a:t>Parma </a:t>
            </a:r>
            <a:r>
              <a:rPr lang="en" sz="1200"/>
              <a:t>(PR) has a total of 453.604 people in a surface of 3.447,40 km2 and a density of 132 people per km2.</a:t>
            </a:r>
            <a:endParaRPr sz="1200"/>
          </a:p>
        </p:txBody>
      </p:sp>
      <p:sp>
        <p:nvSpPr>
          <p:cNvPr id="231" name="Google Shape;231;p20"/>
          <p:cNvSpPr txBox="1"/>
          <p:nvPr>
            <p:ph idx="3" type="body"/>
          </p:nvPr>
        </p:nvSpPr>
        <p:spPr>
          <a:xfrm>
            <a:off x="5907001" y="2859125"/>
            <a:ext cx="2233800" cy="1198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sz="1200"/>
              <a:t>Ravenna </a:t>
            </a:r>
            <a:r>
              <a:rPr lang="en" sz="1200"/>
              <a:t>(RA) has a total of 386.309 people in a surface of 1.859,39 km2 and a density of 208 people per km2. </a:t>
            </a:r>
            <a:endParaRPr sz="1200"/>
          </a:p>
        </p:txBody>
      </p:sp>
      <p:pic>
        <p:nvPicPr>
          <p:cNvPr id="232" name="Google Shape;232;p20"/>
          <p:cNvPicPr preferRelativeResize="0"/>
          <p:nvPr/>
        </p:nvPicPr>
        <p:blipFill>
          <a:blip r:embed="rId3">
            <a:alphaModFix/>
          </a:blip>
          <a:stretch>
            <a:fillRect/>
          </a:stretch>
        </p:blipFill>
        <p:spPr>
          <a:xfrm>
            <a:off x="740599" y="1254200"/>
            <a:ext cx="2566159" cy="1388250"/>
          </a:xfrm>
          <a:prstGeom prst="rect">
            <a:avLst/>
          </a:prstGeom>
          <a:noFill/>
          <a:ln>
            <a:noFill/>
          </a:ln>
        </p:spPr>
      </p:pic>
      <p:pic>
        <p:nvPicPr>
          <p:cNvPr id="233" name="Google Shape;233;p20"/>
          <p:cNvPicPr preferRelativeResize="0"/>
          <p:nvPr/>
        </p:nvPicPr>
        <p:blipFill>
          <a:blip r:embed="rId4">
            <a:alphaModFix/>
          </a:blip>
          <a:stretch>
            <a:fillRect/>
          </a:stretch>
        </p:blipFill>
        <p:spPr>
          <a:xfrm>
            <a:off x="3393100" y="2762225"/>
            <a:ext cx="2295799" cy="1527750"/>
          </a:xfrm>
          <a:prstGeom prst="rect">
            <a:avLst/>
          </a:prstGeom>
          <a:noFill/>
          <a:ln>
            <a:noFill/>
          </a:ln>
        </p:spPr>
      </p:pic>
      <p:pic>
        <p:nvPicPr>
          <p:cNvPr id="234" name="Google Shape;234;p20"/>
          <p:cNvPicPr preferRelativeResize="0"/>
          <p:nvPr/>
        </p:nvPicPr>
        <p:blipFill>
          <a:blip r:embed="rId5">
            <a:alphaModFix/>
          </a:blip>
          <a:stretch>
            <a:fillRect/>
          </a:stretch>
        </p:blipFill>
        <p:spPr>
          <a:xfrm>
            <a:off x="5743800" y="1413350"/>
            <a:ext cx="2397000" cy="1198500"/>
          </a:xfrm>
          <a:prstGeom prst="rect">
            <a:avLst/>
          </a:prstGeom>
          <a:noFill/>
          <a:ln>
            <a:noFill/>
          </a:ln>
        </p:spPr>
      </p:pic>
      <p:pic>
        <p:nvPicPr>
          <p:cNvPr id="235" name="Google Shape;235;p20"/>
          <p:cNvPicPr preferRelativeResize="0"/>
          <p:nvPr/>
        </p:nvPicPr>
        <p:blipFill>
          <a:blip r:embed="rId6">
            <a:alphaModFix/>
          </a:blip>
          <a:stretch>
            <a:fillRect/>
          </a:stretch>
        </p:blipFill>
        <p:spPr>
          <a:xfrm>
            <a:off x="4211470" y="1166075"/>
            <a:ext cx="627597" cy="418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239" name="Shape 239"/>
        <p:cNvGrpSpPr/>
        <p:nvPr/>
      </p:nvGrpSpPr>
      <p:grpSpPr>
        <a:xfrm>
          <a:off x="0" y="0"/>
          <a:ext cx="0" cy="0"/>
          <a:chOff x="0" y="0"/>
          <a:chExt cx="0" cy="0"/>
        </a:xfrm>
      </p:grpSpPr>
      <p:sp>
        <p:nvSpPr>
          <p:cNvPr id="240" name="Google Shape;240;p21"/>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1800"/>
              <a:t>Emilia Romagna has 9 counties. </a:t>
            </a:r>
            <a:endParaRPr sz="1800"/>
          </a:p>
        </p:txBody>
      </p:sp>
      <p:sp>
        <p:nvSpPr>
          <p:cNvPr id="241" name="Google Shape;241;p21"/>
          <p:cNvSpPr txBox="1"/>
          <p:nvPr>
            <p:ph idx="1" type="body"/>
          </p:nvPr>
        </p:nvSpPr>
        <p:spPr>
          <a:xfrm>
            <a:off x="917500" y="1295850"/>
            <a:ext cx="2233800" cy="1198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sz="1400"/>
              <a:t>Ferrara </a:t>
            </a:r>
            <a:r>
              <a:rPr lang="en" sz="1400"/>
              <a:t>(FE) has a total of 341.967 people in a surface of 2.627,38 km2 and a density of 130 people per km2.</a:t>
            </a:r>
            <a:endParaRPr sz="1400"/>
          </a:p>
        </p:txBody>
      </p:sp>
      <p:sp>
        <p:nvSpPr>
          <p:cNvPr id="242" name="Google Shape;242;p21"/>
          <p:cNvSpPr txBox="1"/>
          <p:nvPr>
            <p:ph idx="2" type="body"/>
          </p:nvPr>
        </p:nvSpPr>
        <p:spPr>
          <a:xfrm>
            <a:off x="3455099" y="2988900"/>
            <a:ext cx="2233800" cy="1198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sz="1400"/>
              <a:t>Rimini </a:t>
            </a:r>
            <a:r>
              <a:rPr lang="en" sz="1400"/>
              <a:t>(RN) has a total of 335.478 people in a surface of 865,01 km2 and a density of 388 people per km2.</a:t>
            </a:r>
            <a:endParaRPr sz="1400"/>
          </a:p>
        </p:txBody>
      </p:sp>
      <p:sp>
        <p:nvSpPr>
          <p:cNvPr id="243" name="Google Shape;243;p21"/>
          <p:cNvSpPr txBox="1"/>
          <p:nvPr>
            <p:ph idx="3" type="body"/>
          </p:nvPr>
        </p:nvSpPr>
        <p:spPr>
          <a:xfrm>
            <a:off x="5907001" y="1563725"/>
            <a:ext cx="2233800" cy="1198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sz="1400"/>
              <a:t>Piacenza </a:t>
            </a:r>
            <a:r>
              <a:rPr lang="en" sz="1400"/>
              <a:t>(PC) has a total of 284.075 people in a surface of 2.585,76 km2 and a density of 110 people per km2. </a:t>
            </a:r>
            <a:endParaRPr sz="1400"/>
          </a:p>
        </p:txBody>
      </p:sp>
      <p:sp>
        <p:nvSpPr>
          <p:cNvPr id="244" name="Google Shape;244;p21"/>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245" name="Google Shape;245;p21"/>
          <p:cNvPicPr preferRelativeResize="0"/>
          <p:nvPr/>
        </p:nvPicPr>
        <p:blipFill>
          <a:blip r:embed="rId3">
            <a:alphaModFix/>
          </a:blip>
          <a:stretch>
            <a:fillRect/>
          </a:stretch>
        </p:blipFill>
        <p:spPr>
          <a:xfrm>
            <a:off x="917500" y="2762225"/>
            <a:ext cx="2066824" cy="1377875"/>
          </a:xfrm>
          <a:prstGeom prst="rect">
            <a:avLst/>
          </a:prstGeom>
          <a:noFill/>
          <a:ln>
            <a:noFill/>
          </a:ln>
        </p:spPr>
      </p:pic>
      <p:pic>
        <p:nvPicPr>
          <p:cNvPr id="246" name="Google Shape;246;p21"/>
          <p:cNvPicPr preferRelativeResize="0"/>
          <p:nvPr/>
        </p:nvPicPr>
        <p:blipFill>
          <a:blip r:embed="rId4">
            <a:alphaModFix/>
          </a:blip>
          <a:stretch>
            <a:fillRect/>
          </a:stretch>
        </p:blipFill>
        <p:spPr>
          <a:xfrm>
            <a:off x="6329698" y="2748075"/>
            <a:ext cx="1680150" cy="1680150"/>
          </a:xfrm>
          <a:prstGeom prst="rect">
            <a:avLst/>
          </a:prstGeom>
          <a:noFill/>
          <a:ln>
            <a:noFill/>
          </a:ln>
        </p:spPr>
      </p:pic>
      <p:pic>
        <p:nvPicPr>
          <p:cNvPr id="247" name="Google Shape;247;p21"/>
          <p:cNvPicPr preferRelativeResize="0"/>
          <p:nvPr/>
        </p:nvPicPr>
        <p:blipFill>
          <a:blip r:embed="rId5">
            <a:alphaModFix/>
          </a:blip>
          <a:stretch>
            <a:fillRect/>
          </a:stretch>
        </p:blipFill>
        <p:spPr>
          <a:xfrm>
            <a:off x="4211470" y="1166075"/>
            <a:ext cx="627597" cy="418400"/>
          </a:xfrm>
          <a:prstGeom prst="rect">
            <a:avLst/>
          </a:prstGeom>
          <a:noFill/>
          <a:ln>
            <a:noFill/>
          </a:ln>
        </p:spPr>
      </p:pic>
      <p:pic>
        <p:nvPicPr>
          <p:cNvPr id="248" name="Google Shape;248;p21"/>
          <p:cNvPicPr preferRelativeResize="0"/>
          <p:nvPr/>
        </p:nvPicPr>
        <p:blipFill>
          <a:blip r:embed="rId6">
            <a:alphaModFix/>
          </a:blip>
          <a:stretch>
            <a:fillRect/>
          </a:stretch>
        </p:blipFill>
        <p:spPr>
          <a:xfrm>
            <a:off x="3298900" y="1388550"/>
            <a:ext cx="2460491" cy="1377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252" name="Shape 252"/>
        <p:cNvGrpSpPr/>
        <p:nvPr/>
      </p:nvGrpSpPr>
      <p:grpSpPr>
        <a:xfrm>
          <a:off x="0" y="0"/>
          <a:ext cx="0" cy="0"/>
          <a:chOff x="0" y="0"/>
          <a:chExt cx="0" cy="0"/>
        </a:xfrm>
      </p:grpSpPr>
      <p:sp>
        <p:nvSpPr>
          <p:cNvPr id="253" name="Google Shape;253;p22"/>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1800"/>
              <a:t>Emilia Romagna has 9 counties. </a:t>
            </a:r>
            <a:endParaRPr sz="1800"/>
          </a:p>
        </p:txBody>
      </p:sp>
      <p:sp>
        <p:nvSpPr>
          <p:cNvPr id="254" name="Google Shape;254;p22"/>
          <p:cNvSpPr txBox="1"/>
          <p:nvPr>
            <p:ph idx="1" type="body"/>
          </p:nvPr>
        </p:nvSpPr>
        <p:spPr>
          <a:xfrm>
            <a:off x="1003200" y="1563725"/>
            <a:ext cx="2233800" cy="1198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sz="1200"/>
              <a:t>The capitol city of Emilia-Romagna is </a:t>
            </a:r>
            <a:r>
              <a:rPr b="1" lang="en" sz="1200"/>
              <a:t>Bologna </a:t>
            </a:r>
            <a:r>
              <a:rPr lang="en" sz="1200"/>
              <a:t>(BO), It has a total of 1.019.539 people in a surface of 3.702,25 km2 and a density of 275 people per km2. </a:t>
            </a:r>
            <a:endParaRPr sz="1200"/>
          </a:p>
        </p:txBody>
      </p:sp>
      <p:sp>
        <p:nvSpPr>
          <p:cNvPr id="255" name="Google Shape;255;p22"/>
          <p:cNvSpPr txBox="1"/>
          <p:nvPr>
            <p:ph idx="3" type="body"/>
          </p:nvPr>
        </p:nvSpPr>
        <p:spPr>
          <a:xfrm>
            <a:off x="5907001" y="1563725"/>
            <a:ext cx="2233800" cy="1198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sz="1200"/>
              <a:t>Reggio Emilia</a:t>
            </a:r>
            <a:r>
              <a:rPr lang="en" sz="1200"/>
              <a:t> (RE) has a total of 526.349 people in a surface of 2.291,15 km2 and a density of 230 people per km2.</a:t>
            </a:r>
            <a:endParaRPr sz="1200"/>
          </a:p>
        </p:txBody>
      </p:sp>
      <p:sp>
        <p:nvSpPr>
          <p:cNvPr id="256" name="Google Shape;256;p22"/>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257" name="Google Shape;257;p22"/>
          <p:cNvSpPr txBox="1"/>
          <p:nvPr>
            <p:ph idx="2" type="body"/>
          </p:nvPr>
        </p:nvSpPr>
        <p:spPr>
          <a:xfrm>
            <a:off x="3455099" y="2859125"/>
            <a:ext cx="2233800" cy="1198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sz="1200"/>
              <a:t>Forlì - Cesena</a:t>
            </a:r>
            <a:r>
              <a:rPr lang="en" sz="1200"/>
              <a:t> (FC) has a total of 393.556 people in a surface of 2.378,32 km2 and a density of 165 people per km2.</a:t>
            </a:r>
            <a:endParaRPr sz="1200"/>
          </a:p>
        </p:txBody>
      </p:sp>
      <p:pic>
        <p:nvPicPr>
          <p:cNvPr id="258" name="Google Shape;258;p22"/>
          <p:cNvPicPr preferRelativeResize="0"/>
          <p:nvPr/>
        </p:nvPicPr>
        <p:blipFill>
          <a:blip r:embed="rId3">
            <a:alphaModFix/>
          </a:blip>
          <a:stretch>
            <a:fillRect/>
          </a:stretch>
        </p:blipFill>
        <p:spPr>
          <a:xfrm>
            <a:off x="1003200" y="2767113"/>
            <a:ext cx="2077550" cy="1382525"/>
          </a:xfrm>
          <a:prstGeom prst="rect">
            <a:avLst/>
          </a:prstGeom>
          <a:noFill/>
          <a:ln>
            <a:noFill/>
          </a:ln>
        </p:spPr>
      </p:pic>
      <p:pic>
        <p:nvPicPr>
          <p:cNvPr id="259" name="Google Shape;259;p22"/>
          <p:cNvPicPr preferRelativeResize="0"/>
          <p:nvPr/>
        </p:nvPicPr>
        <p:blipFill>
          <a:blip r:embed="rId4">
            <a:alphaModFix/>
          </a:blip>
          <a:stretch>
            <a:fillRect/>
          </a:stretch>
        </p:blipFill>
        <p:spPr>
          <a:xfrm>
            <a:off x="4211475" y="1166075"/>
            <a:ext cx="634875" cy="423250"/>
          </a:xfrm>
          <a:prstGeom prst="rect">
            <a:avLst/>
          </a:prstGeom>
          <a:noFill/>
          <a:ln>
            <a:noFill/>
          </a:ln>
        </p:spPr>
      </p:pic>
      <p:pic>
        <p:nvPicPr>
          <p:cNvPr id="260" name="Google Shape;260;p22"/>
          <p:cNvPicPr preferRelativeResize="0"/>
          <p:nvPr/>
        </p:nvPicPr>
        <p:blipFill>
          <a:blip r:embed="rId5">
            <a:alphaModFix/>
          </a:blip>
          <a:stretch>
            <a:fillRect/>
          </a:stretch>
        </p:blipFill>
        <p:spPr>
          <a:xfrm>
            <a:off x="3490138" y="1321335"/>
            <a:ext cx="2077550" cy="1382515"/>
          </a:xfrm>
          <a:prstGeom prst="rect">
            <a:avLst/>
          </a:prstGeom>
          <a:noFill/>
          <a:ln>
            <a:noFill/>
          </a:ln>
        </p:spPr>
      </p:pic>
      <p:pic>
        <p:nvPicPr>
          <p:cNvPr id="261" name="Google Shape;261;p22"/>
          <p:cNvPicPr preferRelativeResize="0"/>
          <p:nvPr/>
        </p:nvPicPr>
        <p:blipFill>
          <a:blip r:embed="rId6">
            <a:alphaModFix/>
          </a:blip>
          <a:stretch>
            <a:fillRect/>
          </a:stretch>
        </p:blipFill>
        <p:spPr>
          <a:xfrm>
            <a:off x="5841300" y="2914625"/>
            <a:ext cx="2299500" cy="130847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Dion template">
  <a:themeElements>
    <a:clrScheme name="Custom 347">
      <a:dk1>
        <a:srgbClr val="434343"/>
      </a:dk1>
      <a:lt1>
        <a:srgbClr val="FFFFFF"/>
      </a:lt1>
      <a:dk2>
        <a:srgbClr val="8A9BA6"/>
      </a:dk2>
      <a:lt2>
        <a:srgbClr val="D8DEE2"/>
      </a:lt2>
      <a:accent1>
        <a:srgbClr val="99BAB6"/>
      </a:accent1>
      <a:accent2>
        <a:srgbClr val="6B93A0"/>
      </a:accent2>
      <a:accent3>
        <a:srgbClr val="C0C99A"/>
      </a:accent3>
      <a:accent4>
        <a:srgbClr val="96B079"/>
      </a:accent4>
      <a:accent5>
        <a:srgbClr val="F3EDD7"/>
      </a:accent5>
      <a:accent6>
        <a:srgbClr val="C3B3A3"/>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