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57" r:id="rId5"/>
    <p:sldId id="276" r:id="rId6"/>
    <p:sldId id="261" r:id="rId7"/>
    <p:sldId id="277" r:id="rId8"/>
    <p:sldId id="274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gitte collomb" initials="bc" lastIdx="1" clrIdx="0">
    <p:extLst>
      <p:ext uri="{19B8F6BF-5375-455C-9EA6-DF929625EA0E}">
        <p15:presenceInfo xmlns:p15="http://schemas.microsoft.com/office/powerpoint/2012/main" userId="9ef4c4590090ad5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93196-DC5D-4612-A567-266150DD6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8125071-3A33-441E-9150-7A3CD85A8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922711-A213-4F77-BF41-639FFCB7A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B645-13E6-41F3-A3E6-9E01429D6101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70B366-D9B8-432B-BEE2-8BAE3C561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BA7CE7-6A59-44A6-8B81-7480E5972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8A62E-6AD8-4062-BF15-12136095F5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222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C795B6-2EF6-4729-B1A3-70C439CB5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4E8630-1DC7-451B-AA96-928F97E63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01A933-723E-4035-8DFB-02F65DF6F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B645-13E6-41F3-A3E6-9E01429D6101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2D10EA-37BC-4DF7-A717-28AAC06DE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213D41-5410-4DF1-A330-9B9777D7E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8A62E-6AD8-4062-BF15-12136095F5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518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5CF889F-2042-45D2-9D59-0864D4A155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2428561-2F53-4146-850E-349105AB1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6DD7B7-B44F-4A88-B2F0-B6A0A19E6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B645-13E6-41F3-A3E6-9E01429D6101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C7F86E-5835-4D7E-911D-DED976B25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4A5D5E-015A-48D9-96B9-243F78FC8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8A62E-6AD8-4062-BF15-12136095F5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8389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2102C8-FD38-4D9B-8C90-98803CCD1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BDA80B-D2DC-47D7-8049-A93750F24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3D23DE-086D-4943-A077-C2AE79F8D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B645-13E6-41F3-A3E6-9E01429D6101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09CB40-5488-4535-9538-45966405F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60FABE-7837-4E82-A063-0B3852270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8A62E-6AD8-4062-BF15-12136095F5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548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59D272-2281-4502-BB5E-615EAE9B5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EEFBEF-8ADB-47DC-B18D-2D876E044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E089ED-EADC-421F-AAE1-CDE65B3DB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B645-13E6-41F3-A3E6-9E01429D6101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0B1521-CBD1-406F-93F4-ACBCC4EE3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083CA9-292A-4842-A79A-9861ECCF6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8A62E-6AD8-4062-BF15-12136095F5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4145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D12FBC-4D4D-4E0D-BBEA-5C96FF0ED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284610-2303-4F2F-A494-F4714F6CDC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30A826E-0BD7-4431-A211-7D3ECE557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06EB601-C0DB-4630-81AD-B7AE5A989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B645-13E6-41F3-A3E6-9E01429D6101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C044C81-1814-4F05-A2CF-8E9B9CD1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74F2EC-47D5-4583-8259-E1FED0E0E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8A62E-6AD8-4062-BF15-12136095F5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4435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E49D54-072B-4462-895E-D9C65E46F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6FD79F-F1FB-45EF-9A7D-F8D41431A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CDD15D6-CAD7-4DFB-B937-CA918FDC7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68C3053-4D0D-4FB3-B43A-4E1E46C6F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B30712C-226C-405E-9CE5-969BCEC285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2E145FB-567D-440F-A9E9-1DE5AE4A0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B645-13E6-41F3-A3E6-9E01429D6101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765956A-2744-41E2-BF5F-60C64A671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B52E868-C0AE-4A27-BBB2-C1BC3642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8A62E-6AD8-4062-BF15-12136095F5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5940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C2309-C966-4710-AFDD-F2B52DC4B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043033A-872A-4ED7-9530-2FE4A3E3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B645-13E6-41F3-A3E6-9E01429D6101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B97E64-1BFF-469B-863E-2C0220DBC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648507F-BF07-4222-B02F-15FDD308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8A62E-6AD8-4062-BF15-12136095F5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2734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9E022EC-3FED-4866-A3F1-4EB416630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B645-13E6-41F3-A3E6-9E01429D6101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68EB342-D166-4E89-8D97-3EEC5123F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E23869-193F-404F-8F65-2261ED4E7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8A62E-6AD8-4062-BF15-12136095F5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987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7EB209-AA29-494E-8A1C-CB85DD288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955E97-D5E4-4C84-A72C-6A03D48F0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0A561B1-A4B1-4963-A729-E61972B08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4C00169-58D0-4EFF-8933-59F5E0909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B645-13E6-41F3-A3E6-9E01429D6101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7BD5BB-59F5-47D4-835A-1D4B0B91F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ACDCFB0-F3D4-46C2-8116-611AACD4F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8A62E-6AD8-4062-BF15-12136095F5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3973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549DA9-5788-4B72-9FC0-2A6D6F56E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3AB3BF7-8C30-4077-B31F-CDF242A55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8A2B148-B5D8-47B7-A4A5-ADFC4A731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71DF6E2-761B-49FC-9A0D-9CD501C9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B645-13E6-41F3-A3E6-9E01429D6101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157AD7-450C-48F6-B1F7-00D17B73E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F2170FE-A081-4780-BA67-E8FDAB75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8A62E-6AD8-4062-BF15-12136095F5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6661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7B1E13B-6D68-469A-AB23-CA9F374F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553164-5190-4A46-B531-162248258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343ACF-81B3-4A84-A7F5-56DF08E42F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B645-13E6-41F3-A3E6-9E01429D6101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EE9720-05B4-455E-B508-C26F09D6C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10A5C4-3FFF-4698-BE08-2CA670C855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8A62E-6AD8-4062-BF15-12136095F5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803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kahoot.i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613ba643124b880d527e803f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admagz.com/collab-r/15pbq-lgjea5-alp0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178D93D-0406-4839-838E-30587EEC5EC9}"/>
              </a:ext>
            </a:extLst>
          </p:cNvPr>
          <p:cNvSpPr txBox="1"/>
          <p:nvPr/>
        </p:nvSpPr>
        <p:spPr>
          <a:xfrm>
            <a:off x="2548616" y="3375952"/>
            <a:ext cx="5644770" cy="29188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70C0"/>
                </a:solidFill>
                <a:effectLst/>
                <a:latin typeface="FreeSans"/>
                <a:ea typeface="Calibri" panose="020F0502020204030204" pitchFamily="34" charset="0"/>
                <a:cs typeface="FreeSans"/>
              </a:rPr>
              <a:t>S.T.A.R.S &amp; C.R.E.A.T.I.V.I.T.Y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KA227-28E1A842</a:t>
            </a:r>
          </a:p>
          <a:p>
            <a:r>
              <a:rPr lang="en-US" sz="1200" dirty="0"/>
              <a:t>Program: </a:t>
            </a:r>
            <a:r>
              <a:rPr lang="en-US" sz="1200" b="1" dirty="0"/>
              <a:t>Erasmus+</a:t>
            </a:r>
            <a:endParaRPr lang="en-US" sz="1200" dirty="0"/>
          </a:p>
          <a:p>
            <a:r>
              <a:rPr lang="en-US" sz="1200" dirty="0"/>
              <a:t>Key Action: </a:t>
            </a:r>
            <a:r>
              <a:rPr lang="en-US" sz="1200" b="1" dirty="0"/>
              <a:t>Cooperation for </a:t>
            </a:r>
            <a:r>
              <a:rPr lang="en-US" sz="1100" b="1" dirty="0"/>
              <a:t>innovation and the exchange of good practices</a:t>
            </a:r>
            <a:endParaRPr lang="en-US" sz="1100" dirty="0"/>
          </a:p>
          <a:p>
            <a:r>
              <a:rPr lang="en-US" sz="1100" dirty="0"/>
              <a:t>Action Type: </a:t>
            </a:r>
            <a:r>
              <a:rPr lang="en-US" sz="1100" b="1" dirty="0"/>
              <a:t>Partnerships for Creativity</a:t>
            </a:r>
            <a:endParaRPr lang="en-US" sz="1100" dirty="0"/>
          </a:p>
          <a:p>
            <a:r>
              <a:rPr lang="en-US" sz="1100" dirty="0"/>
              <a:t>Gender equality / equal opportunities Teaching and learning of foreign languages Environment and climate change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“Virtual training courses at Collège du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Fiumorbo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Day 3: Wednesday October 15th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59D5F5C-1819-405F-9528-48BEF8833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4226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18E7B8F-0330-4AD4-9D3F-8CE8F4CC6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616" y="3142268"/>
            <a:ext cx="3790384" cy="181207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346D04A-7A2B-4A56-8A0A-4BCF8FA82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4152"/>
            <a:ext cx="2194560" cy="200253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80D51A6-22C5-414D-9345-6F55CDA3F9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406" y="5323108"/>
            <a:ext cx="1606858" cy="6402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1BC03F5-9F4B-46B1-917F-EB68852E34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727" y="6049882"/>
            <a:ext cx="3272161" cy="71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63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2992AD8-4012-4D29-870B-1C0C01B2F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063" y="0"/>
            <a:ext cx="6027938" cy="288210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58B50DB-44D6-47C9-B846-6960649E1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7938" cy="288210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772DAFA-9273-4C73-9947-CF4E7424A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2108"/>
            <a:ext cx="2949588" cy="393278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C277AD-7C60-4BDD-9125-49FAB537AB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88" y="3722675"/>
            <a:ext cx="4122956" cy="309221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812FC48-4EC0-415F-A358-75DB2D284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544" y="4244431"/>
            <a:ext cx="5071212" cy="255140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6641F0A-4432-47D9-BAF0-0C5F17D7F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488"/>
            <a:ext cx="801904" cy="87762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D71BF3A-F240-4D07-B915-53B2D015D6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349" y="2882108"/>
            <a:ext cx="5162418" cy="213377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C44F460-202B-4BFC-AC97-718DCCF95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344" y="2882108"/>
            <a:ext cx="1994516" cy="149588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536D60D-92F4-4630-807E-389F97FD15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74" y="2797571"/>
            <a:ext cx="2107232" cy="15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6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FDADF0E-7D40-4822-8A67-DE25A667A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8142366-ABD3-4D7C-BAC2-0D0331947AE8}"/>
              </a:ext>
            </a:extLst>
          </p:cNvPr>
          <p:cNvSpPr txBox="1"/>
          <p:nvPr/>
        </p:nvSpPr>
        <p:spPr>
          <a:xfrm>
            <a:off x="4300490" y="1292902"/>
            <a:ext cx="6654554" cy="3319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FreeSans"/>
                <a:cs typeface="Calibri" panose="020F0502020204030204" pitchFamily="34" charset="0"/>
              </a:rPr>
              <a:t> </a:t>
            </a:r>
            <a:r>
              <a:rPr lang="en-GB" dirty="0">
                <a:highlight>
                  <a:srgbClr val="FFFF00"/>
                </a:highlight>
                <a:latin typeface="Calibri" panose="020F0502020204030204" pitchFamily="34" charset="0"/>
                <a:ea typeface="FreeSans"/>
                <a:cs typeface="Calibri" panose="020F0502020204030204" pitchFamily="34" charset="0"/>
              </a:rPr>
              <a:t>Today’s</a:t>
            </a:r>
            <a:r>
              <a:rPr lang="en-GB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FreeSans"/>
                <a:cs typeface="Calibri" panose="020F0502020204030204" pitchFamily="34" charset="0"/>
              </a:rPr>
              <a:t> Program: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FreeSans"/>
                <a:cs typeface="Calibri" panose="020F0502020204030204" pitchFamily="34" charset="0"/>
              </a:rPr>
              <a:t>DAY 3</a:t>
            </a:r>
            <a:r>
              <a:rPr lang="en-GB" sz="1800" dirty="0">
                <a:effectLst/>
                <a:latin typeface="Calibri" panose="020F0502020204030204" pitchFamily="34" charset="0"/>
                <a:ea typeface="FreeSans"/>
                <a:cs typeface="Calibri" panose="020F0502020204030204" pitchFamily="34" charset="0"/>
              </a:rPr>
              <a:t>: </a:t>
            </a:r>
            <a:r>
              <a:rPr lang="en-GB" sz="18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FreeSans"/>
                <a:cs typeface="Calibri" panose="020F0502020204030204" pitchFamily="34" charset="0"/>
              </a:rPr>
              <a:t>Friday October 15</a:t>
            </a:r>
            <a:r>
              <a:rPr lang="en-GB" sz="1800" baseline="300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FreeSans"/>
                <a:cs typeface="Calibri" panose="020F0502020204030204" pitchFamily="34" charset="0"/>
              </a:rPr>
              <a:t>th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8.30 - 9.00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virtual coffee time &amp; eTwinner Kahoot!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9.00 – 10.00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Teaching creativity with eTwinning &amp; Erasmus!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10.00 – 11.00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dissemination of the project results &amp; our dissemination plan presented by Italy.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11.00 – 12.00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1800" dirty="0">
                <a:effectLst/>
                <a:latin typeface="Calibri" panose="020F0502020204030204" pitchFamily="34" charset="0"/>
                <a:ea typeface="FreeSans"/>
                <a:cs typeface="Calibri" panose="020F0502020204030204" pitchFamily="34" charset="0"/>
              </a:rPr>
              <a:t>Media minute! Special Italy &amp; newsletter writing.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12.00 – 12.30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meeting evaluation and “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apéro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feedback! Delivery of the participation certificate!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970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8506414-DE9C-4DC9-ABCD-8BFE1539F58A}"/>
              </a:ext>
            </a:extLst>
          </p:cNvPr>
          <p:cNvSpPr txBox="1"/>
          <p:nvPr/>
        </p:nvSpPr>
        <p:spPr>
          <a:xfrm>
            <a:off x="624769" y="630713"/>
            <a:ext cx="8273988" cy="1207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8.30 – 9.00: 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</a:rPr>
              <a:t>virtual coffee time &amp;  expert on the TwinSpace Kahoot!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5FE9195-6A00-457D-8851-5750320BE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73" y="143202"/>
            <a:ext cx="2240285" cy="164440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042CC84-3D43-4521-AD10-8A6EDACD4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518" y="1501256"/>
            <a:ext cx="4584098" cy="432446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F1A0044-F796-4FE2-8837-11DB3569F33B}"/>
              </a:ext>
            </a:extLst>
          </p:cNvPr>
          <p:cNvSpPr txBox="1"/>
          <p:nvPr/>
        </p:nvSpPr>
        <p:spPr>
          <a:xfrm>
            <a:off x="8149106" y="2847058"/>
            <a:ext cx="23947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4"/>
              </a:rPr>
              <a:t>https://kahoot.it/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5707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C9198F8-E5A9-4B30-B1E1-0803E26D9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956A763-CB65-45D0-B186-62186DF91231}"/>
              </a:ext>
            </a:extLst>
          </p:cNvPr>
          <p:cNvSpPr txBox="1"/>
          <p:nvPr/>
        </p:nvSpPr>
        <p:spPr>
          <a:xfrm>
            <a:off x="4740674" y="381739"/>
            <a:ext cx="668160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9.00 – 10.00</a:t>
            </a:r>
            <a:r>
              <a:rPr lang="en-GB" sz="2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Teaching creativity with eTwinning &amp; Erasmus!</a:t>
            </a:r>
          </a:p>
          <a:p>
            <a:endParaRPr lang="fr-FR" sz="2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600" dirty="0">
                <a:effectLst/>
                <a:hlinkClick r:id="rId3"/>
              </a:rPr>
              <a:t>https://view.genial.ly/613ba643124b880d527e803f</a:t>
            </a:r>
            <a:endParaRPr lang="fr-FR" sz="1600" dirty="0">
              <a:effectLst/>
            </a:endParaRPr>
          </a:p>
          <a:p>
            <a:endParaRPr lang="fr-FR" sz="1600" dirty="0">
              <a:solidFill>
                <a:srgbClr val="0070C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DD1EF92-C125-4C4C-9F45-FF4BBBE27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628" y="2372562"/>
            <a:ext cx="7533858" cy="423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36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9BC8679-96B4-4569-9820-8483BA836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4886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5347971-B8ED-4554-BEB7-61A24842087A}"/>
              </a:ext>
            </a:extLst>
          </p:cNvPr>
          <p:cNvSpPr txBox="1"/>
          <p:nvPr/>
        </p:nvSpPr>
        <p:spPr>
          <a:xfrm>
            <a:off x="2896340" y="2491581"/>
            <a:ext cx="609452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10.00 – 11.00</a:t>
            </a:r>
            <a:r>
              <a:rPr lang="en-GB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dissemination of the project results &amp; our dissemination plan presented by Italy.</a:t>
            </a:r>
            <a:endParaRPr lang="fr-FR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880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D7BE1FC-DEFD-4EB5-B4C1-44B062B8AB35}"/>
              </a:ext>
            </a:extLst>
          </p:cNvPr>
          <p:cNvSpPr txBox="1"/>
          <p:nvPr/>
        </p:nvSpPr>
        <p:spPr>
          <a:xfrm>
            <a:off x="4547586" y="713308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FreeSans"/>
                <a:cs typeface="Calibri" panose="020F0502020204030204" pitchFamily="34" charset="0"/>
              </a:rPr>
              <a:t>newsletter writing.</a:t>
            </a:r>
            <a:endParaRPr lang="fr-FR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3C7FCF-202F-4BE1-9C09-4101554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947010C-1024-46AF-B7E7-9C4700BCF7C2}"/>
              </a:ext>
            </a:extLst>
          </p:cNvPr>
          <p:cNvSpPr txBox="1"/>
          <p:nvPr/>
        </p:nvSpPr>
        <p:spPr>
          <a:xfrm>
            <a:off x="4547586" y="4839199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</a:rPr>
              <a:t>Follow this link to collaborate on Madmagz:</a:t>
            </a:r>
            <a:endParaRPr lang="en-US" dirty="0"/>
          </a:p>
          <a:p>
            <a:r>
              <a:rPr lang="en-US" dirty="0">
                <a:effectLst/>
                <a:hlinkClick r:id="rId3"/>
              </a:rPr>
              <a:t>https://madmagz.com/collab-r/15pbq-lgjea5-alp0</a:t>
            </a:r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F03EE78-B6A4-47E8-8768-4DF75FEEE74C}"/>
              </a:ext>
            </a:extLst>
          </p:cNvPr>
          <p:cNvSpPr txBox="1"/>
          <p:nvPr/>
        </p:nvSpPr>
        <p:spPr>
          <a:xfrm>
            <a:off x="4547586" y="1372470"/>
            <a:ext cx="521785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980B9"/>
                </a:solidFill>
                <a:effectLst/>
              </a:rPr>
              <a:t>OBJECTIVES: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Create our first virtual Transnational Teachers' Meeting newsletter.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Disseminate our experience and results.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>
                <a:solidFill>
                  <a:srgbClr val="E74C3C"/>
                </a:solidFill>
                <a:effectLst/>
              </a:rPr>
              <a:t>REMEMBER:</a:t>
            </a:r>
            <a:endParaRPr lang="en-US" dirty="0"/>
          </a:p>
          <a:p>
            <a:r>
              <a:rPr lang="en-US" b="1" dirty="0">
                <a:effectLst/>
              </a:rPr>
              <a:t>Promotion</a:t>
            </a:r>
            <a:r>
              <a:rPr lang="en-US" dirty="0">
                <a:effectLst/>
              </a:rPr>
              <a:t> = Hello! We have a project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(advertorial, one-way relationship)</a:t>
            </a:r>
            <a:br>
              <a:rPr lang="en-US" dirty="0">
                <a:effectLst/>
              </a:rPr>
            </a:br>
            <a:r>
              <a:rPr lang="en-US" b="1" dirty="0">
                <a:effectLst/>
              </a:rPr>
              <a:t>Dissemination</a:t>
            </a:r>
            <a:r>
              <a:rPr lang="en-US" dirty="0">
                <a:effectLst/>
              </a:rPr>
              <a:t> = Here’s what we’ve learned and how you can use it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(exchange of ideas, growth)</a:t>
            </a:r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4748A2-B6E3-4235-B5F2-23E3C490C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193" y="4296793"/>
            <a:ext cx="1945874" cy="194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47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D45A903-4C54-4F38-B4AA-3ABB26014750}"/>
              </a:ext>
            </a:extLst>
          </p:cNvPr>
          <p:cNvSpPr txBox="1"/>
          <p:nvPr/>
        </p:nvSpPr>
        <p:spPr>
          <a:xfrm>
            <a:off x="906633" y="3241224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FreeSans"/>
                <a:cs typeface="Calibri" panose="020F0502020204030204" pitchFamily="34" charset="0"/>
              </a:rPr>
              <a:t>12.30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FreeSans"/>
                <a:cs typeface="Calibri" panose="020F0502020204030204" pitchFamily="34" charset="0"/>
              </a:rPr>
              <a:t>: Media minute! Special Italy!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A3B1636-A874-457E-9BB4-17B1562BA570}"/>
              </a:ext>
            </a:extLst>
          </p:cNvPr>
          <p:cNvSpPr txBox="1"/>
          <p:nvPr/>
        </p:nvSpPr>
        <p:spPr>
          <a:xfrm>
            <a:off x="1039798" y="3943133"/>
            <a:ext cx="53077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dirty="0" err="1"/>
              <a:t>Italy</a:t>
            </a:r>
            <a:r>
              <a:rPr lang="fr-FR" dirty="0"/>
              <a:t> </a:t>
            </a:r>
            <a:r>
              <a:rPr lang="fr-FR" dirty="0" err="1"/>
              <a:t>delivers</a:t>
            </a:r>
            <a:r>
              <a:rPr lang="fr-FR" dirty="0"/>
              <a:t> a </a:t>
            </a:r>
            <a:r>
              <a:rPr lang="fr-FR" dirty="0" err="1"/>
              <a:t>summary</a:t>
            </a:r>
            <a:r>
              <a:rPr lang="fr-FR" dirty="0"/>
              <a:t> about </a:t>
            </a:r>
            <a:r>
              <a:rPr lang="fr-FR" dirty="0" err="1"/>
              <a:t>today’s</a:t>
            </a:r>
            <a:r>
              <a:rPr lang="fr-FR" dirty="0"/>
              <a:t> </a:t>
            </a:r>
            <a:r>
              <a:rPr lang="fr-FR" dirty="0" err="1"/>
              <a:t>activities</a:t>
            </a:r>
            <a:r>
              <a:rPr lang="fr-FR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 err="1"/>
              <a:t>Everybody</a:t>
            </a:r>
            <a:r>
              <a:rPr lang="fr-FR" dirty="0"/>
              <a:t> can </a:t>
            </a:r>
            <a:r>
              <a:rPr lang="fr-FR" dirty="0" err="1"/>
              <a:t>contribute</a:t>
            </a:r>
            <a:r>
              <a:rPr lang="fr-FR" dirty="0"/>
              <a:t>, question, </a:t>
            </a:r>
            <a:r>
              <a:rPr lang="fr-FR" dirty="0" err="1"/>
              <a:t>interact</a:t>
            </a:r>
            <a:r>
              <a:rPr lang="fr-FR" dirty="0"/>
              <a:t>!</a:t>
            </a:r>
          </a:p>
          <a:p>
            <a:pPr marL="342900" indent="-342900">
              <a:buFont typeface="+mj-lt"/>
              <a:buAutoNum type="arabicPeriod"/>
            </a:pPr>
            <a:endParaRPr lang="fr-FR" dirty="0"/>
          </a:p>
          <a:p>
            <a:endParaRPr lang="fr-FR" i="1" dirty="0">
              <a:solidFill>
                <a:srgbClr val="00B0F0"/>
              </a:solidFill>
            </a:endParaRPr>
          </a:p>
          <a:p>
            <a:pPr algn="ctr"/>
            <a:r>
              <a:rPr lang="fr-FR" i="1" dirty="0">
                <a:solidFill>
                  <a:srgbClr val="0070C0"/>
                </a:solidFill>
              </a:rPr>
              <a:t>This </a:t>
            </a:r>
            <a:r>
              <a:rPr lang="fr-FR" i="1" dirty="0" err="1">
                <a:solidFill>
                  <a:srgbClr val="0070C0"/>
                </a:solidFill>
              </a:rPr>
              <a:t>is</a:t>
            </a:r>
            <a:r>
              <a:rPr lang="fr-FR" i="1" dirty="0">
                <a:solidFill>
                  <a:srgbClr val="0070C0"/>
                </a:solidFill>
              </a:rPr>
              <a:t> the end of </a:t>
            </a:r>
            <a:r>
              <a:rPr lang="fr-FR" i="1" dirty="0" err="1">
                <a:solidFill>
                  <a:srgbClr val="0070C0"/>
                </a:solidFill>
              </a:rPr>
              <a:t>our</a:t>
            </a:r>
            <a:r>
              <a:rPr lang="fr-FR" i="1" dirty="0">
                <a:solidFill>
                  <a:srgbClr val="0070C0"/>
                </a:solidFill>
              </a:rPr>
              <a:t> meeting!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86EB010-6F46-4C23-AA7C-07D03AB9E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4886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91F3B93-3ADD-4B29-BEEF-5A7424E9405E}"/>
              </a:ext>
            </a:extLst>
          </p:cNvPr>
          <p:cNvSpPr txBox="1"/>
          <p:nvPr/>
        </p:nvSpPr>
        <p:spPr>
          <a:xfrm>
            <a:off x="7152073" y="2754839"/>
            <a:ext cx="4759540" cy="33752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b="1" dirty="0">
                <a:solidFill>
                  <a:srgbClr val="0070C0"/>
                </a:solidFill>
              </a:rPr>
              <a:t>TO DO LIST!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effectLst/>
              </a:rPr>
              <a:t>Finish </a:t>
            </a:r>
            <a:r>
              <a:rPr lang="en-US" dirty="0">
                <a:solidFill>
                  <a:srgbClr val="0070C0"/>
                </a:solidFill>
              </a:rPr>
              <a:t>TwinSpace work (forums, Tweets, sharing PowerPoints, photos and videos )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effectLst/>
              </a:rPr>
              <a:t>Write our newsletter according to </a:t>
            </a:r>
            <a:r>
              <a:rPr lang="en-US" dirty="0">
                <a:solidFill>
                  <a:srgbClr val="0070C0"/>
                </a:solidFill>
              </a:rPr>
              <a:t>our decided content. (See on the dedicated page)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effectLst/>
              </a:rPr>
              <a:t>Create and complete a</a:t>
            </a:r>
            <a:r>
              <a:rPr lang="en-US" dirty="0">
                <a:solidFill>
                  <a:srgbClr val="0070C0"/>
                </a:solidFill>
              </a:rPr>
              <a:t> special  covid news page.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effectLst/>
              </a:rPr>
              <a:t>Disseminate our newsletter and public TwinSpace pages!</a:t>
            </a:r>
            <a:endParaRPr lang="en-US" dirty="0">
              <a:effectLst/>
            </a:endParaRPr>
          </a:p>
          <a:p>
            <a:pPr>
              <a:spcAft>
                <a:spcPts val="800"/>
              </a:spcAft>
            </a:pP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417511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380</Words>
  <Application>Microsoft Office PowerPoint</Application>
  <PresentationFormat>Grand écran</PresentationFormat>
  <Paragraphs>43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FreeSans</vt:lpstr>
      <vt:lpstr>Symbol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brigitte collomb</dc:creator>
  <cp:lastModifiedBy>brigitte collomb</cp:lastModifiedBy>
  <cp:revision>97</cp:revision>
  <dcterms:created xsi:type="dcterms:W3CDTF">2021-10-12T20:26:03Z</dcterms:created>
  <dcterms:modified xsi:type="dcterms:W3CDTF">2021-10-15T20:48:01Z</dcterms:modified>
</cp:coreProperties>
</file>