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3" r:id="rId4"/>
    <p:sldId id="264" r:id="rId5"/>
    <p:sldId id="266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0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1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8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25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49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92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73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4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2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0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7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063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8834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B4D99E-4BAE-4DE8-A4C1-C59FF7D8A2C6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F50E48-A7C6-4A74-9A9E-B5F7821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3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CDAD17-D3BC-450C-B73D-DACE87956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317DCF-5558-46CD-B9CB-B1E745A6C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794CB5-61AF-4CF1-8BE2-E7EEB69F1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96453A-09C8-4335-9D3C-B99FAC9F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33457-F2D9-40C8-89C4-8D38AC9FD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607" y="4554114"/>
            <a:ext cx="9732773" cy="951573"/>
          </a:xfrm>
        </p:spPr>
        <p:txBody>
          <a:bodyPr>
            <a:normAutofit/>
          </a:bodyPr>
          <a:lstStyle/>
          <a:p>
            <a:r>
              <a:rPr lang="en-US" sz="3800" b="1" dirty="0"/>
              <a:t>Our activities in </a:t>
            </a:r>
            <a:r>
              <a:rPr lang="de-DE" sz="3800" b="1" dirty="0" err="1"/>
              <a:t>December</a:t>
            </a:r>
            <a:r>
              <a:rPr lang="en-US" sz="3800" b="1" dirty="0"/>
              <a:t> - February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B2F94-DE96-4AA3-A686-3F3977E6C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588071"/>
            <a:ext cx="9517450" cy="35742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“Teaching and Learning through photography art”</a:t>
            </a:r>
          </a:p>
        </p:txBody>
      </p:sp>
      <p:sp>
        <p:nvSpPr>
          <p:cNvPr id="22" name="Round Single Corner Rectangle 15">
            <a:extLst>
              <a:ext uri="{FF2B5EF4-FFF2-40B4-BE49-F238E27FC236}">
                <a16:creationId xmlns:a16="http://schemas.microsoft.com/office/drawing/2014/main" id="{8BD9652E-A54E-4840-997E-7009D754C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9605" y="636679"/>
            <a:ext cx="3415770" cy="303047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85A9EA4-A43F-4B1D-AC49-1646E075E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508" y="867183"/>
            <a:ext cx="1727964" cy="2569464"/>
          </a:xfrm>
          <a:prstGeom prst="rect">
            <a:avLst/>
          </a:prstGeom>
        </p:spPr>
      </p:pic>
      <p:sp>
        <p:nvSpPr>
          <p:cNvPr id="24" name="Round Single Corner Rectangle 27">
            <a:extLst>
              <a:ext uri="{FF2B5EF4-FFF2-40B4-BE49-F238E27FC236}">
                <a16:creationId xmlns:a16="http://schemas.microsoft.com/office/drawing/2014/main" id="{B56AC20B-A3B1-4105-A699-D9802D20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89310" y="636679"/>
            <a:ext cx="3415770" cy="303047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103E85D-9888-4F80-A7E6-14FDC90F2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577" y="867183"/>
            <a:ext cx="1747235" cy="2569464"/>
          </a:xfrm>
          <a:prstGeom prst="rect">
            <a:avLst/>
          </a:prstGeom>
        </p:spPr>
      </p:pic>
      <p:sp>
        <p:nvSpPr>
          <p:cNvPr id="26" name="Round Single Corner Rectangle 30">
            <a:extLst>
              <a:ext uri="{FF2B5EF4-FFF2-40B4-BE49-F238E27FC236}">
                <a16:creationId xmlns:a16="http://schemas.microsoft.com/office/drawing/2014/main" id="{DDBE4B1E-E819-4CA0-BAB3-8B100D8D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4848" y="636679"/>
            <a:ext cx="3415770" cy="303047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917FE9C-FCBE-4082-A249-6DB4504CE8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1405" y="1788990"/>
            <a:ext cx="2962656" cy="7258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4A26674-03A0-4229-8F1A-0D8B00838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3983624"/>
            <a:ext cx="1920240" cy="5078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D3149E-57D5-4D11-8115-8EB25BCCF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B64ECB-E742-47C6-9FAE-599DEDB7E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BFBB21-8CA8-4010-8FFE-39BBAD5B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11199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edia 3" descr="Първи клас - Детска песничка.mp3">
            <a:hlinkClick r:id="" action="ppaction://media"/>
            <a:extLst>
              <a:ext uri="{FF2B5EF4-FFF2-40B4-BE49-F238E27FC236}">
                <a16:creationId xmlns:a16="http://schemas.microsoft.com/office/drawing/2014/main" id="{3CF7472F-ADA0-C240-A920-D2BFC6769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0751" y="3022600"/>
            <a:ext cx="812800" cy="812800"/>
          </a:xfrm>
          <a:prstGeom prst="rect">
            <a:avLst/>
          </a:prstGeom>
        </p:spPr>
      </p:pic>
      <p:pic>
        <p:nvPicPr>
          <p:cNvPr id="5" name="Online Media 4" descr="Първи клас - Детска песничка.mp3">
            <a:hlinkClick r:id="" action="ppaction://media"/>
            <a:extLst>
              <a:ext uri="{FF2B5EF4-FFF2-40B4-BE49-F238E27FC236}">
                <a16:creationId xmlns:a16="http://schemas.microsoft.com/office/drawing/2014/main" id="{5BD1F695-8FA1-2C40-87C8-50A5E22DB1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1261" y="6856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02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175EE-7E19-4BE4-B2ED-4F8BC7F1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7906" y="384416"/>
            <a:ext cx="2247091" cy="14997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Our winter activities </a:t>
            </a: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9347B1A-2C1C-8344-8634-7A7C21A2D5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" b="40008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39C1-CB9E-452F-8567-69F59E16F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88778" y="2426878"/>
            <a:ext cx="2692458" cy="4046706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r>
              <a:rPr lang="en-US" sz="7100" dirty="0">
                <a:solidFill>
                  <a:srgbClr val="FFFFFF"/>
                </a:solidFill>
              </a:rPr>
              <a:t>Our goal was to prepare lessons with the help of photographs . In this presentation you will see how our students presented the history of our school and the activities back in time.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7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64F8226-C263-4D73-84E6-6774B7FEC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742A5F-E0E4-49B9-947A-D0158627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169D8A-49ED-4849-B778-0475EF373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3B1BA0-621B-0345-8B02-08E104D4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2301175"/>
            <a:ext cx="4602152" cy="17182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The students showed different pictures of the school </a:t>
            </a:r>
            <a:r>
              <a:rPr lang="bg-BG" dirty="0"/>
              <a:t>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classrooms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lessons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39C1-CB9E-452F-8567-69F59E16F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486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  <a:p>
            <a:pPr marL="0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BBEC7D-2853-4D0C-9239-541F862C1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CA3A81-3664-42EF-A8EC-40B40A51E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15D6CA-98BC-4B72-A3FF-0C613B2EB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9102" y="3200401"/>
            <a:ext cx="2966225" cy="3419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314496-1603-4F33-9241-9D442A365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6" r="4" b="14084"/>
          <a:stretch/>
        </p:blipFill>
        <p:spPr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4501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39C1-CB9E-452F-8567-69F59E16F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19" y="496370"/>
            <a:ext cx="10515561" cy="13477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made</a:t>
            </a:r>
            <a:r>
              <a:rPr lang="de-DE" sz="2800" dirty="0"/>
              <a:t> a </a:t>
            </a:r>
            <a:r>
              <a:rPr lang="de-DE" sz="2800" dirty="0" err="1"/>
              <a:t>quiz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students</a:t>
            </a:r>
            <a:r>
              <a:rPr lang="de-DE" sz="2800" dirty="0"/>
              <a:t> </a:t>
            </a:r>
            <a:r>
              <a:rPr lang="de-DE" sz="2800" dirty="0" err="1"/>
              <a:t>had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guess</a:t>
            </a:r>
            <a:r>
              <a:rPr lang="de-DE" sz="2800" dirty="0"/>
              <a:t> </a:t>
            </a:r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kind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activity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on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pictures</a:t>
            </a:r>
            <a:r>
              <a:rPr lang="de-DE" sz="2800" dirty="0"/>
              <a:t>! </a:t>
            </a:r>
            <a:r>
              <a:rPr lang="de-DE" sz="2800" dirty="0" err="1"/>
              <a:t>It</a:t>
            </a:r>
            <a:r>
              <a:rPr lang="de-DE" sz="2800" dirty="0"/>
              <a:t> was </a:t>
            </a:r>
            <a:r>
              <a:rPr lang="de-DE" sz="2800" dirty="0" err="1"/>
              <a:t>very</a:t>
            </a:r>
            <a:r>
              <a:rPr lang="de-DE" sz="2800" dirty="0"/>
              <a:t> </a:t>
            </a:r>
            <a:r>
              <a:rPr lang="de-DE" sz="2800" dirty="0" err="1"/>
              <a:t>interesting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them</a:t>
            </a:r>
            <a:r>
              <a:rPr lang="de-DE" sz="2800" dirty="0"/>
              <a:t> </a:t>
            </a:r>
            <a:r>
              <a:rPr lang="de-DE" sz="2800" dirty="0" err="1"/>
              <a:t>because</a:t>
            </a:r>
            <a:r>
              <a:rPr lang="de-DE" sz="2800" dirty="0"/>
              <a:t> all </a:t>
            </a:r>
            <a:r>
              <a:rPr lang="de-DE" sz="2800" dirty="0" err="1"/>
              <a:t>pictures</a:t>
            </a:r>
            <a:r>
              <a:rPr lang="de-DE" sz="2800" dirty="0"/>
              <a:t> </a:t>
            </a:r>
            <a:r>
              <a:rPr lang="de-DE" sz="2800" dirty="0" err="1"/>
              <a:t>were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historical</a:t>
            </a:r>
            <a:r>
              <a:rPr lang="de-DE" sz="2800" dirty="0"/>
              <a:t> </a:t>
            </a:r>
            <a:r>
              <a:rPr lang="de-DE" sz="2800" dirty="0" err="1"/>
              <a:t>period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socialism</a:t>
            </a:r>
            <a:r>
              <a:rPr lang="de-DE" sz="2800" dirty="0"/>
              <a:t>.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21AD9-E3C2-8141-8B69-AF5C403C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19" y="1963215"/>
            <a:ext cx="4316432" cy="4316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472E5-2C75-564D-BC13-D01B1CA65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427" y="1851103"/>
            <a:ext cx="4049813" cy="47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3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39C1-CB9E-452F-8567-69F59E16F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99496" y="872721"/>
            <a:ext cx="2247090" cy="572035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de-DE" sz="3600" dirty="0" err="1">
                <a:solidFill>
                  <a:schemeClr val="bg1"/>
                </a:solidFill>
              </a:rPr>
              <a:t>Everybody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love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prizes</a:t>
            </a:r>
            <a:r>
              <a:rPr lang="de-DE" sz="3600" dirty="0">
                <a:solidFill>
                  <a:schemeClr val="bg1"/>
                </a:solidFill>
              </a:rPr>
              <a:t>!  </a:t>
            </a:r>
          </a:p>
          <a:p>
            <a:pPr marL="0" indent="0">
              <a:buNone/>
            </a:pPr>
            <a:endParaRPr lang="de-DE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3600" dirty="0" err="1">
                <a:solidFill>
                  <a:schemeClr val="bg1"/>
                </a:solidFill>
              </a:rPr>
              <a:t>We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went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room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principal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where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saw</a:t>
            </a:r>
            <a:r>
              <a:rPr lang="de-DE" sz="3600" dirty="0">
                <a:solidFill>
                  <a:schemeClr val="bg1"/>
                </a:solidFill>
              </a:rPr>
              <a:t> all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cups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and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medals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from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old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school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teams</a:t>
            </a:r>
            <a:r>
              <a:rPr lang="de-DE" sz="3600" dirty="0">
                <a:solidFill>
                  <a:schemeClr val="bg1"/>
                </a:solidFill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8E838-27A5-ED4C-A5C9-F27BAC173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50" y="394381"/>
            <a:ext cx="6879269" cy="6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269E7-7678-D94A-89ED-10C94C7C5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014761"/>
            <a:ext cx="2430780" cy="3505200"/>
          </a:xfrm>
        </p:spPr>
        <p:txBody>
          <a:bodyPr>
            <a:noAutofit/>
          </a:bodyPr>
          <a:lstStyle/>
          <a:p>
            <a:r>
              <a:rPr lang="en-US" sz="4400" dirty="0"/>
              <a:t>We are happy to be part of this school!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0A5CDDB-875D-0A48-8FE3-B8727086B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278781"/>
            <a:ext cx="4697641" cy="630043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79E9CE-7A23-F940-949C-CB9A836BA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888" y="609600"/>
            <a:ext cx="3083312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We are very grateful for the rich history of our school!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We will continue adding medals and awards in its collection!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0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A320-1C67-4345-9A5A-2A45B1886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4BBCD-8C2B-554F-9887-B5B4FE98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206240"/>
            <a:ext cx="9070848" cy="933023"/>
          </a:xfrm>
        </p:spPr>
        <p:txBody>
          <a:bodyPr>
            <a:normAutofit/>
          </a:bodyPr>
          <a:lstStyle/>
          <a:p>
            <a:r>
              <a:rPr lang="en-US" sz="4000" b="1" dirty="0"/>
              <a:t>And now is time for our movie </a:t>
            </a:r>
            <a:r>
              <a:rPr lang="bg-BG" sz="4000" b="1" dirty="0">
                <a:sym typeface="Wingdings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20230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{ED648439-E205-AE4B-8C6D-5C084D7E6B2E}tf10001067</Template>
  <TotalTime>147</TotalTime>
  <Words>174</Words>
  <Application>Microsoft Macintosh PowerPoint</Application>
  <PresentationFormat>Widescreen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</vt:lpstr>
      <vt:lpstr>Our activities in December - February</vt:lpstr>
      <vt:lpstr>Our winter activities </vt:lpstr>
      <vt:lpstr>The students showed different pictures of the school – the building, the classrooms and the lessons.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activities in December - February</dc:title>
  <dc:creator>Albena Hristova</dc:creator>
  <cp:lastModifiedBy>Albena Hristova</cp:lastModifiedBy>
  <cp:revision>14</cp:revision>
  <dcterms:created xsi:type="dcterms:W3CDTF">2020-02-05T16:49:53Z</dcterms:created>
  <dcterms:modified xsi:type="dcterms:W3CDTF">2020-02-08T10:28:45Z</dcterms:modified>
</cp:coreProperties>
</file>