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88" d="100"/>
          <a:sy n="88" d="100"/>
        </p:scale>
        <p:origin x="69" y="42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>
    <p:wheel spokes="8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881641" y="4323806"/>
            <a:ext cx="8689976" cy="1149532"/>
          </a:xfrm>
          <a:solidFill>
            <a:schemeClr val="tx2">
              <a:lumMod val="20000"/>
              <a:lumOff val="80000"/>
            </a:schemeClr>
          </a:solidFill>
          <a:scene3d>
            <a:camera prst="perspectiveAbove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itchFamily="66" charset="0"/>
              </a:rPr>
              <a:t>Presentation of Bulgaria</a:t>
            </a:r>
            <a:endParaRPr lang="bg-BG" dirty="0">
              <a:latin typeface="Comic Sans MS" pitchFamily="66" charset="0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829389" y="1606733"/>
            <a:ext cx="8712337" cy="1267096"/>
          </a:xfrm>
          <a:ln/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bg-BG" dirty="0"/>
              <a:t>„</a:t>
            </a:r>
            <a:r>
              <a:rPr lang="bg-BG" sz="3600" b="1" dirty="0" err="1">
                <a:latin typeface="Comic Sans MS" pitchFamily="66" charset="0"/>
              </a:rPr>
              <a:t>Teaching</a:t>
            </a:r>
            <a:r>
              <a:rPr lang="bg-BG" sz="3600" b="1" dirty="0">
                <a:latin typeface="Comic Sans MS" pitchFamily="66" charset="0"/>
              </a:rPr>
              <a:t> </a:t>
            </a:r>
            <a:r>
              <a:rPr lang="bg-BG" sz="3600" b="1" dirty="0" err="1">
                <a:latin typeface="Comic Sans MS" pitchFamily="66" charset="0"/>
              </a:rPr>
              <a:t>and</a:t>
            </a:r>
            <a:r>
              <a:rPr lang="bg-BG" sz="3600" b="1" dirty="0">
                <a:latin typeface="Comic Sans MS" pitchFamily="66" charset="0"/>
              </a:rPr>
              <a:t> </a:t>
            </a:r>
            <a:r>
              <a:rPr lang="bg-BG" sz="3600" b="1" dirty="0" err="1">
                <a:latin typeface="Comic Sans MS" pitchFamily="66" charset="0"/>
              </a:rPr>
              <a:t>Learning</a:t>
            </a:r>
            <a:r>
              <a:rPr lang="bg-BG" sz="3600" b="1" dirty="0">
                <a:latin typeface="Comic Sans MS" pitchFamily="66" charset="0"/>
              </a:rPr>
              <a:t> </a:t>
            </a:r>
            <a:r>
              <a:rPr lang="bg-BG" sz="3600" b="1" dirty="0" err="1">
                <a:latin typeface="Comic Sans MS" pitchFamily="66" charset="0"/>
              </a:rPr>
              <a:t>Through</a:t>
            </a:r>
            <a:r>
              <a:rPr lang="bg-BG" sz="3600" b="1" dirty="0">
                <a:latin typeface="Comic Sans MS" pitchFamily="66" charset="0"/>
              </a:rPr>
              <a:t> </a:t>
            </a:r>
            <a:r>
              <a:rPr lang="bg-BG" sz="3600" b="1" dirty="0" err="1">
                <a:latin typeface="Comic Sans MS" pitchFamily="66" charset="0"/>
              </a:rPr>
              <a:t>Photography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bg-BG" sz="3600" b="1" dirty="0">
                <a:latin typeface="Comic Sans MS" pitchFamily="66" charset="0"/>
              </a:rPr>
              <a:t> </a:t>
            </a:r>
            <a:r>
              <a:rPr lang="bg-BG" sz="3600" b="1" dirty="0" err="1">
                <a:latin typeface="Comic Sans MS" pitchFamily="66" charset="0"/>
              </a:rPr>
              <a:t>Art</a:t>
            </a:r>
            <a:r>
              <a:rPr lang="bg-BG" sz="3600" b="1" dirty="0">
                <a:latin typeface="Comic Sans MS" pitchFamily="66" charset="0"/>
              </a:rPr>
              <a:t>”</a:t>
            </a:r>
          </a:p>
          <a:p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143" y="2983238"/>
            <a:ext cx="1959429" cy="115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1939" y="2965268"/>
            <a:ext cx="1967730" cy="116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6366" y="5537200"/>
            <a:ext cx="165576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Users\PC\Desktop\2 meeting in Italy\logo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7211" y="0"/>
            <a:ext cx="6356115" cy="1515291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8" name="Правоъгълник 7"/>
          <p:cNvSpPr/>
          <p:nvPr/>
        </p:nvSpPr>
        <p:spPr>
          <a:xfrm>
            <a:off x="3396342" y="3244333"/>
            <a:ext cx="56562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omic Sans MS" pitchFamily="66" charset="0"/>
              </a:rPr>
              <a:t>Project Erasmus + </a:t>
            </a:r>
          </a:p>
        </p:txBody>
      </p:sp>
    </p:spTree>
    <p:extLst>
      <p:ext uri="{BB962C8B-B14F-4D97-AF65-F5344CB8AC3E}">
        <p14:creationId xmlns:p14="http://schemas.microsoft.com/office/powerpoint/2010/main" val="3415823397"/>
      </p:ext>
    </p:extLst>
  </p:cSld>
  <p:clrMapOvr>
    <a:masterClrMapping/>
  </p:clrMapOvr>
  <p:transition spd="slow">
    <p:comb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358" y="2020271"/>
            <a:ext cx="2766300" cy="2712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850" y="1335133"/>
            <a:ext cx="4346150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Правоъгълник 4"/>
          <p:cNvSpPr/>
          <p:nvPr/>
        </p:nvSpPr>
        <p:spPr>
          <a:xfrm>
            <a:off x="2756263" y="239877"/>
            <a:ext cx="8595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omic Sans MS" pitchFamily="66" charset="0"/>
              </a:rPr>
              <a:t>Applause is for me! My name is Ellis</a:t>
            </a:r>
            <a:r>
              <a:rPr lang="bg-BG" sz="3600" dirty="0">
                <a:latin typeface="Comic Sans MS" pitchFamily="66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946244" y="1671519"/>
            <a:ext cx="3200400" cy="4315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PC\Desktop\2 meeting in Italy\logo (2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6336" y="956442"/>
            <a:ext cx="3571069" cy="851339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66648" y="5675585"/>
            <a:ext cx="1261241" cy="100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01662500"/>
      </p:ext>
    </p:extLst>
  </p:cSld>
  <p:clrMapOvr>
    <a:masterClrMapping/>
  </p:clrMapOvr>
  <p:transition spd="slow"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36" y="1934268"/>
            <a:ext cx="2804403" cy="2850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Картина 3" descr="нико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726" y="1240971"/>
            <a:ext cx="4818160" cy="36967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Правоъгълник 4"/>
          <p:cNvSpPr/>
          <p:nvPr/>
        </p:nvSpPr>
        <p:spPr>
          <a:xfrm>
            <a:off x="1100061" y="5772381"/>
            <a:ext cx="10846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omic Sans MS" pitchFamily="66" charset="0"/>
              </a:rPr>
              <a:t>I can sing and be Celine Dion! Nice to me - </a:t>
            </a:r>
            <a:r>
              <a:rPr lang="en-US" sz="3600" dirty="0" err="1">
                <a:latin typeface="Comic Sans MS" pitchFamily="66" charset="0"/>
              </a:rPr>
              <a:t>Nicol</a:t>
            </a:r>
            <a:r>
              <a:rPr lang="en-US" sz="3600" dirty="0">
                <a:latin typeface="Comic Sans MS" pitchFamily="66" charset="0"/>
              </a:rPr>
              <a:t>!</a:t>
            </a:r>
            <a:endParaRPr lang="bg-BG" sz="3600" dirty="0">
              <a:latin typeface="Comic Sans MS" pitchFamily="66" charset="0"/>
            </a:endParaRPr>
          </a:p>
        </p:txBody>
      </p:sp>
      <p:pic>
        <p:nvPicPr>
          <p:cNvPr id="6" name="Picture 5" descr="C:\Users\PC\Desktop\2 meeting in Italy\logo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41" y="283779"/>
            <a:ext cx="4276459" cy="1019503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7" name="Картина 6" descr="IMG_20190327_08223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80" y="2706413"/>
            <a:ext cx="3888828" cy="29166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94594925"/>
      </p:ext>
    </p:extLst>
  </p:cSld>
  <p:clrMapOvr>
    <a:masterClrMapping/>
  </p:clrMapOvr>
  <p:transition spd="slow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998" y="2612165"/>
            <a:ext cx="2804403" cy="3093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907" y="535850"/>
            <a:ext cx="3509555" cy="58475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авоъгълник 5"/>
          <p:cNvSpPr/>
          <p:nvPr/>
        </p:nvSpPr>
        <p:spPr>
          <a:xfrm>
            <a:off x="3108960" y="6118162"/>
            <a:ext cx="9535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omic Sans MS" pitchFamily="66" charset="0"/>
              </a:rPr>
              <a:t>I am </a:t>
            </a:r>
            <a:r>
              <a:rPr lang="en-US" sz="3600" dirty="0" err="1">
                <a:latin typeface="Comic Sans MS" pitchFamily="66" charset="0"/>
              </a:rPr>
              <a:t>Dea</a:t>
            </a:r>
            <a:r>
              <a:rPr lang="en-US" sz="3600" dirty="0">
                <a:latin typeface="Comic Sans MS" pitchFamily="66" charset="0"/>
              </a:rPr>
              <a:t>! I will find continents</a:t>
            </a:r>
            <a:endParaRPr lang="bg-BG" sz="3600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942975"/>
            <a:ext cx="4105625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5" descr="C:\Users\PC\Desktop\2 meeting in Italy\logo (2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916" y="1444055"/>
            <a:ext cx="2489051" cy="826179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9690764"/>
      </p:ext>
    </p:extLst>
  </p:cSld>
  <p:clrMapOvr>
    <a:masterClrMapping/>
  </p:clrMapOvr>
  <p:transition spd="slow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952" y="1675198"/>
            <a:ext cx="2758679" cy="2636748"/>
          </a:xfrm>
          <a:prstGeom prst="rect">
            <a:avLst/>
          </a:prstGeom>
        </p:spPr>
      </p:pic>
      <p:sp>
        <p:nvSpPr>
          <p:cNvPr id="5" name="Правоъгълник 4"/>
          <p:cNvSpPr/>
          <p:nvPr/>
        </p:nvSpPr>
        <p:spPr>
          <a:xfrm>
            <a:off x="0" y="187625"/>
            <a:ext cx="6910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omic Sans MS" pitchFamily="66" charset="0"/>
              </a:rPr>
              <a:t>Victoria! When I grow up I will be a vet</a:t>
            </a:r>
            <a:endParaRPr lang="bg-BG" sz="3600" dirty="0">
              <a:latin typeface="Comic Sans MS" pitchFamily="66" charset="0"/>
            </a:endParaRPr>
          </a:p>
        </p:txBody>
      </p:sp>
      <p:pic>
        <p:nvPicPr>
          <p:cNvPr id="1026" name="Picture 2" descr="C:\Users\PC\Desktop\2 meeting in Italy\Veterinary-Clinics-in-Dubai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2184" y="1694983"/>
            <a:ext cx="5030106" cy="369997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6965" y="2314575"/>
            <a:ext cx="3862460" cy="397274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 descr="C:\Users\PC\Desktop\2 meeting in Italy\logo (2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2164" y="371999"/>
            <a:ext cx="3994582" cy="952304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5409465"/>
      </p:ext>
    </p:extLst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822" y="1841854"/>
            <a:ext cx="2827265" cy="32235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521" y="651714"/>
            <a:ext cx="4063209" cy="5077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авоъгълник 4"/>
          <p:cNvSpPr/>
          <p:nvPr/>
        </p:nvSpPr>
        <p:spPr>
          <a:xfrm>
            <a:off x="1894114" y="6105099"/>
            <a:ext cx="7707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Comic Sans MS" pitchFamily="66" charset="0"/>
              </a:rPr>
              <a:t>I am </a:t>
            </a:r>
            <a:r>
              <a:rPr lang="en-US" sz="3600" dirty="0" err="1">
                <a:latin typeface="Comic Sans MS" pitchFamily="66" charset="0"/>
              </a:rPr>
              <a:t>Ralitsa</a:t>
            </a:r>
            <a:r>
              <a:rPr lang="en-US" sz="3600" dirty="0">
                <a:latin typeface="Comic Sans MS" pitchFamily="66" charset="0"/>
              </a:rPr>
              <a:t> and I love to read</a:t>
            </a:r>
            <a:endParaRPr lang="bg-BG" sz="3600" dirty="0">
              <a:latin typeface="Comic Sans MS" pitchFamily="66" charset="0"/>
            </a:endParaRPr>
          </a:p>
        </p:txBody>
      </p:sp>
      <p:pic>
        <p:nvPicPr>
          <p:cNvPr id="1026" name="Picture 2" descr="D:\Users\Computer\Desktop\II meeting in Itaiy\снимки за презентацията триптих\IMG_20190321_1213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498543" y="2085791"/>
            <a:ext cx="3967226" cy="29754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 descr="C:\Users\PC\Desktop\2 meeting in Italy\logo (2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8766" y="632298"/>
            <a:ext cx="3367735" cy="802864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6274016"/>
      </p:ext>
    </p:extLst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13" y="1772609"/>
            <a:ext cx="2819644" cy="29644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Картина 3" descr="вики велко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225" y="2323987"/>
            <a:ext cx="4736239" cy="36184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авоъгълник 4"/>
          <p:cNvSpPr/>
          <p:nvPr/>
        </p:nvSpPr>
        <p:spPr>
          <a:xfrm>
            <a:off x="953589" y="378824"/>
            <a:ext cx="64269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Comic Sans MS" pitchFamily="66" charset="0"/>
              </a:rPr>
              <a:t>I am Victoria and I know I will become a cosmonaut</a:t>
            </a:r>
            <a:endParaRPr lang="bg-BG" sz="3600" dirty="0">
              <a:latin typeface="Comic Sans MS" pitchFamily="66" charset="0"/>
            </a:endParaRPr>
          </a:p>
        </p:txBody>
      </p:sp>
      <p:pic>
        <p:nvPicPr>
          <p:cNvPr id="2051" name="Picture 3" descr="D:\Users\Computer\Desktop\II meeting in Itaiy\снимки за презентацията триптих\IMG_20190321_1213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518282" y="1536727"/>
            <a:ext cx="3027016" cy="36951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 descr="C:\Users\PC\Desktop\2 meeting in Italy\logo (2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0343" y="340468"/>
            <a:ext cx="2489051" cy="593387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3442" y="5337504"/>
            <a:ext cx="165576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68839927"/>
      </p:ext>
    </p:extLst>
  </p:cSld>
  <p:clrMapOvr>
    <a:masterClrMapping/>
  </p:clrMapOvr>
  <p:transition spd="slow"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71" y="1953329"/>
            <a:ext cx="2796782" cy="25681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0" name="Picture 2" descr="C:\Users\PC\Desktop\2 meeting in Italy\1920x10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3960" y="2007477"/>
            <a:ext cx="4626464" cy="43501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Правоъгълник 5"/>
          <p:cNvSpPr/>
          <p:nvPr/>
        </p:nvSpPr>
        <p:spPr>
          <a:xfrm>
            <a:off x="300446" y="252940"/>
            <a:ext cx="88040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Hello, I am Valentino and I will become a footballer</a:t>
            </a:r>
            <a:endParaRPr lang="bg-BG" sz="3200" dirty="0">
              <a:latin typeface="Comic Sans MS" pitchFamily="66" charset="0"/>
            </a:endParaRPr>
          </a:p>
        </p:txBody>
      </p:sp>
      <p:pic>
        <p:nvPicPr>
          <p:cNvPr id="3074" name="Picture 2" descr="D:\Users\Computer\Desktop\II meeting in Itaiy\снимки за презентацията триптих\IMG_20190321_1215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7467597" y="1228722"/>
            <a:ext cx="4724403" cy="35433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5" descr="C:\Users\PC\Desktop\2 meeting in Italy\logo (2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0343" y="340468"/>
            <a:ext cx="2489051" cy="593387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7318" y="5770179"/>
            <a:ext cx="1166061" cy="93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81119961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11" y="1848816"/>
            <a:ext cx="2773920" cy="2812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389" y="174171"/>
            <a:ext cx="3338652" cy="5929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авоъгълник 4"/>
          <p:cNvSpPr/>
          <p:nvPr/>
        </p:nvSpPr>
        <p:spPr>
          <a:xfrm>
            <a:off x="415773" y="161500"/>
            <a:ext cx="6938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Did you know me? I'm </a:t>
            </a:r>
            <a:r>
              <a:rPr lang="en-US" sz="3200" dirty="0" err="1">
                <a:latin typeface="Comic Sans MS" pitchFamily="66" charset="0"/>
              </a:rPr>
              <a:t>Nichola</a:t>
            </a:r>
            <a:r>
              <a:rPr lang="en-US" sz="3200" dirty="0">
                <a:latin typeface="Comic Sans MS" pitchFamily="66" charset="0"/>
              </a:rPr>
              <a:t> and I love Harry Potter</a:t>
            </a:r>
          </a:p>
        </p:txBody>
      </p:sp>
      <p:pic>
        <p:nvPicPr>
          <p:cNvPr id="6" name="Picture 5" descr="C:\Users\PC\Desktop\2 meeting in Italy\logo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7611" y="5906814"/>
            <a:ext cx="2991369" cy="713139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338" y="5589751"/>
            <a:ext cx="1309234" cy="104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артина 7" descr="IMG_20190327_08214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9159" y="2680137"/>
            <a:ext cx="3825765" cy="28693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84674565"/>
      </p:ext>
    </p:extLst>
  </p:cSld>
  <p:clrMapOvr>
    <a:masterClrMapping/>
  </p:clrMapOvr>
  <p:transition spd="slow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979" y="1780777"/>
            <a:ext cx="2819644" cy="28958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Картина 4" descr="радост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516" y="1051033"/>
            <a:ext cx="4361302" cy="52975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Правоъгълник 5"/>
          <p:cNvSpPr/>
          <p:nvPr/>
        </p:nvSpPr>
        <p:spPr>
          <a:xfrm>
            <a:off x="966651" y="174563"/>
            <a:ext cx="10332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itchFamily="66" charset="0"/>
              </a:rPr>
              <a:t>This is me</a:t>
            </a:r>
            <a:r>
              <a:rPr lang="bg-BG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Radost</a:t>
            </a:r>
            <a:r>
              <a:rPr lang="en-US" sz="3200" dirty="0">
                <a:latin typeface="Comic Sans MS" pitchFamily="66" charset="0"/>
              </a:rPr>
              <a:t> ! The best policeman!</a:t>
            </a:r>
            <a:endParaRPr lang="bg-BG" sz="3200" dirty="0">
              <a:latin typeface="Comic Sans MS" pitchFamily="66" charset="0"/>
            </a:endParaRPr>
          </a:p>
        </p:txBody>
      </p:sp>
      <p:pic>
        <p:nvPicPr>
          <p:cNvPr id="7" name="Picture 5" descr="C:\Users\PC\Desktop\2 meeting in Italy\logo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6577" y="5591504"/>
            <a:ext cx="3035450" cy="723648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765" y="0"/>
            <a:ext cx="1261241" cy="100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Картина 8" descr="IMG_20190327_082207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2596055"/>
            <a:ext cx="3972912" cy="2979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3228645"/>
      </p:ext>
    </p:extLst>
  </p:cSld>
  <p:clrMapOvr>
    <a:masterClrMapping/>
  </p:clrMapOvr>
  <p:transition spd="slow">
    <p:cover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963" y="1779688"/>
            <a:ext cx="2789162" cy="28806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Картина 3" descr="__Petya hudojnik____________________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006" y="940526"/>
            <a:ext cx="4807132" cy="39387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Правоъгълник 4"/>
          <p:cNvSpPr/>
          <p:nvPr/>
        </p:nvSpPr>
        <p:spPr>
          <a:xfrm>
            <a:off x="1933303" y="252939"/>
            <a:ext cx="97710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latin typeface="Comic Sans MS" pitchFamily="66" charset="0"/>
              </a:rPr>
              <a:t>I'm a </a:t>
            </a:r>
            <a:r>
              <a:rPr lang="en-US" sz="3200" b="1" dirty="0" err="1">
                <a:latin typeface="Comic Sans MS" pitchFamily="66" charset="0"/>
              </a:rPr>
              <a:t>Petya</a:t>
            </a:r>
            <a:r>
              <a:rPr lang="en-US" sz="3200" b="1" dirty="0">
                <a:latin typeface="Comic Sans MS" pitchFamily="66" charset="0"/>
              </a:rPr>
              <a:t>! I will be an amazing artist</a:t>
            </a:r>
            <a:endParaRPr lang="bg-BG" sz="3200" b="1" dirty="0">
              <a:latin typeface="Comic Sans MS" pitchFamily="66" charset="0"/>
            </a:endParaRPr>
          </a:p>
        </p:txBody>
      </p:sp>
      <p:pic>
        <p:nvPicPr>
          <p:cNvPr id="7170" name="Picture 2" descr="D:\Users\Computer\Desktop\II meeting in Itaiy\снимки за презентацията триптих\IMG_20190321_1214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731283" y="1935108"/>
            <a:ext cx="3358875" cy="42692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C:\Users\PC\Desktop\2 meeting in Italy\logo (2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916" y="781903"/>
            <a:ext cx="3553712" cy="847201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738" y="5612524"/>
            <a:ext cx="1261241" cy="100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7434389"/>
      </p:ext>
    </p:extLst>
  </p:cSld>
  <p:clrMapOvr>
    <a:masterClrMapping/>
  </p:clrMapOvr>
  <p:transition spd="slow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33" y="1927740"/>
            <a:ext cx="2819644" cy="27586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Картина 4" descr="александр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191" y="836023"/>
            <a:ext cx="3942368" cy="50319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Правоъгълник 5"/>
          <p:cNvSpPr/>
          <p:nvPr/>
        </p:nvSpPr>
        <p:spPr>
          <a:xfrm>
            <a:off x="5136776" y="161500"/>
            <a:ext cx="8370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I am Alexandra! I'm a beautiful girl</a:t>
            </a:r>
            <a:endParaRPr lang="bg-BG" sz="3200" dirty="0">
              <a:latin typeface="Comic Sans MS" pitchFamily="66" charset="0"/>
            </a:endParaRPr>
          </a:p>
        </p:txBody>
      </p:sp>
      <p:pic>
        <p:nvPicPr>
          <p:cNvPr id="7" name="Picture 5" descr="C:\Users\PC\Desktop\2 meeting in Italy\logo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950" y="935421"/>
            <a:ext cx="3696758" cy="881303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Картина 7" descr="IMG_20190327_08223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1778" y="2438401"/>
            <a:ext cx="4372304" cy="32792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60526087"/>
      </p:ext>
    </p:extLst>
  </p:cSld>
  <p:clrMapOvr>
    <a:masterClrMapping/>
  </p:clrMapOvr>
  <p:transition spd="slow">
    <p:cover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338" y="1852080"/>
            <a:ext cx="2789162" cy="28577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399" y="853440"/>
            <a:ext cx="4124325" cy="5495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авоъгълник 4"/>
          <p:cNvSpPr/>
          <p:nvPr/>
        </p:nvSpPr>
        <p:spPr>
          <a:xfrm>
            <a:off x="1188720" y="292128"/>
            <a:ext cx="92093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omic Sans MS" pitchFamily="66" charset="0"/>
              </a:rPr>
              <a:t>Nice to meet you! My name is Danielle and I will climb tops</a:t>
            </a:r>
          </a:p>
        </p:txBody>
      </p:sp>
      <p:pic>
        <p:nvPicPr>
          <p:cNvPr id="6" name="Picture 5" descr="C:\Users\PC\Desktop\2 meeting in Italy\logo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7418" y="1891863"/>
            <a:ext cx="3829019" cy="912834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7" name="Картина 6" descr="IMG_20190327_08222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8510" y="3058509"/>
            <a:ext cx="4295228" cy="32214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14585640"/>
      </p:ext>
    </p:extLst>
  </p:cSld>
  <p:clrMapOvr>
    <a:masterClrMapping/>
  </p:clrMapOvr>
  <p:transition spd="slow">
    <p:wheel spokes="8"/>
  </p:transition>
</p:sld>
</file>

<file path=ppt/theme/theme1.xml><?xml version="1.0" encoding="utf-8"?>
<a:theme xmlns:a="http://schemas.openxmlformats.org/drawingml/2006/main" name="Капчица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TM04033925[[fn=Капчица]]</Template>
  <TotalTime>1057</TotalTime>
  <Words>140</Words>
  <Application>Microsoft Office PowerPoint</Application>
  <PresentationFormat>Widescreen</PresentationFormat>
  <Paragraphs>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Comic Sans MS</vt:lpstr>
      <vt:lpstr>Tw Cen MT</vt:lpstr>
      <vt:lpstr>Капчица</vt:lpstr>
      <vt:lpstr>Presentation of Bulgaria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of Bulgaria</dc:title>
  <dc:creator>ACER</dc:creator>
  <cp:lastModifiedBy>Albena Hristova</cp:lastModifiedBy>
  <cp:revision>42</cp:revision>
  <dcterms:created xsi:type="dcterms:W3CDTF">2019-02-25T07:53:05Z</dcterms:created>
  <dcterms:modified xsi:type="dcterms:W3CDTF">2019-04-10T14:03:43Z</dcterms:modified>
</cp:coreProperties>
</file>