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ECC-D2B6-43E7-9F14-37530228AF31}" type="datetimeFigureOut">
              <a:rPr lang="lv-LV" smtClean="0"/>
              <a:t>07.03.2019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639E1-F4B9-4C9B-B31B-03ADC03881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737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ECC-D2B6-43E7-9F14-37530228AF31}" type="datetimeFigureOut">
              <a:rPr lang="lv-LV" smtClean="0"/>
              <a:t>07.03.2019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639E1-F4B9-4C9B-B31B-03ADC03881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910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ECC-D2B6-43E7-9F14-37530228AF31}" type="datetimeFigureOut">
              <a:rPr lang="lv-LV" smtClean="0"/>
              <a:t>07.03.2019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639E1-F4B9-4C9B-B31B-03ADC038816F}" type="slidenum">
              <a:rPr lang="lv-LV" smtClean="0"/>
              <a:t>‹#›</a:t>
            </a:fld>
            <a:endParaRPr lang="lv-LV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12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ECC-D2B6-43E7-9F14-37530228AF31}" type="datetimeFigureOut">
              <a:rPr lang="lv-LV" smtClean="0"/>
              <a:t>07.03.2019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639E1-F4B9-4C9B-B31B-03ADC03881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9225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ECC-D2B6-43E7-9F14-37530228AF31}" type="datetimeFigureOut">
              <a:rPr lang="lv-LV" smtClean="0"/>
              <a:t>07.03.2019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639E1-F4B9-4C9B-B31B-03ADC038816F}" type="slidenum">
              <a:rPr lang="lv-LV" smtClean="0"/>
              <a:t>‹#›</a:t>
            </a:fld>
            <a:endParaRPr lang="lv-LV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3851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ECC-D2B6-43E7-9F14-37530228AF31}" type="datetimeFigureOut">
              <a:rPr lang="lv-LV" smtClean="0"/>
              <a:t>07.03.2019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639E1-F4B9-4C9B-B31B-03ADC03881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589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ECC-D2B6-43E7-9F14-37530228AF31}" type="datetimeFigureOut">
              <a:rPr lang="lv-LV" smtClean="0"/>
              <a:t>07.03.2019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639E1-F4B9-4C9B-B31B-03ADC03881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0148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ECC-D2B6-43E7-9F14-37530228AF31}" type="datetimeFigureOut">
              <a:rPr lang="lv-LV" smtClean="0"/>
              <a:t>07.03.2019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639E1-F4B9-4C9B-B31B-03ADC03881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38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ECC-D2B6-43E7-9F14-37530228AF31}" type="datetimeFigureOut">
              <a:rPr lang="lv-LV" smtClean="0"/>
              <a:t>07.03.2019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639E1-F4B9-4C9B-B31B-03ADC03881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093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ECC-D2B6-43E7-9F14-37530228AF31}" type="datetimeFigureOut">
              <a:rPr lang="lv-LV" smtClean="0"/>
              <a:t>07.03.2019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639E1-F4B9-4C9B-B31B-03ADC03881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790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ECC-D2B6-43E7-9F14-37530228AF31}" type="datetimeFigureOut">
              <a:rPr lang="lv-LV" smtClean="0"/>
              <a:t>07.03.2019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639E1-F4B9-4C9B-B31B-03ADC03881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862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ECC-D2B6-43E7-9F14-37530228AF31}" type="datetimeFigureOut">
              <a:rPr lang="lv-LV" smtClean="0"/>
              <a:t>07.03.2019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639E1-F4B9-4C9B-B31B-03ADC03881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187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ECC-D2B6-43E7-9F14-37530228AF31}" type="datetimeFigureOut">
              <a:rPr lang="lv-LV" smtClean="0"/>
              <a:t>07.03.2019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639E1-F4B9-4C9B-B31B-03ADC03881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891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ECC-D2B6-43E7-9F14-37530228AF31}" type="datetimeFigureOut">
              <a:rPr lang="lv-LV" smtClean="0"/>
              <a:t>07.03.2019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639E1-F4B9-4C9B-B31B-03ADC03881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751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ECC-D2B6-43E7-9F14-37530228AF31}" type="datetimeFigureOut">
              <a:rPr lang="lv-LV" smtClean="0"/>
              <a:t>07.03.2019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639E1-F4B9-4C9B-B31B-03ADC03881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926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FECC-D2B6-43E7-9F14-37530228AF31}" type="datetimeFigureOut">
              <a:rPr lang="lv-LV" smtClean="0"/>
              <a:t>07.03.2019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639E1-F4B9-4C9B-B31B-03ADC03881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735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FFECC-D2B6-43E7-9F14-37530228AF31}" type="datetimeFigureOut">
              <a:rPr lang="lv-LV" smtClean="0"/>
              <a:t>07.03.2019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C639E1-F4B9-4C9B-B31B-03ADC03881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623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A9C7F7F-2B53-4DBF-A185-33E4013732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206240" y="5132070"/>
            <a:ext cx="2736926" cy="9387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-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6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Latvia</a:t>
            </a:r>
            <a:r>
              <a:rPr kumimoji="0" lang="lv-LV" altLang="lv-LV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v-LV" altLang="lv-LV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73E82EB-B9AB-4F75-BF92-410561D509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29840" y="2180358"/>
            <a:ext cx="715137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5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Gulbītis Primary School</a:t>
            </a:r>
            <a:r>
              <a:rPr kumimoji="0" lang="lv-LV" altLang="lv-LV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lv-LV" altLang="lv-LV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0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90228_090850.jpg">
            <a:extLst>
              <a:ext uri="{FF2B5EF4-FFF2-40B4-BE49-F238E27FC236}">
                <a16:creationId xmlns:a16="http://schemas.microsoft.com/office/drawing/2014/main" id="{486C7BEE-0E59-41F6-94B3-F9AC2AF0F6C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671" y="46063"/>
            <a:ext cx="3691845" cy="2113524"/>
          </a:xfrm>
          <a:prstGeom prst="rect">
            <a:avLst/>
          </a:prstGeom>
        </p:spPr>
      </p:pic>
      <p:pic>
        <p:nvPicPr>
          <p:cNvPr id="6" name="Picture 5" descr="20190228_091215.jpg">
            <a:extLst>
              <a:ext uri="{FF2B5EF4-FFF2-40B4-BE49-F238E27FC236}">
                <a16:creationId xmlns:a16="http://schemas.microsoft.com/office/drawing/2014/main" id="{87240893-EEDD-411E-B82F-392D0B71CB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672" y="2159587"/>
            <a:ext cx="3691844" cy="1953430"/>
          </a:xfrm>
          <a:prstGeom prst="rect">
            <a:avLst/>
          </a:prstGeom>
        </p:spPr>
      </p:pic>
      <p:pic>
        <p:nvPicPr>
          <p:cNvPr id="7" name="Picture 6" descr="SaistÄ«ts attÄls">
            <a:extLst>
              <a:ext uri="{FF2B5EF4-FFF2-40B4-BE49-F238E27FC236}">
                <a16:creationId xmlns:a16="http://schemas.microsoft.com/office/drawing/2014/main" id="{72D8488F-3AA8-444E-994D-C28E18DC350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1" y="4113017"/>
            <a:ext cx="3691844" cy="217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B23193BC-80CA-4222-93E7-02CA6F8856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36965" y="2374555"/>
            <a:ext cx="6044295" cy="152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name is Oliver. I am 8 years old.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study at Gulbītis Primary School in 1st grade. </a:t>
            </a:r>
            <a:endParaRPr lang="lv-LV" altLang="lv-LV" sz="2400" dirty="0">
              <a:solidFill>
                <a:srgbClr val="21212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like to draw and bleibleid.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future, I want to become a policeman.</a:t>
            </a: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52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indoor, floor, small&#10;&#10;Description generated with high confidence">
            <a:extLst>
              <a:ext uri="{FF2B5EF4-FFF2-40B4-BE49-F238E27FC236}">
                <a16:creationId xmlns:a16="http://schemas.microsoft.com/office/drawing/2014/main" id="{C82FA8BA-2926-4370-AC55-7A8899157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2203816"/>
            <a:ext cx="3922395" cy="2206347"/>
          </a:xfrm>
        </p:spPr>
      </p:pic>
      <p:pic>
        <p:nvPicPr>
          <p:cNvPr id="5" name="Picture 4" descr="20190306_105116.jpg">
            <a:extLst>
              <a:ext uri="{FF2B5EF4-FFF2-40B4-BE49-F238E27FC236}">
                <a16:creationId xmlns:a16="http://schemas.microsoft.com/office/drawing/2014/main" id="{FBD9FD5E-1EAF-4ECA-A594-FC6EE21C57E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5438" y="133667"/>
            <a:ext cx="3922395" cy="2110060"/>
          </a:xfrm>
          <a:prstGeom prst="rect">
            <a:avLst/>
          </a:prstGeom>
        </p:spPr>
      </p:pic>
      <p:pic>
        <p:nvPicPr>
          <p:cNvPr id="6" name="Picture 5" descr="https://f10.pmo.ee/cFwcXicSWSk4uXOMf9kdyoItktQ=/685x410/smart/nginx/o/2018/07/16/9884134t1heff1.jpg">
            <a:extLst>
              <a:ext uri="{FF2B5EF4-FFF2-40B4-BE49-F238E27FC236}">
                <a16:creationId xmlns:a16="http://schemas.microsoft.com/office/drawing/2014/main" id="{9FC091C3-34CA-4575-8B6B-C2FD42BC962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596" y="4386444"/>
            <a:ext cx="3932237" cy="233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1EAB27-0E82-40D8-9BB0-C25065604877}"/>
              </a:ext>
            </a:extLst>
          </p:cNvPr>
          <p:cNvSpPr/>
          <p:nvPr/>
        </p:nvSpPr>
        <p:spPr>
          <a:xfrm>
            <a:off x="4401094" y="2000060"/>
            <a:ext cx="6096000" cy="26138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Linda. I am 10 years old and I study in Gulbītis Primary School 3rd grade. I like playing floorball because it's an active and interesting game. In the future, I want to become a soldier because it is a decent and reliable job.</a:t>
            </a:r>
            <a:endParaRPr lang="lv-LV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1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24F44-62A6-4DA4-963E-D8981C2E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323" y="508497"/>
            <a:ext cx="4513541" cy="552643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name is Azanda.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10 years old.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study in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Gulbītis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hobby are sewing, drawing and sport. I want to become a designer. </a:t>
            </a:r>
          </a:p>
        </p:txBody>
      </p:sp>
      <p:pic>
        <p:nvPicPr>
          <p:cNvPr id="5" name="Picture 4" descr="A picture containing indoor, bed, cloth, floor&#10;&#10;Description generated with very high confidence">
            <a:extLst>
              <a:ext uri="{FF2B5EF4-FFF2-40B4-BE49-F238E27FC236}">
                <a16:creationId xmlns:a16="http://schemas.microsoft.com/office/drawing/2014/main" id="{A35E4C6E-FED1-486F-971D-49538156F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1" y="2856327"/>
            <a:ext cx="1766656" cy="2355541"/>
          </a:xfrm>
          <a:prstGeom prst="rect">
            <a:avLst/>
          </a:prstGeom>
        </p:spPr>
      </p:pic>
      <p:pic>
        <p:nvPicPr>
          <p:cNvPr id="11" name="Picture 10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627B0517-6C0E-4678-9A62-9A5A39AAA1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 b="7198"/>
          <a:stretch/>
        </p:blipFill>
        <p:spPr>
          <a:xfrm rot="16200000">
            <a:off x="2314656" y="2839688"/>
            <a:ext cx="2376003" cy="24092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CB191D-703E-4A43-BABD-B07145F2B7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6"/>
          <a:stretch/>
        </p:blipFill>
        <p:spPr>
          <a:xfrm>
            <a:off x="531361" y="0"/>
            <a:ext cx="2658406" cy="2856327"/>
          </a:xfrm>
          <a:prstGeom prst="rect">
            <a:avLst/>
          </a:prstGeom>
        </p:spPr>
      </p:pic>
      <p:pic>
        <p:nvPicPr>
          <p:cNvPr id="14" name="Picture 2" descr="http://www.nocenotanoliktava.lv/wp-content/uploads/2018/12/92fb087cdd5a50dd53643c7e4a0f030e-1024x851.jpg">
            <a:extLst>
              <a:ext uri="{FF2B5EF4-FFF2-40B4-BE49-F238E27FC236}">
                <a16:creationId xmlns:a16="http://schemas.microsoft.com/office/drawing/2014/main" id="{2599545F-EEF3-4D59-852C-ED297CBB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2" y="5211869"/>
            <a:ext cx="2226243" cy="16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4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7F386-8D0A-4E08-84A0-57DB8561B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787" y="1323657"/>
            <a:ext cx="61722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GB" sz="2400" dirty="0"/>
            </a:b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name is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Aleksa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 am 11 years old. I study in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Gulbītis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 5th grade.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hobby is </a:t>
            </a:r>
            <a:br>
              <a:rPr lang="lv-LV" sz="2400" dirty="0"/>
            </a:b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pictures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draw. In the future, I want to become photographers because I really like photography.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ttēls 28">
            <a:extLst>
              <a:ext uri="{FF2B5EF4-FFF2-40B4-BE49-F238E27FC236}">
                <a16:creationId xmlns:a16="http://schemas.microsoft.com/office/drawing/2014/main" id="{24BBFE7D-7661-4866-94A9-7ADC7BC85E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1" y="457200"/>
            <a:ext cx="2505303" cy="2612571"/>
          </a:xfrm>
          <a:prstGeom prst="rect">
            <a:avLst/>
          </a:prstGeom>
        </p:spPr>
      </p:pic>
      <p:pic>
        <p:nvPicPr>
          <p:cNvPr id="6" name="Attēls 20">
            <a:extLst>
              <a:ext uri="{FF2B5EF4-FFF2-40B4-BE49-F238E27FC236}">
                <a16:creationId xmlns:a16="http://schemas.microsoft.com/office/drawing/2014/main" id="{6C24B199-28C0-47E8-9575-FCF3976C25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1" y="2950027"/>
            <a:ext cx="2505302" cy="1948543"/>
          </a:xfrm>
          <a:prstGeom prst="rect">
            <a:avLst/>
          </a:prstGeom>
        </p:spPr>
      </p:pic>
      <p:pic>
        <p:nvPicPr>
          <p:cNvPr id="7" name="Attēls 21">
            <a:extLst>
              <a:ext uri="{FF2B5EF4-FFF2-40B4-BE49-F238E27FC236}">
                <a16:creationId xmlns:a16="http://schemas.microsoft.com/office/drawing/2014/main" id="{4F0003BB-32DD-4DE5-A049-C3F21BE98C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1" y="4886778"/>
            <a:ext cx="2505302" cy="19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4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DD02A-61AA-404A-A39E-F773F425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961" y="1264054"/>
            <a:ext cx="4513541" cy="552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name is Inese. I’am 13 years old.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study in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Gulbītis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grade.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like to take photo. My hobby is run.</a:t>
            </a:r>
          </a:p>
          <a:p>
            <a:pPr marL="0" indent="0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be a photografer because want to be in nature.</a:t>
            </a:r>
          </a:p>
        </p:txBody>
      </p:sp>
      <p:pic>
        <p:nvPicPr>
          <p:cNvPr id="5" name="Attēls 7">
            <a:extLst>
              <a:ext uri="{FF2B5EF4-FFF2-40B4-BE49-F238E27FC236}">
                <a16:creationId xmlns:a16="http://schemas.microsoft.com/office/drawing/2014/main" id="{7238465D-8E4D-4007-88DE-04519A6C85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69" y="401121"/>
            <a:ext cx="2101739" cy="2636874"/>
          </a:xfrm>
          <a:prstGeom prst="rect">
            <a:avLst/>
          </a:prstGeom>
        </p:spPr>
      </p:pic>
      <p:pic>
        <p:nvPicPr>
          <p:cNvPr id="6" name="Attēls 32" descr="AttÄlu rezultÄti vaicÄjumam âsporta botesâ">
            <a:extLst>
              <a:ext uri="{FF2B5EF4-FFF2-40B4-BE49-F238E27FC236}">
                <a16:creationId xmlns:a16="http://schemas.microsoft.com/office/drawing/2014/main" id="{5A808CF9-79B5-410F-8671-CBC4ADE040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92" y="3037995"/>
            <a:ext cx="2009775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5CD5A46D-27EB-4967-A0D6-C028FC2543C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9" y="5047770"/>
            <a:ext cx="2101740" cy="162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940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176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Facet</vt:lpstr>
      <vt:lpstr>Latvia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inara</dc:creator>
  <cp:lastModifiedBy>inara</cp:lastModifiedBy>
  <cp:revision>6</cp:revision>
  <dcterms:created xsi:type="dcterms:W3CDTF">2019-03-07T16:31:06Z</dcterms:created>
  <dcterms:modified xsi:type="dcterms:W3CDTF">2019-03-07T20:58:18Z</dcterms:modified>
</cp:coreProperties>
</file>