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sldIdLst>
    <p:sldId id="256" r:id="rId2"/>
    <p:sldId id="258" r:id="rId3"/>
    <p:sldId id="285" r:id="rId4"/>
    <p:sldId id="286" r:id="rId5"/>
    <p:sldId id="259" r:id="rId6"/>
    <p:sldId id="287" r:id="rId7"/>
    <p:sldId id="267" r:id="rId8"/>
    <p:sldId id="268" r:id="rId9"/>
    <p:sldId id="260" r:id="rId10"/>
    <p:sldId id="265" r:id="rId11"/>
    <p:sldId id="261" r:id="rId12"/>
    <p:sldId id="262" r:id="rId13"/>
    <p:sldId id="263"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680"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2EC45B-853F-442E-99C4-843D31071D95}" type="doc">
      <dgm:prSet loTypeId="urn:microsoft.com/office/officeart/2018/5/layout/IconLeaf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885B5524-1E23-411E-944C-19D67AE332C6}">
      <dgm:prSet/>
      <dgm:spPr/>
      <dgm:t>
        <a:bodyPr/>
        <a:lstStyle/>
        <a:p>
          <a:pPr>
            <a:defRPr cap="all"/>
          </a:pPr>
          <a:r>
            <a:rPr lang="en-GB"/>
            <a:t>For festive events girls always had to wear white blouse and black skirt</a:t>
          </a:r>
          <a:endParaRPr lang="en-US"/>
        </a:p>
      </dgm:t>
    </dgm:pt>
    <dgm:pt modelId="{A4AA9BBE-73D7-41A9-A1AE-895D101FA4CD}" type="parTrans" cxnId="{E11FAA94-5D99-44D1-9EB8-FFFDBD14C0EA}">
      <dgm:prSet/>
      <dgm:spPr/>
      <dgm:t>
        <a:bodyPr/>
        <a:lstStyle/>
        <a:p>
          <a:endParaRPr lang="en-US"/>
        </a:p>
      </dgm:t>
    </dgm:pt>
    <dgm:pt modelId="{A0815F43-7741-4AF2-AEB2-0C6CB414BBEE}" type="sibTrans" cxnId="{E11FAA94-5D99-44D1-9EB8-FFFDBD14C0EA}">
      <dgm:prSet/>
      <dgm:spPr/>
      <dgm:t>
        <a:bodyPr/>
        <a:lstStyle/>
        <a:p>
          <a:endParaRPr lang="en-US"/>
        </a:p>
      </dgm:t>
    </dgm:pt>
    <dgm:pt modelId="{DA5734DD-A60D-4619-A3A8-B009003625BD}">
      <dgm:prSet/>
      <dgm:spPr/>
      <dgm:t>
        <a:bodyPr/>
        <a:lstStyle/>
        <a:p>
          <a:pPr>
            <a:defRPr cap="all"/>
          </a:pPr>
          <a:r>
            <a:rPr lang="en-GB"/>
            <a:t>There were pioneer and young communist organizations</a:t>
          </a:r>
          <a:endParaRPr lang="en-US"/>
        </a:p>
      </dgm:t>
    </dgm:pt>
    <dgm:pt modelId="{D86A5D2D-313F-411A-87DE-847BB1D64AEE}" type="parTrans" cxnId="{8D8CDBED-8464-479B-A523-2D871D59A444}">
      <dgm:prSet/>
      <dgm:spPr/>
      <dgm:t>
        <a:bodyPr/>
        <a:lstStyle/>
        <a:p>
          <a:endParaRPr lang="en-US"/>
        </a:p>
      </dgm:t>
    </dgm:pt>
    <dgm:pt modelId="{DF7DE1FE-CDAA-46DD-A615-892D63B70F2E}" type="sibTrans" cxnId="{8D8CDBED-8464-479B-A523-2D871D59A444}">
      <dgm:prSet/>
      <dgm:spPr/>
      <dgm:t>
        <a:bodyPr/>
        <a:lstStyle/>
        <a:p>
          <a:endParaRPr lang="en-US"/>
        </a:p>
      </dgm:t>
    </dgm:pt>
    <dgm:pt modelId="{C0634CFD-EEB2-46DF-BA56-61DD0B31384E}">
      <dgm:prSet/>
      <dgm:spPr/>
      <dgm:t>
        <a:bodyPr/>
        <a:lstStyle/>
        <a:p>
          <a:pPr>
            <a:defRPr cap="all"/>
          </a:pPr>
          <a:r>
            <a:rPr lang="en-GB"/>
            <a:t>Reward for achievement usually was a book </a:t>
          </a:r>
          <a:endParaRPr lang="en-US"/>
        </a:p>
      </dgm:t>
    </dgm:pt>
    <dgm:pt modelId="{B2A09788-449F-4D6E-B3B2-08FD6BA26B88}" type="parTrans" cxnId="{8BD690E4-CB57-4D6A-824E-47ECE8F881AA}">
      <dgm:prSet/>
      <dgm:spPr/>
      <dgm:t>
        <a:bodyPr/>
        <a:lstStyle/>
        <a:p>
          <a:endParaRPr lang="en-US"/>
        </a:p>
      </dgm:t>
    </dgm:pt>
    <dgm:pt modelId="{250245E0-86B2-4F0A-9FEE-B320B7058C6F}" type="sibTrans" cxnId="{8BD690E4-CB57-4D6A-824E-47ECE8F881AA}">
      <dgm:prSet/>
      <dgm:spPr/>
      <dgm:t>
        <a:bodyPr/>
        <a:lstStyle/>
        <a:p>
          <a:endParaRPr lang="en-US"/>
        </a:p>
      </dgm:t>
    </dgm:pt>
    <dgm:pt modelId="{A20D90F3-8EAD-4C18-891D-78C30388D239}">
      <dgm:prSet/>
      <dgm:spPr/>
      <dgm:t>
        <a:bodyPr/>
        <a:lstStyle/>
        <a:p>
          <a:pPr>
            <a:defRPr cap="all"/>
          </a:pPr>
          <a:r>
            <a:rPr lang="en-US"/>
            <a:t>School march parades were very popular back then</a:t>
          </a:r>
        </a:p>
      </dgm:t>
    </dgm:pt>
    <dgm:pt modelId="{07403DBA-4236-40E7-A342-5389F6144853}" type="parTrans" cxnId="{3D17740A-87AD-4570-A9C7-54D5B1B8D7B7}">
      <dgm:prSet/>
      <dgm:spPr/>
      <dgm:t>
        <a:bodyPr/>
        <a:lstStyle/>
        <a:p>
          <a:endParaRPr lang="en-US"/>
        </a:p>
      </dgm:t>
    </dgm:pt>
    <dgm:pt modelId="{AF7C1A87-5807-4F4F-B927-2994F91F9D28}" type="sibTrans" cxnId="{3D17740A-87AD-4570-A9C7-54D5B1B8D7B7}">
      <dgm:prSet/>
      <dgm:spPr/>
      <dgm:t>
        <a:bodyPr/>
        <a:lstStyle/>
        <a:p>
          <a:endParaRPr lang="en-US"/>
        </a:p>
      </dgm:t>
    </dgm:pt>
    <dgm:pt modelId="{CA27B31D-43D8-4B90-AE5F-5D3B5CF08001}" type="pres">
      <dgm:prSet presAssocID="{9D2EC45B-853F-442E-99C4-843D31071D95}" presName="root" presStyleCnt="0">
        <dgm:presLayoutVars>
          <dgm:dir/>
          <dgm:resizeHandles val="exact"/>
        </dgm:presLayoutVars>
      </dgm:prSet>
      <dgm:spPr/>
    </dgm:pt>
    <dgm:pt modelId="{9DC45074-7200-46EB-8D50-78187884F80C}" type="pres">
      <dgm:prSet presAssocID="{885B5524-1E23-411E-944C-19D67AE332C6}" presName="compNode" presStyleCnt="0"/>
      <dgm:spPr/>
    </dgm:pt>
    <dgm:pt modelId="{602F9B24-E281-47B6-852F-BD7387B7222E}" type="pres">
      <dgm:prSet presAssocID="{885B5524-1E23-411E-944C-19D67AE332C6}" presName="iconBgRect" presStyleLbl="bgShp" presStyleIdx="0" presStyleCnt="4"/>
      <dgm:spPr>
        <a:prstGeom prst="round2DiagRect">
          <a:avLst>
            <a:gd name="adj1" fmla="val 29727"/>
            <a:gd name="adj2" fmla="val 0"/>
          </a:avLst>
        </a:prstGeom>
      </dgm:spPr>
    </dgm:pt>
    <dgm:pt modelId="{1E12E4E9-C65B-4FB9-91DE-CDF6071A9E7C}" type="pres">
      <dgm:prSet presAssocID="{885B5524-1E23-411E-944C-19D67AE332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irt"/>
        </a:ext>
      </dgm:extLst>
    </dgm:pt>
    <dgm:pt modelId="{5B5BAA5B-FB69-42F5-ACD9-0D622F6BAF7D}" type="pres">
      <dgm:prSet presAssocID="{885B5524-1E23-411E-944C-19D67AE332C6}" presName="spaceRect" presStyleCnt="0"/>
      <dgm:spPr/>
    </dgm:pt>
    <dgm:pt modelId="{59A33412-E66F-49A9-9E16-6778B6DC67A5}" type="pres">
      <dgm:prSet presAssocID="{885B5524-1E23-411E-944C-19D67AE332C6}" presName="textRect" presStyleLbl="revTx" presStyleIdx="0" presStyleCnt="4">
        <dgm:presLayoutVars>
          <dgm:chMax val="1"/>
          <dgm:chPref val="1"/>
        </dgm:presLayoutVars>
      </dgm:prSet>
      <dgm:spPr/>
    </dgm:pt>
    <dgm:pt modelId="{DDEBC0D0-97B9-4237-9E84-D17B2F81BECD}" type="pres">
      <dgm:prSet presAssocID="{A0815F43-7741-4AF2-AEB2-0C6CB414BBEE}" presName="sibTrans" presStyleCnt="0"/>
      <dgm:spPr/>
    </dgm:pt>
    <dgm:pt modelId="{FE56D132-7791-40E2-9264-339FE51021E7}" type="pres">
      <dgm:prSet presAssocID="{DA5734DD-A60D-4619-A3A8-B009003625BD}" presName="compNode" presStyleCnt="0"/>
      <dgm:spPr/>
    </dgm:pt>
    <dgm:pt modelId="{10E9841B-4E91-425D-B0A3-96F00684694C}" type="pres">
      <dgm:prSet presAssocID="{DA5734DD-A60D-4619-A3A8-B009003625BD}" presName="iconBgRect" presStyleLbl="bgShp" presStyleIdx="1" presStyleCnt="4"/>
      <dgm:spPr>
        <a:prstGeom prst="round2DiagRect">
          <a:avLst>
            <a:gd name="adj1" fmla="val 29727"/>
            <a:gd name="adj2" fmla="val 0"/>
          </a:avLst>
        </a:prstGeom>
      </dgm:spPr>
    </dgm:pt>
    <dgm:pt modelId="{0B19102E-1C52-4331-833E-E183C1C0C825}" type="pres">
      <dgm:prSet presAssocID="{DA5734DD-A60D-4619-A3A8-B009003625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2A8C540F-B0EC-49A3-8C11-633C32244247}" type="pres">
      <dgm:prSet presAssocID="{DA5734DD-A60D-4619-A3A8-B009003625BD}" presName="spaceRect" presStyleCnt="0"/>
      <dgm:spPr/>
    </dgm:pt>
    <dgm:pt modelId="{C7806CDF-D7B4-470A-9EE5-39ED2522E8CD}" type="pres">
      <dgm:prSet presAssocID="{DA5734DD-A60D-4619-A3A8-B009003625BD}" presName="textRect" presStyleLbl="revTx" presStyleIdx="1" presStyleCnt="4">
        <dgm:presLayoutVars>
          <dgm:chMax val="1"/>
          <dgm:chPref val="1"/>
        </dgm:presLayoutVars>
      </dgm:prSet>
      <dgm:spPr/>
    </dgm:pt>
    <dgm:pt modelId="{05CC5400-2C4C-4B76-AE48-9A3199BAABBD}" type="pres">
      <dgm:prSet presAssocID="{DF7DE1FE-CDAA-46DD-A615-892D63B70F2E}" presName="sibTrans" presStyleCnt="0"/>
      <dgm:spPr/>
    </dgm:pt>
    <dgm:pt modelId="{4F888D8D-A441-4336-A351-81E8D3BD478E}" type="pres">
      <dgm:prSet presAssocID="{C0634CFD-EEB2-46DF-BA56-61DD0B31384E}" presName="compNode" presStyleCnt="0"/>
      <dgm:spPr/>
    </dgm:pt>
    <dgm:pt modelId="{9AC880B6-5C07-4BE5-808B-61081B89A6FE}" type="pres">
      <dgm:prSet presAssocID="{C0634CFD-EEB2-46DF-BA56-61DD0B31384E}" presName="iconBgRect" presStyleLbl="bgShp" presStyleIdx="2" presStyleCnt="4"/>
      <dgm:spPr>
        <a:prstGeom prst="round2DiagRect">
          <a:avLst>
            <a:gd name="adj1" fmla="val 29727"/>
            <a:gd name="adj2" fmla="val 0"/>
          </a:avLst>
        </a:prstGeom>
      </dgm:spPr>
    </dgm:pt>
    <dgm:pt modelId="{C42FC903-32C9-476F-9344-133E023E2740}" type="pres">
      <dgm:prSet presAssocID="{C0634CFD-EEB2-46DF-BA56-61DD0B31384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F22E5463-15D8-44F4-BB01-20DC330CD2A1}" type="pres">
      <dgm:prSet presAssocID="{C0634CFD-EEB2-46DF-BA56-61DD0B31384E}" presName="spaceRect" presStyleCnt="0"/>
      <dgm:spPr/>
    </dgm:pt>
    <dgm:pt modelId="{319E1C53-7173-436F-B53A-4C1448BFC5D1}" type="pres">
      <dgm:prSet presAssocID="{C0634CFD-EEB2-46DF-BA56-61DD0B31384E}" presName="textRect" presStyleLbl="revTx" presStyleIdx="2" presStyleCnt="4">
        <dgm:presLayoutVars>
          <dgm:chMax val="1"/>
          <dgm:chPref val="1"/>
        </dgm:presLayoutVars>
      </dgm:prSet>
      <dgm:spPr/>
    </dgm:pt>
    <dgm:pt modelId="{D6166103-E77E-4D37-9565-4D6160EB1DDC}" type="pres">
      <dgm:prSet presAssocID="{250245E0-86B2-4F0A-9FEE-B320B7058C6F}" presName="sibTrans" presStyleCnt="0"/>
      <dgm:spPr/>
    </dgm:pt>
    <dgm:pt modelId="{FBFAB263-A503-4129-B11A-FD4D1C4C591A}" type="pres">
      <dgm:prSet presAssocID="{A20D90F3-8EAD-4C18-891D-78C30388D239}" presName="compNode" presStyleCnt="0"/>
      <dgm:spPr/>
    </dgm:pt>
    <dgm:pt modelId="{0C5ECE6D-F91A-4078-9CB0-3D52D6EFA172}" type="pres">
      <dgm:prSet presAssocID="{A20D90F3-8EAD-4C18-891D-78C30388D239}" presName="iconBgRect" presStyleLbl="bgShp" presStyleIdx="3" presStyleCnt="4"/>
      <dgm:spPr>
        <a:prstGeom prst="round2DiagRect">
          <a:avLst>
            <a:gd name="adj1" fmla="val 29727"/>
            <a:gd name="adj2" fmla="val 0"/>
          </a:avLst>
        </a:prstGeom>
      </dgm:spPr>
    </dgm:pt>
    <dgm:pt modelId="{5EE6D023-115E-4CFC-8CE5-CA5483C6EFF4}" type="pres">
      <dgm:prSet presAssocID="{A20D90F3-8EAD-4C18-891D-78C30388D2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8A930178-8E74-4E54-B0F4-C63DBB097DF6}" type="pres">
      <dgm:prSet presAssocID="{A20D90F3-8EAD-4C18-891D-78C30388D239}" presName="spaceRect" presStyleCnt="0"/>
      <dgm:spPr/>
    </dgm:pt>
    <dgm:pt modelId="{B7A135C8-8BD7-4935-B8F4-26C15C3B62C4}" type="pres">
      <dgm:prSet presAssocID="{A20D90F3-8EAD-4C18-891D-78C30388D239}" presName="textRect" presStyleLbl="revTx" presStyleIdx="3" presStyleCnt="4">
        <dgm:presLayoutVars>
          <dgm:chMax val="1"/>
          <dgm:chPref val="1"/>
        </dgm:presLayoutVars>
      </dgm:prSet>
      <dgm:spPr/>
    </dgm:pt>
  </dgm:ptLst>
  <dgm:cxnLst>
    <dgm:cxn modelId="{6AF7FC09-409B-4CB7-AE5E-E50848D972E7}" type="presOf" srcId="{DA5734DD-A60D-4619-A3A8-B009003625BD}" destId="{C7806CDF-D7B4-470A-9EE5-39ED2522E8CD}" srcOrd="0" destOrd="0" presId="urn:microsoft.com/office/officeart/2018/5/layout/IconLeafLabelList"/>
    <dgm:cxn modelId="{3D17740A-87AD-4570-A9C7-54D5B1B8D7B7}" srcId="{9D2EC45B-853F-442E-99C4-843D31071D95}" destId="{A20D90F3-8EAD-4C18-891D-78C30388D239}" srcOrd="3" destOrd="0" parTransId="{07403DBA-4236-40E7-A342-5389F6144853}" sibTransId="{AF7C1A87-5807-4F4F-B927-2994F91F9D28}"/>
    <dgm:cxn modelId="{65F5B61B-5202-4BF6-9155-1A710B1A7686}" type="presOf" srcId="{C0634CFD-EEB2-46DF-BA56-61DD0B31384E}" destId="{319E1C53-7173-436F-B53A-4C1448BFC5D1}" srcOrd="0" destOrd="0" presId="urn:microsoft.com/office/officeart/2018/5/layout/IconLeafLabelList"/>
    <dgm:cxn modelId="{760FD455-3CB3-4E34-AAA2-DAED4E100787}" type="presOf" srcId="{A20D90F3-8EAD-4C18-891D-78C30388D239}" destId="{B7A135C8-8BD7-4935-B8F4-26C15C3B62C4}" srcOrd="0" destOrd="0" presId="urn:microsoft.com/office/officeart/2018/5/layout/IconLeafLabelList"/>
    <dgm:cxn modelId="{5CD1EA7C-FB44-412D-912A-B74F6E6763D0}" type="presOf" srcId="{885B5524-1E23-411E-944C-19D67AE332C6}" destId="{59A33412-E66F-49A9-9E16-6778B6DC67A5}" srcOrd="0" destOrd="0" presId="urn:microsoft.com/office/officeart/2018/5/layout/IconLeafLabelList"/>
    <dgm:cxn modelId="{E11FAA94-5D99-44D1-9EB8-FFFDBD14C0EA}" srcId="{9D2EC45B-853F-442E-99C4-843D31071D95}" destId="{885B5524-1E23-411E-944C-19D67AE332C6}" srcOrd="0" destOrd="0" parTransId="{A4AA9BBE-73D7-41A9-A1AE-895D101FA4CD}" sibTransId="{A0815F43-7741-4AF2-AEB2-0C6CB414BBEE}"/>
    <dgm:cxn modelId="{68655CC0-C658-44E8-B50F-EACF78201452}" type="presOf" srcId="{9D2EC45B-853F-442E-99C4-843D31071D95}" destId="{CA27B31D-43D8-4B90-AE5F-5D3B5CF08001}" srcOrd="0" destOrd="0" presId="urn:microsoft.com/office/officeart/2018/5/layout/IconLeafLabelList"/>
    <dgm:cxn modelId="{8BD690E4-CB57-4D6A-824E-47ECE8F881AA}" srcId="{9D2EC45B-853F-442E-99C4-843D31071D95}" destId="{C0634CFD-EEB2-46DF-BA56-61DD0B31384E}" srcOrd="2" destOrd="0" parTransId="{B2A09788-449F-4D6E-B3B2-08FD6BA26B88}" sibTransId="{250245E0-86B2-4F0A-9FEE-B320B7058C6F}"/>
    <dgm:cxn modelId="{8D8CDBED-8464-479B-A523-2D871D59A444}" srcId="{9D2EC45B-853F-442E-99C4-843D31071D95}" destId="{DA5734DD-A60D-4619-A3A8-B009003625BD}" srcOrd="1" destOrd="0" parTransId="{D86A5D2D-313F-411A-87DE-847BB1D64AEE}" sibTransId="{DF7DE1FE-CDAA-46DD-A615-892D63B70F2E}"/>
    <dgm:cxn modelId="{005609F3-7041-43C5-9942-3DD5E2A6D734}" type="presParOf" srcId="{CA27B31D-43D8-4B90-AE5F-5D3B5CF08001}" destId="{9DC45074-7200-46EB-8D50-78187884F80C}" srcOrd="0" destOrd="0" presId="urn:microsoft.com/office/officeart/2018/5/layout/IconLeafLabelList"/>
    <dgm:cxn modelId="{F39A32C2-F3EF-4D07-832A-21B46AF948DA}" type="presParOf" srcId="{9DC45074-7200-46EB-8D50-78187884F80C}" destId="{602F9B24-E281-47B6-852F-BD7387B7222E}" srcOrd="0" destOrd="0" presId="urn:microsoft.com/office/officeart/2018/5/layout/IconLeafLabelList"/>
    <dgm:cxn modelId="{B44E5F79-446F-4622-A1AB-F8B0D047838B}" type="presParOf" srcId="{9DC45074-7200-46EB-8D50-78187884F80C}" destId="{1E12E4E9-C65B-4FB9-91DE-CDF6071A9E7C}" srcOrd="1" destOrd="0" presId="urn:microsoft.com/office/officeart/2018/5/layout/IconLeafLabelList"/>
    <dgm:cxn modelId="{377235F9-99FD-40E9-8E9D-68FF8A4A5D53}" type="presParOf" srcId="{9DC45074-7200-46EB-8D50-78187884F80C}" destId="{5B5BAA5B-FB69-42F5-ACD9-0D622F6BAF7D}" srcOrd="2" destOrd="0" presId="urn:microsoft.com/office/officeart/2018/5/layout/IconLeafLabelList"/>
    <dgm:cxn modelId="{2289ED0D-277C-4AD2-BCAC-3C3F8F19866F}" type="presParOf" srcId="{9DC45074-7200-46EB-8D50-78187884F80C}" destId="{59A33412-E66F-49A9-9E16-6778B6DC67A5}" srcOrd="3" destOrd="0" presId="urn:microsoft.com/office/officeart/2018/5/layout/IconLeafLabelList"/>
    <dgm:cxn modelId="{B4A38D81-4A13-412C-9225-9254E02DD417}" type="presParOf" srcId="{CA27B31D-43D8-4B90-AE5F-5D3B5CF08001}" destId="{DDEBC0D0-97B9-4237-9E84-D17B2F81BECD}" srcOrd="1" destOrd="0" presId="urn:microsoft.com/office/officeart/2018/5/layout/IconLeafLabelList"/>
    <dgm:cxn modelId="{2D4237B6-3BF2-496B-8B78-69C593040E30}" type="presParOf" srcId="{CA27B31D-43D8-4B90-AE5F-5D3B5CF08001}" destId="{FE56D132-7791-40E2-9264-339FE51021E7}" srcOrd="2" destOrd="0" presId="urn:microsoft.com/office/officeart/2018/5/layout/IconLeafLabelList"/>
    <dgm:cxn modelId="{D4E8952C-1B58-4F05-9B11-CB4CA8558CAA}" type="presParOf" srcId="{FE56D132-7791-40E2-9264-339FE51021E7}" destId="{10E9841B-4E91-425D-B0A3-96F00684694C}" srcOrd="0" destOrd="0" presId="urn:microsoft.com/office/officeart/2018/5/layout/IconLeafLabelList"/>
    <dgm:cxn modelId="{27AE7866-4B6A-4BC4-BEDD-E19B71F52398}" type="presParOf" srcId="{FE56D132-7791-40E2-9264-339FE51021E7}" destId="{0B19102E-1C52-4331-833E-E183C1C0C825}" srcOrd="1" destOrd="0" presId="urn:microsoft.com/office/officeart/2018/5/layout/IconLeafLabelList"/>
    <dgm:cxn modelId="{79522FB0-33CC-47BE-B90A-F90F5A177E35}" type="presParOf" srcId="{FE56D132-7791-40E2-9264-339FE51021E7}" destId="{2A8C540F-B0EC-49A3-8C11-633C32244247}" srcOrd="2" destOrd="0" presId="urn:microsoft.com/office/officeart/2018/5/layout/IconLeafLabelList"/>
    <dgm:cxn modelId="{D0959E64-62C4-428C-ADC1-0CD3525A4E57}" type="presParOf" srcId="{FE56D132-7791-40E2-9264-339FE51021E7}" destId="{C7806CDF-D7B4-470A-9EE5-39ED2522E8CD}" srcOrd="3" destOrd="0" presId="urn:microsoft.com/office/officeart/2018/5/layout/IconLeafLabelList"/>
    <dgm:cxn modelId="{997319C3-A1FF-4F0A-BAAC-B162599178D3}" type="presParOf" srcId="{CA27B31D-43D8-4B90-AE5F-5D3B5CF08001}" destId="{05CC5400-2C4C-4B76-AE48-9A3199BAABBD}" srcOrd="3" destOrd="0" presId="urn:microsoft.com/office/officeart/2018/5/layout/IconLeafLabelList"/>
    <dgm:cxn modelId="{8EAAFCF0-00F2-4957-96BB-DC1A7486F420}" type="presParOf" srcId="{CA27B31D-43D8-4B90-AE5F-5D3B5CF08001}" destId="{4F888D8D-A441-4336-A351-81E8D3BD478E}" srcOrd="4" destOrd="0" presId="urn:microsoft.com/office/officeart/2018/5/layout/IconLeafLabelList"/>
    <dgm:cxn modelId="{E61FC2C2-6BAE-49C2-AFDB-DD7F38670C4F}" type="presParOf" srcId="{4F888D8D-A441-4336-A351-81E8D3BD478E}" destId="{9AC880B6-5C07-4BE5-808B-61081B89A6FE}" srcOrd="0" destOrd="0" presId="urn:microsoft.com/office/officeart/2018/5/layout/IconLeafLabelList"/>
    <dgm:cxn modelId="{2740AE90-5420-47A1-8FB4-DCE3B86CFFC8}" type="presParOf" srcId="{4F888D8D-A441-4336-A351-81E8D3BD478E}" destId="{C42FC903-32C9-476F-9344-133E023E2740}" srcOrd="1" destOrd="0" presId="urn:microsoft.com/office/officeart/2018/5/layout/IconLeafLabelList"/>
    <dgm:cxn modelId="{1C54BE06-B583-4AD4-8DD6-9AD295F09B4D}" type="presParOf" srcId="{4F888D8D-A441-4336-A351-81E8D3BD478E}" destId="{F22E5463-15D8-44F4-BB01-20DC330CD2A1}" srcOrd="2" destOrd="0" presId="urn:microsoft.com/office/officeart/2018/5/layout/IconLeafLabelList"/>
    <dgm:cxn modelId="{084F6EB9-F098-4E9C-877E-EB5403EAA65F}" type="presParOf" srcId="{4F888D8D-A441-4336-A351-81E8D3BD478E}" destId="{319E1C53-7173-436F-B53A-4C1448BFC5D1}" srcOrd="3" destOrd="0" presId="urn:microsoft.com/office/officeart/2018/5/layout/IconLeafLabelList"/>
    <dgm:cxn modelId="{2B19792A-2E4F-4856-91A9-95485D4624FB}" type="presParOf" srcId="{CA27B31D-43D8-4B90-AE5F-5D3B5CF08001}" destId="{D6166103-E77E-4D37-9565-4D6160EB1DDC}" srcOrd="5" destOrd="0" presId="urn:microsoft.com/office/officeart/2018/5/layout/IconLeafLabelList"/>
    <dgm:cxn modelId="{EF539F7A-E04F-4646-B557-612EE6233792}" type="presParOf" srcId="{CA27B31D-43D8-4B90-AE5F-5D3B5CF08001}" destId="{FBFAB263-A503-4129-B11A-FD4D1C4C591A}" srcOrd="6" destOrd="0" presId="urn:microsoft.com/office/officeart/2018/5/layout/IconLeafLabelList"/>
    <dgm:cxn modelId="{FACD3F19-C8C0-4606-B917-BBE9AE899CEF}" type="presParOf" srcId="{FBFAB263-A503-4129-B11A-FD4D1C4C591A}" destId="{0C5ECE6D-F91A-4078-9CB0-3D52D6EFA172}" srcOrd="0" destOrd="0" presId="urn:microsoft.com/office/officeart/2018/5/layout/IconLeafLabelList"/>
    <dgm:cxn modelId="{0613F001-C20A-4FDA-8543-97B46C4A54B1}" type="presParOf" srcId="{FBFAB263-A503-4129-B11A-FD4D1C4C591A}" destId="{5EE6D023-115E-4CFC-8CE5-CA5483C6EFF4}" srcOrd="1" destOrd="0" presId="urn:microsoft.com/office/officeart/2018/5/layout/IconLeafLabelList"/>
    <dgm:cxn modelId="{56CFE6AE-3B4C-40DC-BB66-BA1CB56BE997}" type="presParOf" srcId="{FBFAB263-A503-4129-B11A-FD4D1C4C591A}" destId="{8A930178-8E74-4E54-B0F4-C63DBB097DF6}" srcOrd="2" destOrd="0" presId="urn:microsoft.com/office/officeart/2018/5/layout/IconLeafLabelList"/>
    <dgm:cxn modelId="{05781A45-49DE-433A-BCA3-48D72B174FFC}" type="presParOf" srcId="{FBFAB263-A503-4129-B11A-FD4D1C4C591A}" destId="{B7A135C8-8BD7-4935-B8F4-26C15C3B62C4}" srcOrd="3" destOrd="0" presId="urn:microsoft.com/office/officeart/2018/5/layout/IconLeaf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7F49FE-2DA0-4FAE-B8D6-F049ABBD0C5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6396D9-7CCD-4A56-B166-F5194E8794A9}">
      <dgm:prSet custT="1"/>
      <dgm:spPr/>
      <dgm:t>
        <a:bodyPr/>
        <a:lstStyle/>
        <a:p>
          <a:pPr>
            <a:lnSpc>
              <a:spcPct val="100000"/>
            </a:lnSpc>
          </a:pPr>
          <a:r>
            <a:rPr lang="en-GB" sz="1200" dirty="0" err="1"/>
            <a:t>Kokle</a:t>
          </a:r>
          <a:r>
            <a:rPr lang="en-GB" sz="1200" dirty="0"/>
            <a:t> circle (a Latvian national musical instrument similar to the harp/zither)</a:t>
          </a:r>
          <a:endParaRPr lang="en-US" sz="1200" dirty="0"/>
        </a:p>
      </dgm:t>
    </dgm:pt>
    <dgm:pt modelId="{D2A46C90-123A-42F1-B5F1-EBC31CC2B0E6}" type="parTrans" cxnId="{FEF0D6C0-C312-4F91-9C90-0B0E137B6B27}">
      <dgm:prSet/>
      <dgm:spPr/>
      <dgm:t>
        <a:bodyPr/>
        <a:lstStyle/>
        <a:p>
          <a:endParaRPr lang="en-US"/>
        </a:p>
      </dgm:t>
    </dgm:pt>
    <dgm:pt modelId="{A5F543F9-9DFD-4621-88F8-BB7F841D600C}" type="sibTrans" cxnId="{FEF0D6C0-C312-4F91-9C90-0B0E137B6B27}">
      <dgm:prSet/>
      <dgm:spPr/>
      <dgm:t>
        <a:bodyPr/>
        <a:lstStyle/>
        <a:p>
          <a:endParaRPr lang="en-US"/>
        </a:p>
      </dgm:t>
    </dgm:pt>
    <dgm:pt modelId="{EE45DA21-3030-46BE-8BDF-D5DB7ED189EF}">
      <dgm:prSet/>
      <dgm:spPr/>
      <dgm:t>
        <a:bodyPr/>
        <a:lstStyle/>
        <a:p>
          <a:pPr>
            <a:lnSpc>
              <a:spcPct val="100000"/>
            </a:lnSpc>
          </a:pPr>
          <a:r>
            <a:rPr lang="en-GB"/>
            <a:t>Cattle breeding circle </a:t>
          </a:r>
          <a:endParaRPr lang="en-US"/>
        </a:p>
      </dgm:t>
    </dgm:pt>
    <dgm:pt modelId="{3BA26BDD-6737-42A7-8110-A264A8F3B2F8}" type="parTrans" cxnId="{4A3FDBA3-8E9F-4295-980E-DBAAD1B390EA}">
      <dgm:prSet/>
      <dgm:spPr/>
      <dgm:t>
        <a:bodyPr/>
        <a:lstStyle/>
        <a:p>
          <a:endParaRPr lang="en-US"/>
        </a:p>
      </dgm:t>
    </dgm:pt>
    <dgm:pt modelId="{12F53A32-C777-4839-B435-2FE225B92A40}" type="sibTrans" cxnId="{4A3FDBA3-8E9F-4295-980E-DBAAD1B390EA}">
      <dgm:prSet/>
      <dgm:spPr/>
      <dgm:t>
        <a:bodyPr/>
        <a:lstStyle/>
        <a:p>
          <a:endParaRPr lang="en-US"/>
        </a:p>
      </dgm:t>
    </dgm:pt>
    <dgm:pt modelId="{A34AF970-ABF6-4738-9D9F-C598969DA2FC}">
      <dgm:prSet/>
      <dgm:spPr/>
      <dgm:t>
        <a:bodyPr/>
        <a:lstStyle/>
        <a:p>
          <a:pPr>
            <a:lnSpc>
              <a:spcPct val="100000"/>
            </a:lnSpc>
          </a:pPr>
          <a:r>
            <a:rPr lang="en-GB"/>
            <a:t>Physical education circle</a:t>
          </a:r>
          <a:endParaRPr lang="en-US"/>
        </a:p>
      </dgm:t>
    </dgm:pt>
    <dgm:pt modelId="{0F076ADE-A518-48E4-BA6D-F5703836BBDB}" type="parTrans" cxnId="{D30E9CC1-5BC3-4083-932E-1DA3A0EC5749}">
      <dgm:prSet/>
      <dgm:spPr/>
      <dgm:t>
        <a:bodyPr/>
        <a:lstStyle/>
        <a:p>
          <a:endParaRPr lang="en-US"/>
        </a:p>
      </dgm:t>
    </dgm:pt>
    <dgm:pt modelId="{4AC612BE-9E6C-427D-BB69-89F5A56B9537}" type="sibTrans" cxnId="{D30E9CC1-5BC3-4083-932E-1DA3A0EC5749}">
      <dgm:prSet/>
      <dgm:spPr/>
      <dgm:t>
        <a:bodyPr/>
        <a:lstStyle/>
        <a:p>
          <a:endParaRPr lang="en-US"/>
        </a:p>
      </dgm:t>
    </dgm:pt>
    <dgm:pt modelId="{3C447F3D-D656-4D3D-9ABF-9DBFFE2B8D35}">
      <dgm:prSet/>
      <dgm:spPr/>
      <dgm:t>
        <a:bodyPr/>
        <a:lstStyle/>
        <a:p>
          <a:pPr>
            <a:lnSpc>
              <a:spcPct val="100000"/>
            </a:lnSpc>
          </a:pPr>
          <a:r>
            <a:rPr lang="en-GB"/>
            <a:t>Choir-mandatory</a:t>
          </a:r>
          <a:endParaRPr lang="en-US"/>
        </a:p>
      </dgm:t>
    </dgm:pt>
    <dgm:pt modelId="{3F1E6303-01CB-4F4D-BF61-86C1F9C3F0FC}" type="parTrans" cxnId="{C6793AD0-B811-47EF-9218-2C5DA3A3DC16}">
      <dgm:prSet/>
      <dgm:spPr/>
      <dgm:t>
        <a:bodyPr/>
        <a:lstStyle/>
        <a:p>
          <a:endParaRPr lang="en-US"/>
        </a:p>
      </dgm:t>
    </dgm:pt>
    <dgm:pt modelId="{AF9544C4-6DEC-447F-AFB6-675F69E55478}" type="sibTrans" cxnId="{C6793AD0-B811-47EF-9218-2C5DA3A3DC16}">
      <dgm:prSet/>
      <dgm:spPr/>
      <dgm:t>
        <a:bodyPr/>
        <a:lstStyle/>
        <a:p>
          <a:endParaRPr lang="en-US"/>
        </a:p>
      </dgm:t>
    </dgm:pt>
    <dgm:pt modelId="{44F4BAF7-2472-450A-9C1C-FCD69DCEA133}">
      <dgm:prSet/>
      <dgm:spPr/>
      <dgm:t>
        <a:bodyPr/>
        <a:lstStyle/>
        <a:p>
          <a:pPr>
            <a:lnSpc>
              <a:spcPct val="100000"/>
            </a:lnSpc>
          </a:pPr>
          <a:r>
            <a:rPr lang="en-GB"/>
            <a:t>Folk dance circle</a:t>
          </a:r>
          <a:endParaRPr lang="en-US"/>
        </a:p>
      </dgm:t>
    </dgm:pt>
    <dgm:pt modelId="{FE560B0E-7FFB-4D1D-9210-F38E7A517FD8}" type="parTrans" cxnId="{F87F4996-1A06-47F7-8CB7-9264F701D189}">
      <dgm:prSet/>
      <dgm:spPr/>
      <dgm:t>
        <a:bodyPr/>
        <a:lstStyle/>
        <a:p>
          <a:endParaRPr lang="en-US"/>
        </a:p>
      </dgm:t>
    </dgm:pt>
    <dgm:pt modelId="{2473BA6D-9D7D-422F-A25C-7AB88B04B808}" type="sibTrans" cxnId="{F87F4996-1A06-47F7-8CB7-9264F701D189}">
      <dgm:prSet/>
      <dgm:spPr/>
      <dgm:t>
        <a:bodyPr/>
        <a:lstStyle/>
        <a:p>
          <a:endParaRPr lang="en-US"/>
        </a:p>
      </dgm:t>
    </dgm:pt>
    <dgm:pt modelId="{A93A8FC3-387E-4A80-B0EE-FF1E04188DE1}">
      <dgm:prSet/>
      <dgm:spPr/>
      <dgm:t>
        <a:bodyPr/>
        <a:lstStyle/>
        <a:p>
          <a:pPr>
            <a:lnSpc>
              <a:spcPct val="100000"/>
            </a:lnSpc>
          </a:pPr>
          <a:r>
            <a:rPr lang="en-GB"/>
            <a:t>Chess circle</a:t>
          </a:r>
          <a:endParaRPr lang="en-US"/>
        </a:p>
      </dgm:t>
    </dgm:pt>
    <dgm:pt modelId="{97FB5902-49B3-4C54-839A-C0BF97FEBB5D}" type="parTrans" cxnId="{066610FC-CF36-41DC-B313-1151A4D18915}">
      <dgm:prSet/>
      <dgm:spPr/>
      <dgm:t>
        <a:bodyPr/>
        <a:lstStyle/>
        <a:p>
          <a:endParaRPr lang="en-US"/>
        </a:p>
      </dgm:t>
    </dgm:pt>
    <dgm:pt modelId="{8722BC34-F5C8-4955-BECD-8A3D7E60D271}" type="sibTrans" cxnId="{066610FC-CF36-41DC-B313-1151A4D18915}">
      <dgm:prSet/>
      <dgm:spPr/>
      <dgm:t>
        <a:bodyPr/>
        <a:lstStyle/>
        <a:p>
          <a:endParaRPr lang="en-US"/>
        </a:p>
      </dgm:t>
    </dgm:pt>
    <dgm:pt modelId="{8AA471D1-0846-4E56-B681-4B0168EE925C}">
      <dgm:prSet/>
      <dgm:spPr/>
      <dgm:t>
        <a:bodyPr/>
        <a:lstStyle/>
        <a:p>
          <a:pPr>
            <a:lnSpc>
              <a:spcPct val="100000"/>
            </a:lnSpc>
          </a:pPr>
          <a:r>
            <a:rPr lang="en-GB"/>
            <a:t>Typewriting circle</a:t>
          </a:r>
          <a:endParaRPr lang="en-US"/>
        </a:p>
      </dgm:t>
    </dgm:pt>
    <dgm:pt modelId="{9D8F928E-872F-47F8-AA90-29F26C4981EC}" type="parTrans" cxnId="{52A481CB-89E2-40D8-91B8-C5C486C1A348}">
      <dgm:prSet/>
      <dgm:spPr/>
      <dgm:t>
        <a:bodyPr/>
        <a:lstStyle/>
        <a:p>
          <a:endParaRPr lang="en-US"/>
        </a:p>
      </dgm:t>
    </dgm:pt>
    <dgm:pt modelId="{17782A44-2BCB-4EC3-A18E-5276D071E748}" type="sibTrans" cxnId="{52A481CB-89E2-40D8-91B8-C5C486C1A348}">
      <dgm:prSet/>
      <dgm:spPr/>
      <dgm:t>
        <a:bodyPr/>
        <a:lstStyle/>
        <a:p>
          <a:endParaRPr lang="en-US"/>
        </a:p>
      </dgm:t>
    </dgm:pt>
    <dgm:pt modelId="{4D3E3D1B-8FC6-4605-8288-5315B344079D}" type="pres">
      <dgm:prSet presAssocID="{DA7F49FE-2DA0-4FAE-B8D6-F049ABBD0C5F}" presName="root" presStyleCnt="0">
        <dgm:presLayoutVars>
          <dgm:dir/>
          <dgm:resizeHandles val="exact"/>
        </dgm:presLayoutVars>
      </dgm:prSet>
      <dgm:spPr/>
    </dgm:pt>
    <dgm:pt modelId="{64F86089-0285-415D-AC89-D15050F9E273}" type="pres">
      <dgm:prSet presAssocID="{DE6396D9-7CCD-4A56-B166-F5194E8794A9}" presName="compNode" presStyleCnt="0"/>
      <dgm:spPr/>
    </dgm:pt>
    <dgm:pt modelId="{FE045D77-34D8-4AD0-8931-0BEB6D21244C}" type="pres">
      <dgm:prSet presAssocID="{DE6396D9-7CCD-4A56-B166-F5194E8794A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um Set"/>
        </a:ext>
      </dgm:extLst>
    </dgm:pt>
    <dgm:pt modelId="{060C491E-37C6-40C9-8C28-9FF6EE039C75}" type="pres">
      <dgm:prSet presAssocID="{DE6396D9-7CCD-4A56-B166-F5194E8794A9}" presName="spaceRect" presStyleCnt="0"/>
      <dgm:spPr/>
    </dgm:pt>
    <dgm:pt modelId="{2BE432D2-0311-4969-954F-5963DD771396}" type="pres">
      <dgm:prSet presAssocID="{DE6396D9-7CCD-4A56-B166-F5194E8794A9}" presName="textRect" presStyleLbl="revTx" presStyleIdx="0" presStyleCnt="7">
        <dgm:presLayoutVars>
          <dgm:chMax val="1"/>
          <dgm:chPref val="1"/>
        </dgm:presLayoutVars>
      </dgm:prSet>
      <dgm:spPr/>
    </dgm:pt>
    <dgm:pt modelId="{986336BA-6231-4C45-A63A-F68BB8964D70}" type="pres">
      <dgm:prSet presAssocID="{A5F543F9-9DFD-4621-88F8-BB7F841D600C}" presName="sibTrans" presStyleCnt="0"/>
      <dgm:spPr/>
    </dgm:pt>
    <dgm:pt modelId="{7B1BBD6A-400B-42CE-AAAE-ECF8C7AE95B2}" type="pres">
      <dgm:prSet presAssocID="{EE45DA21-3030-46BE-8BDF-D5DB7ED189EF}" presName="compNode" presStyleCnt="0"/>
      <dgm:spPr/>
    </dgm:pt>
    <dgm:pt modelId="{5A6833BF-6523-40AE-9B55-DEB428DD9683}" type="pres">
      <dgm:prSet presAssocID="{EE45DA21-3030-46BE-8BDF-D5DB7ED189E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w"/>
        </a:ext>
      </dgm:extLst>
    </dgm:pt>
    <dgm:pt modelId="{238D9D7E-00DC-4CE6-9CC3-6C3FD399E7F3}" type="pres">
      <dgm:prSet presAssocID="{EE45DA21-3030-46BE-8BDF-D5DB7ED189EF}" presName="spaceRect" presStyleCnt="0"/>
      <dgm:spPr/>
    </dgm:pt>
    <dgm:pt modelId="{80349D38-591E-4489-BBAE-5AEEAC7AE25C}" type="pres">
      <dgm:prSet presAssocID="{EE45DA21-3030-46BE-8BDF-D5DB7ED189EF}" presName="textRect" presStyleLbl="revTx" presStyleIdx="1" presStyleCnt="7">
        <dgm:presLayoutVars>
          <dgm:chMax val="1"/>
          <dgm:chPref val="1"/>
        </dgm:presLayoutVars>
      </dgm:prSet>
      <dgm:spPr/>
    </dgm:pt>
    <dgm:pt modelId="{FE9CF904-FAED-4239-9283-67E1C81BE224}" type="pres">
      <dgm:prSet presAssocID="{12F53A32-C777-4839-B435-2FE225B92A40}" presName="sibTrans" presStyleCnt="0"/>
      <dgm:spPr/>
    </dgm:pt>
    <dgm:pt modelId="{C75C749F-992B-4039-AF0E-14A1385789B6}" type="pres">
      <dgm:prSet presAssocID="{A34AF970-ABF6-4738-9D9F-C598969DA2FC}" presName="compNode" presStyleCnt="0"/>
      <dgm:spPr/>
    </dgm:pt>
    <dgm:pt modelId="{38C54D47-5B0D-4820-8520-149AB2686716}" type="pres">
      <dgm:prSet presAssocID="{A34AF970-ABF6-4738-9D9F-C598969DA2F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D2949CB5-B0F4-4645-9CAC-08E1D3E5D911}" type="pres">
      <dgm:prSet presAssocID="{A34AF970-ABF6-4738-9D9F-C598969DA2FC}" presName="spaceRect" presStyleCnt="0"/>
      <dgm:spPr/>
    </dgm:pt>
    <dgm:pt modelId="{DA14BF42-43C9-4ABB-ADC5-D1DC0C1F2988}" type="pres">
      <dgm:prSet presAssocID="{A34AF970-ABF6-4738-9D9F-C598969DA2FC}" presName="textRect" presStyleLbl="revTx" presStyleIdx="2" presStyleCnt="7">
        <dgm:presLayoutVars>
          <dgm:chMax val="1"/>
          <dgm:chPref val="1"/>
        </dgm:presLayoutVars>
      </dgm:prSet>
      <dgm:spPr/>
    </dgm:pt>
    <dgm:pt modelId="{0E20A392-3354-48C9-85A2-86A837ADBE4B}" type="pres">
      <dgm:prSet presAssocID="{4AC612BE-9E6C-427D-BB69-89F5A56B9537}" presName="sibTrans" presStyleCnt="0"/>
      <dgm:spPr/>
    </dgm:pt>
    <dgm:pt modelId="{D104567A-3159-42C0-8DC5-ADA9360BB98E}" type="pres">
      <dgm:prSet presAssocID="{3C447F3D-D656-4D3D-9ABF-9DBFFE2B8D35}" presName="compNode" presStyleCnt="0"/>
      <dgm:spPr/>
    </dgm:pt>
    <dgm:pt modelId="{086ADF35-DE6D-450A-8D33-779A88118D8E}" type="pres">
      <dgm:prSet presAssocID="{3C447F3D-D656-4D3D-9ABF-9DBFFE2B8D3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ductor"/>
        </a:ext>
      </dgm:extLst>
    </dgm:pt>
    <dgm:pt modelId="{2B6959B2-4B2E-4659-88B8-3FAD9A8A9FA6}" type="pres">
      <dgm:prSet presAssocID="{3C447F3D-D656-4D3D-9ABF-9DBFFE2B8D35}" presName="spaceRect" presStyleCnt="0"/>
      <dgm:spPr/>
    </dgm:pt>
    <dgm:pt modelId="{407C3587-D3EA-4A1D-9DCA-5CCD6BEF52BB}" type="pres">
      <dgm:prSet presAssocID="{3C447F3D-D656-4D3D-9ABF-9DBFFE2B8D35}" presName="textRect" presStyleLbl="revTx" presStyleIdx="3" presStyleCnt="7">
        <dgm:presLayoutVars>
          <dgm:chMax val="1"/>
          <dgm:chPref val="1"/>
        </dgm:presLayoutVars>
      </dgm:prSet>
      <dgm:spPr/>
    </dgm:pt>
    <dgm:pt modelId="{59651610-0FC0-43F2-8188-F2F4FEE4EA0E}" type="pres">
      <dgm:prSet presAssocID="{AF9544C4-6DEC-447F-AFB6-675F69E55478}" presName="sibTrans" presStyleCnt="0"/>
      <dgm:spPr/>
    </dgm:pt>
    <dgm:pt modelId="{D589A01E-6A15-4909-9E59-E0279555A1CB}" type="pres">
      <dgm:prSet presAssocID="{44F4BAF7-2472-450A-9C1C-FCD69DCEA133}" presName="compNode" presStyleCnt="0"/>
      <dgm:spPr/>
    </dgm:pt>
    <dgm:pt modelId="{2276A9F8-3D6E-4C33-89C4-14A29EAA0E67}" type="pres">
      <dgm:prSet presAssocID="{44F4BAF7-2472-450A-9C1C-FCD69DCEA133}"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nce"/>
        </a:ext>
      </dgm:extLst>
    </dgm:pt>
    <dgm:pt modelId="{03808A5D-4076-4711-BFDB-51E3E1CE39E1}" type="pres">
      <dgm:prSet presAssocID="{44F4BAF7-2472-450A-9C1C-FCD69DCEA133}" presName="spaceRect" presStyleCnt="0"/>
      <dgm:spPr/>
    </dgm:pt>
    <dgm:pt modelId="{A081D571-6B8B-4716-A88A-974747B4353D}" type="pres">
      <dgm:prSet presAssocID="{44F4BAF7-2472-450A-9C1C-FCD69DCEA133}" presName="textRect" presStyleLbl="revTx" presStyleIdx="4" presStyleCnt="7">
        <dgm:presLayoutVars>
          <dgm:chMax val="1"/>
          <dgm:chPref val="1"/>
        </dgm:presLayoutVars>
      </dgm:prSet>
      <dgm:spPr/>
    </dgm:pt>
    <dgm:pt modelId="{9054ABCD-891F-4CA1-BB2F-7C822A8DCAD4}" type="pres">
      <dgm:prSet presAssocID="{2473BA6D-9D7D-422F-A25C-7AB88B04B808}" presName="sibTrans" presStyleCnt="0"/>
      <dgm:spPr/>
    </dgm:pt>
    <dgm:pt modelId="{88A14706-9256-4374-B050-02622046E1B7}" type="pres">
      <dgm:prSet presAssocID="{A93A8FC3-387E-4A80-B0EE-FF1E04188DE1}" presName="compNode" presStyleCnt="0"/>
      <dgm:spPr/>
    </dgm:pt>
    <dgm:pt modelId="{307A8DFC-A444-4783-A334-9A3516320375}" type="pres">
      <dgm:prSet presAssocID="{A93A8FC3-387E-4A80-B0EE-FF1E04188DE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rawing Compass"/>
        </a:ext>
      </dgm:extLst>
    </dgm:pt>
    <dgm:pt modelId="{E5AF1095-686C-4DE4-9910-7D4253075D14}" type="pres">
      <dgm:prSet presAssocID="{A93A8FC3-387E-4A80-B0EE-FF1E04188DE1}" presName="spaceRect" presStyleCnt="0"/>
      <dgm:spPr/>
    </dgm:pt>
    <dgm:pt modelId="{FB47D243-9095-47E4-8689-4FB0BB5E6ADE}" type="pres">
      <dgm:prSet presAssocID="{A93A8FC3-387E-4A80-B0EE-FF1E04188DE1}" presName="textRect" presStyleLbl="revTx" presStyleIdx="5" presStyleCnt="7">
        <dgm:presLayoutVars>
          <dgm:chMax val="1"/>
          <dgm:chPref val="1"/>
        </dgm:presLayoutVars>
      </dgm:prSet>
      <dgm:spPr/>
    </dgm:pt>
    <dgm:pt modelId="{566058D9-BC50-46C7-9105-0D0BEF248198}" type="pres">
      <dgm:prSet presAssocID="{8722BC34-F5C8-4955-BECD-8A3D7E60D271}" presName="sibTrans" presStyleCnt="0"/>
      <dgm:spPr/>
    </dgm:pt>
    <dgm:pt modelId="{058F6760-8A4E-4935-9945-295D26137AA4}" type="pres">
      <dgm:prSet presAssocID="{8AA471D1-0846-4E56-B681-4B0168EE925C}" presName="compNode" presStyleCnt="0"/>
      <dgm:spPr/>
    </dgm:pt>
    <dgm:pt modelId="{468D76FF-E234-4010-91DA-8873A8DF8464}" type="pres">
      <dgm:prSet presAssocID="{8AA471D1-0846-4E56-B681-4B0168EE925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Leprechaun Hat"/>
        </a:ext>
      </dgm:extLst>
    </dgm:pt>
    <dgm:pt modelId="{350B5C68-504E-4F88-8439-DB5E4D24227C}" type="pres">
      <dgm:prSet presAssocID="{8AA471D1-0846-4E56-B681-4B0168EE925C}" presName="spaceRect" presStyleCnt="0"/>
      <dgm:spPr/>
    </dgm:pt>
    <dgm:pt modelId="{35711699-8072-4682-8473-ABEF037F5E6D}" type="pres">
      <dgm:prSet presAssocID="{8AA471D1-0846-4E56-B681-4B0168EE925C}" presName="textRect" presStyleLbl="revTx" presStyleIdx="6" presStyleCnt="7">
        <dgm:presLayoutVars>
          <dgm:chMax val="1"/>
          <dgm:chPref val="1"/>
        </dgm:presLayoutVars>
      </dgm:prSet>
      <dgm:spPr/>
    </dgm:pt>
  </dgm:ptLst>
  <dgm:cxnLst>
    <dgm:cxn modelId="{3B7E2E06-873B-42F6-9338-31E1BA31A412}" type="presOf" srcId="{3C447F3D-D656-4D3D-9ABF-9DBFFE2B8D35}" destId="{407C3587-D3EA-4A1D-9DCA-5CCD6BEF52BB}" srcOrd="0" destOrd="0" presId="urn:microsoft.com/office/officeart/2018/2/layout/IconLabelList"/>
    <dgm:cxn modelId="{6C307E36-B89A-4733-A6F3-4E7D4C29DEBB}" type="presOf" srcId="{44F4BAF7-2472-450A-9C1C-FCD69DCEA133}" destId="{A081D571-6B8B-4716-A88A-974747B4353D}" srcOrd="0" destOrd="0" presId="urn:microsoft.com/office/officeart/2018/2/layout/IconLabelList"/>
    <dgm:cxn modelId="{63545082-2590-4196-B81C-32B81F4F865C}" type="presOf" srcId="{DA7F49FE-2DA0-4FAE-B8D6-F049ABBD0C5F}" destId="{4D3E3D1B-8FC6-4605-8288-5315B344079D}" srcOrd="0" destOrd="0" presId="urn:microsoft.com/office/officeart/2018/2/layout/IconLabelList"/>
    <dgm:cxn modelId="{897D628F-A2DF-4040-85B1-064F42A20B34}" type="presOf" srcId="{DE6396D9-7CCD-4A56-B166-F5194E8794A9}" destId="{2BE432D2-0311-4969-954F-5963DD771396}" srcOrd="0" destOrd="0" presId="urn:microsoft.com/office/officeart/2018/2/layout/IconLabelList"/>
    <dgm:cxn modelId="{F87F4996-1A06-47F7-8CB7-9264F701D189}" srcId="{DA7F49FE-2DA0-4FAE-B8D6-F049ABBD0C5F}" destId="{44F4BAF7-2472-450A-9C1C-FCD69DCEA133}" srcOrd="4" destOrd="0" parTransId="{FE560B0E-7FFB-4D1D-9210-F38E7A517FD8}" sibTransId="{2473BA6D-9D7D-422F-A25C-7AB88B04B808}"/>
    <dgm:cxn modelId="{4A3FDBA3-8E9F-4295-980E-DBAAD1B390EA}" srcId="{DA7F49FE-2DA0-4FAE-B8D6-F049ABBD0C5F}" destId="{EE45DA21-3030-46BE-8BDF-D5DB7ED189EF}" srcOrd="1" destOrd="0" parTransId="{3BA26BDD-6737-42A7-8110-A264A8F3B2F8}" sibTransId="{12F53A32-C777-4839-B435-2FE225B92A40}"/>
    <dgm:cxn modelId="{578772AF-DB72-49A5-BD56-24FFACF64925}" type="presOf" srcId="{8AA471D1-0846-4E56-B681-4B0168EE925C}" destId="{35711699-8072-4682-8473-ABEF037F5E6D}" srcOrd="0" destOrd="0" presId="urn:microsoft.com/office/officeart/2018/2/layout/IconLabelList"/>
    <dgm:cxn modelId="{F75EDAAF-1BA3-4BCC-B3A8-E0A210B935D7}" type="presOf" srcId="{A93A8FC3-387E-4A80-B0EE-FF1E04188DE1}" destId="{FB47D243-9095-47E4-8689-4FB0BB5E6ADE}" srcOrd="0" destOrd="0" presId="urn:microsoft.com/office/officeart/2018/2/layout/IconLabelList"/>
    <dgm:cxn modelId="{FEF0D6C0-C312-4F91-9C90-0B0E137B6B27}" srcId="{DA7F49FE-2DA0-4FAE-B8D6-F049ABBD0C5F}" destId="{DE6396D9-7CCD-4A56-B166-F5194E8794A9}" srcOrd="0" destOrd="0" parTransId="{D2A46C90-123A-42F1-B5F1-EBC31CC2B0E6}" sibTransId="{A5F543F9-9DFD-4621-88F8-BB7F841D600C}"/>
    <dgm:cxn modelId="{D30E9CC1-5BC3-4083-932E-1DA3A0EC5749}" srcId="{DA7F49FE-2DA0-4FAE-B8D6-F049ABBD0C5F}" destId="{A34AF970-ABF6-4738-9D9F-C598969DA2FC}" srcOrd="2" destOrd="0" parTransId="{0F076ADE-A518-48E4-BA6D-F5703836BBDB}" sibTransId="{4AC612BE-9E6C-427D-BB69-89F5A56B9537}"/>
    <dgm:cxn modelId="{B10CE6C1-FA29-44FD-9585-461071BEB67B}" type="presOf" srcId="{EE45DA21-3030-46BE-8BDF-D5DB7ED189EF}" destId="{80349D38-591E-4489-BBAE-5AEEAC7AE25C}" srcOrd="0" destOrd="0" presId="urn:microsoft.com/office/officeart/2018/2/layout/IconLabelList"/>
    <dgm:cxn modelId="{52A481CB-89E2-40D8-91B8-C5C486C1A348}" srcId="{DA7F49FE-2DA0-4FAE-B8D6-F049ABBD0C5F}" destId="{8AA471D1-0846-4E56-B681-4B0168EE925C}" srcOrd="6" destOrd="0" parTransId="{9D8F928E-872F-47F8-AA90-29F26C4981EC}" sibTransId="{17782A44-2BCB-4EC3-A18E-5276D071E748}"/>
    <dgm:cxn modelId="{C6793AD0-B811-47EF-9218-2C5DA3A3DC16}" srcId="{DA7F49FE-2DA0-4FAE-B8D6-F049ABBD0C5F}" destId="{3C447F3D-D656-4D3D-9ABF-9DBFFE2B8D35}" srcOrd="3" destOrd="0" parTransId="{3F1E6303-01CB-4F4D-BF61-86C1F9C3F0FC}" sibTransId="{AF9544C4-6DEC-447F-AFB6-675F69E55478}"/>
    <dgm:cxn modelId="{D0A911F3-C342-4B57-9B65-F004102075AB}" type="presOf" srcId="{A34AF970-ABF6-4738-9D9F-C598969DA2FC}" destId="{DA14BF42-43C9-4ABB-ADC5-D1DC0C1F2988}" srcOrd="0" destOrd="0" presId="urn:microsoft.com/office/officeart/2018/2/layout/IconLabelList"/>
    <dgm:cxn modelId="{066610FC-CF36-41DC-B313-1151A4D18915}" srcId="{DA7F49FE-2DA0-4FAE-B8D6-F049ABBD0C5F}" destId="{A93A8FC3-387E-4A80-B0EE-FF1E04188DE1}" srcOrd="5" destOrd="0" parTransId="{97FB5902-49B3-4C54-839A-C0BF97FEBB5D}" sibTransId="{8722BC34-F5C8-4955-BECD-8A3D7E60D271}"/>
    <dgm:cxn modelId="{32EA2EEC-7857-427D-9ECF-9BA0286402BF}" type="presParOf" srcId="{4D3E3D1B-8FC6-4605-8288-5315B344079D}" destId="{64F86089-0285-415D-AC89-D15050F9E273}" srcOrd="0" destOrd="0" presId="urn:microsoft.com/office/officeart/2018/2/layout/IconLabelList"/>
    <dgm:cxn modelId="{28E0F2AC-E24C-4F5C-B577-A2F5FDD20826}" type="presParOf" srcId="{64F86089-0285-415D-AC89-D15050F9E273}" destId="{FE045D77-34D8-4AD0-8931-0BEB6D21244C}" srcOrd="0" destOrd="0" presId="urn:microsoft.com/office/officeart/2018/2/layout/IconLabelList"/>
    <dgm:cxn modelId="{6B016F4F-3898-4BD9-99F6-5315F19C3922}" type="presParOf" srcId="{64F86089-0285-415D-AC89-D15050F9E273}" destId="{060C491E-37C6-40C9-8C28-9FF6EE039C75}" srcOrd="1" destOrd="0" presId="urn:microsoft.com/office/officeart/2018/2/layout/IconLabelList"/>
    <dgm:cxn modelId="{0BCBFEC3-8249-4BA6-9666-84130BEB5098}" type="presParOf" srcId="{64F86089-0285-415D-AC89-D15050F9E273}" destId="{2BE432D2-0311-4969-954F-5963DD771396}" srcOrd="2" destOrd="0" presId="urn:microsoft.com/office/officeart/2018/2/layout/IconLabelList"/>
    <dgm:cxn modelId="{ABFF4E99-FE6F-45F2-A511-C90793F8737F}" type="presParOf" srcId="{4D3E3D1B-8FC6-4605-8288-5315B344079D}" destId="{986336BA-6231-4C45-A63A-F68BB8964D70}" srcOrd="1" destOrd="0" presId="urn:microsoft.com/office/officeart/2018/2/layout/IconLabelList"/>
    <dgm:cxn modelId="{E5563744-3FD5-4BED-9461-B0BA0624DC9B}" type="presParOf" srcId="{4D3E3D1B-8FC6-4605-8288-5315B344079D}" destId="{7B1BBD6A-400B-42CE-AAAE-ECF8C7AE95B2}" srcOrd="2" destOrd="0" presId="urn:microsoft.com/office/officeart/2018/2/layout/IconLabelList"/>
    <dgm:cxn modelId="{99D77B47-8AF3-4F34-B84A-361FB92A3B9F}" type="presParOf" srcId="{7B1BBD6A-400B-42CE-AAAE-ECF8C7AE95B2}" destId="{5A6833BF-6523-40AE-9B55-DEB428DD9683}" srcOrd="0" destOrd="0" presId="urn:microsoft.com/office/officeart/2018/2/layout/IconLabelList"/>
    <dgm:cxn modelId="{3C5D40DF-3F64-48DE-95A5-7CE331CD0993}" type="presParOf" srcId="{7B1BBD6A-400B-42CE-AAAE-ECF8C7AE95B2}" destId="{238D9D7E-00DC-4CE6-9CC3-6C3FD399E7F3}" srcOrd="1" destOrd="0" presId="urn:microsoft.com/office/officeart/2018/2/layout/IconLabelList"/>
    <dgm:cxn modelId="{115DFE66-D529-4A9A-B6CD-6D943DB1B776}" type="presParOf" srcId="{7B1BBD6A-400B-42CE-AAAE-ECF8C7AE95B2}" destId="{80349D38-591E-4489-BBAE-5AEEAC7AE25C}" srcOrd="2" destOrd="0" presId="urn:microsoft.com/office/officeart/2018/2/layout/IconLabelList"/>
    <dgm:cxn modelId="{BDDF82E8-A92C-4DE3-8233-54C6FC3D9ED5}" type="presParOf" srcId="{4D3E3D1B-8FC6-4605-8288-5315B344079D}" destId="{FE9CF904-FAED-4239-9283-67E1C81BE224}" srcOrd="3" destOrd="0" presId="urn:microsoft.com/office/officeart/2018/2/layout/IconLabelList"/>
    <dgm:cxn modelId="{A906F814-4C97-4D6E-87D0-352ADFDE761B}" type="presParOf" srcId="{4D3E3D1B-8FC6-4605-8288-5315B344079D}" destId="{C75C749F-992B-4039-AF0E-14A1385789B6}" srcOrd="4" destOrd="0" presId="urn:microsoft.com/office/officeart/2018/2/layout/IconLabelList"/>
    <dgm:cxn modelId="{A2C46765-5721-4609-8C50-00E9FE56BECE}" type="presParOf" srcId="{C75C749F-992B-4039-AF0E-14A1385789B6}" destId="{38C54D47-5B0D-4820-8520-149AB2686716}" srcOrd="0" destOrd="0" presId="urn:microsoft.com/office/officeart/2018/2/layout/IconLabelList"/>
    <dgm:cxn modelId="{1889BA4A-DD38-44E1-883A-E23E1CF76A0F}" type="presParOf" srcId="{C75C749F-992B-4039-AF0E-14A1385789B6}" destId="{D2949CB5-B0F4-4645-9CAC-08E1D3E5D911}" srcOrd="1" destOrd="0" presId="urn:microsoft.com/office/officeart/2018/2/layout/IconLabelList"/>
    <dgm:cxn modelId="{0825D8F6-A398-40BA-BA3F-49BEEE4E387B}" type="presParOf" srcId="{C75C749F-992B-4039-AF0E-14A1385789B6}" destId="{DA14BF42-43C9-4ABB-ADC5-D1DC0C1F2988}" srcOrd="2" destOrd="0" presId="urn:microsoft.com/office/officeart/2018/2/layout/IconLabelList"/>
    <dgm:cxn modelId="{BA098AA9-C804-4B6D-BDFD-AE6008E22073}" type="presParOf" srcId="{4D3E3D1B-8FC6-4605-8288-5315B344079D}" destId="{0E20A392-3354-48C9-85A2-86A837ADBE4B}" srcOrd="5" destOrd="0" presId="urn:microsoft.com/office/officeart/2018/2/layout/IconLabelList"/>
    <dgm:cxn modelId="{DB7E6BD2-AC3B-4F67-93A5-B1932AD01FEA}" type="presParOf" srcId="{4D3E3D1B-8FC6-4605-8288-5315B344079D}" destId="{D104567A-3159-42C0-8DC5-ADA9360BB98E}" srcOrd="6" destOrd="0" presId="urn:microsoft.com/office/officeart/2018/2/layout/IconLabelList"/>
    <dgm:cxn modelId="{80C5058F-9FBD-42D6-9B20-0C45AF4A8A0F}" type="presParOf" srcId="{D104567A-3159-42C0-8DC5-ADA9360BB98E}" destId="{086ADF35-DE6D-450A-8D33-779A88118D8E}" srcOrd="0" destOrd="0" presId="urn:microsoft.com/office/officeart/2018/2/layout/IconLabelList"/>
    <dgm:cxn modelId="{EC5D33AD-5A7A-44EC-A37E-87CE4B404560}" type="presParOf" srcId="{D104567A-3159-42C0-8DC5-ADA9360BB98E}" destId="{2B6959B2-4B2E-4659-88B8-3FAD9A8A9FA6}" srcOrd="1" destOrd="0" presId="urn:microsoft.com/office/officeart/2018/2/layout/IconLabelList"/>
    <dgm:cxn modelId="{37687D21-106E-4BE0-84F7-35CA270208DF}" type="presParOf" srcId="{D104567A-3159-42C0-8DC5-ADA9360BB98E}" destId="{407C3587-D3EA-4A1D-9DCA-5CCD6BEF52BB}" srcOrd="2" destOrd="0" presId="urn:microsoft.com/office/officeart/2018/2/layout/IconLabelList"/>
    <dgm:cxn modelId="{BFDA4661-225F-47EF-BCB2-B68DFAE26927}" type="presParOf" srcId="{4D3E3D1B-8FC6-4605-8288-5315B344079D}" destId="{59651610-0FC0-43F2-8188-F2F4FEE4EA0E}" srcOrd="7" destOrd="0" presId="urn:microsoft.com/office/officeart/2018/2/layout/IconLabelList"/>
    <dgm:cxn modelId="{BC8A11B9-1541-483A-8BF0-C7CFA92D82F7}" type="presParOf" srcId="{4D3E3D1B-8FC6-4605-8288-5315B344079D}" destId="{D589A01E-6A15-4909-9E59-E0279555A1CB}" srcOrd="8" destOrd="0" presId="urn:microsoft.com/office/officeart/2018/2/layout/IconLabelList"/>
    <dgm:cxn modelId="{BC12AB84-66A3-4C2F-B334-B662B9E8476F}" type="presParOf" srcId="{D589A01E-6A15-4909-9E59-E0279555A1CB}" destId="{2276A9F8-3D6E-4C33-89C4-14A29EAA0E67}" srcOrd="0" destOrd="0" presId="urn:microsoft.com/office/officeart/2018/2/layout/IconLabelList"/>
    <dgm:cxn modelId="{ADB40042-729B-4C3F-ABA3-2826412A89BC}" type="presParOf" srcId="{D589A01E-6A15-4909-9E59-E0279555A1CB}" destId="{03808A5D-4076-4711-BFDB-51E3E1CE39E1}" srcOrd="1" destOrd="0" presId="urn:microsoft.com/office/officeart/2018/2/layout/IconLabelList"/>
    <dgm:cxn modelId="{BBB92791-6EFB-4EC8-9618-A68A707136CA}" type="presParOf" srcId="{D589A01E-6A15-4909-9E59-E0279555A1CB}" destId="{A081D571-6B8B-4716-A88A-974747B4353D}" srcOrd="2" destOrd="0" presId="urn:microsoft.com/office/officeart/2018/2/layout/IconLabelList"/>
    <dgm:cxn modelId="{5B780EAB-BA59-453E-82D5-C49575087AFE}" type="presParOf" srcId="{4D3E3D1B-8FC6-4605-8288-5315B344079D}" destId="{9054ABCD-891F-4CA1-BB2F-7C822A8DCAD4}" srcOrd="9" destOrd="0" presId="urn:microsoft.com/office/officeart/2018/2/layout/IconLabelList"/>
    <dgm:cxn modelId="{6A67D38E-C80D-4EC1-84D0-FB0B6220C355}" type="presParOf" srcId="{4D3E3D1B-8FC6-4605-8288-5315B344079D}" destId="{88A14706-9256-4374-B050-02622046E1B7}" srcOrd="10" destOrd="0" presId="urn:microsoft.com/office/officeart/2018/2/layout/IconLabelList"/>
    <dgm:cxn modelId="{7C212A4B-A93D-47F4-AE87-F35527C925E3}" type="presParOf" srcId="{88A14706-9256-4374-B050-02622046E1B7}" destId="{307A8DFC-A444-4783-A334-9A3516320375}" srcOrd="0" destOrd="0" presId="urn:microsoft.com/office/officeart/2018/2/layout/IconLabelList"/>
    <dgm:cxn modelId="{7B038F8C-B603-4249-A66F-63A1FF3A0913}" type="presParOf" srcId="{88A14706-9256-4374-B050-02622046E1B7}" destId="{E5AF1095-686C-4DE4-9910-7D4253075D14}" srcOrd="1" destOrd="0" presId="urn:microsoft.com/office/officeart/2018/2/layout/IconLabelList"/>
    <dgm:cxn modelId="{F27DECB4-4313-4082-BB99-8EF8D67E2D09}" type="presParOf" srcId="{88A14706-9256-4374-B050-02622046E1B7}" destId="{FB47D243-9095-47E4-8689-4FB0BB5E6ADE}" srcOrd="2" destOrd="0" presId="urn:microsoft.com/office/officeart/2018/2/layout/IconLabelList"/>
    <dgm:cxn modelId="{FED8A4FE-DC0C-46F7-AA2F-09935C3886F8}" type="presParOf" srcId="{4D3E3D1B-8FC6-4605-8288-5315B344079D}" destId="{566058D9-BC50-46C7-9105-0D0BEF248198}" srcOrd="11" destOrd="0" presId="urn:microsoft.com/office/officeart/2018/2/layout/IconLabelList"/>
    <dgm:cxn modelId="{2FD9D858-17E3-4019-A6EA-792F3F360462}" type="presParOf" srcId="{4D3E3D1B-8FC6-4605-8288-5315B344079D}" destId="{058F6760-8A4E-4935-9945-295D26137AA4}" srcOrd="12" destOrd="0" presId="urn:microsoft.com/office/officeart/2018/2/layout/IconLabelList"/>
    <dgm:cxn modelId="{97080054-F03C-4EDD-A83E-3CFD3AC3477D}" type="presParOf" srcId="{058F6760-8A4E-4935-9945-295D26137AA4}" destId="{468D76FF-E234-4010-91DA-8873A8DF8464}" srcOrd="0" destOrd="0" presId="urn:microsoft.com/office/officeart/2018/2/layout/IconLabelList"/>
    <dgm:cxn modelId="{ED11BDA0-F158-4993-B79A-FF7AC2F7417B}" type="presParOf" srcId="{058F6760-8A4E-4935-9945-295D26137AA4}" destId="{350B5C68-504E-4F88-8439-DB5E4D24227C}" srcOrd="1" destOrd="0" presId="urn:microsoft.com/office/officeart/2018/2/layout/IconLabelList"/>
    <dgm:cxn modelId="{CE472216-3928-4364-BC4F-C9107D63E54B}" type="presParOf" srcId="{058F6760-8A4E-4935-9945-295D26137AA4}" destId="{35711699-8072-4682-8473-ABEF037F5E6D}"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F9B24-E281-47B6-852F-BD7387B7222E}">
      <dsp:nvSpPr>
        <dsp:cNvPr id="0" name=""/>
        <dsp:cNvSpPr/>
      </dsp:nvSpPr>
      <dsp:spPr>
        <a:xfrm>
          <a:off x="774129" y="625692"/>
          <a:ext cx="1255425" cy="125542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2E4E9-C65B-4FB9-91DE-CDF6071A9E7C}">
      <dsp:nvSpPr>
        <dsp:cNvPr id="0" name=""/>
        <dsp:cNvSpPr/>
      </dsp:nvSpPr>
      <dsp:spPr>
        <a:xfrm>
          <a:off x="1041679" y="893242"/>
          <a:ext cx="720326" cy="720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A33412-E66F-49A9-9E16-6778B6DC67A5}">
      <dsp:nvSpPr>
        <dsp:cNvPr id="0" name=""/>
        <dsp:cNvSpPr/>
      </dsp:nvSpPr>
      <dsp:spPr>
        <a:xfrm>
          <a:off x="372805" y="227215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GB" sz="1300" kern="1200"/>
            <a:t>For festive events girls always had to wear white blouse and black skirt</a:t>
          </a:r>
          <a:endParaRPr lang="en-US" sz="1300" kern="1200"/>
        </a:p>
      </dsp:txBody>
      <dsp:txXfrm>
        <a:off x="372805" y="2272152"/>
        <a:ext cx="2058075" cy="720000"/>
      </dsp:txXfrm>
    </dsp:sp>
    <dsp:sp modelId="{10E9841B-4E91-425D-B0A3-96F00684694C}">
      <dsp:nvSpPr>
        <dsp:cNvPr id="0" name=""/>
        <dsp:cNvSpPr/>
      </dsp:nvSpPr>
      <dsp:spPr>
        <a:xfrm>
          <a:off x="3192368" y="625692"/>
          <a:ext cx="1255425" cy="125542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19102E-1C52-4331-833E-E183C1C0C825}">
      <dsp:nvSpPr>
        <dsp:cNvPr id="0" name=""/>
        <dsp:cNvSpPr/>
      </dsp:nvSpPr>
      <dsp:spPr>
        <a:xfrm>
          <a:off x="3459917" y="893242"/>
          <a:ext cx="720326" cy="720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806CDF-D7B4-470A-9EE5-39ED2522E8CD}">
      <dsp:nvSpPr>
        <dsp:cNvPr id="0" name=""/>
        <dsp:cNvSpPr/>
      </dsp:nvSpPr>
      <dsp:spPr>
        <a:xfrm>
          <a:off x="2791043" y="227215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GB" sz="1300" kern="1200"/>
            <a:t>There were pioneer and young communist organizations</a:t>
          </a:r>
          <a:endParaRPr lang="en-US" sz="1300" kern="1200"/>
        </a:p>
      </dsp:txBody>
      <dsp:txXfrm>
        <a:off x="2791043" y="2272152"/>
        <a:ext cx="2058075" cy="720000"/>
      </dsp:txXfrm>
    </dsp:sp>
    <dsp:sp modelId="{9AC880B6-5C07-4BE5-808B-61081B89A6FE}">
      <dsp:nvSpPr>
        <dsp:cNvPr id="0" name=""/>
        <dsp:cNvSpPr/>
      </dsp:nvSpPr>
      <dsp:spPr>
        <a:xfrm>
          <a:off x="5610606" y="625692"/>
          <a:ext cx="1255425" cy="125542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FC903-32C9-476F-9344-133E023E2740}">
      <dsp:nvSpPr>
        <dsp:cNvPr id="0" name=""/>
        <dsp:cNvSpPr/>
      </dsp:nvSpPr>
      <dsp:spPr>
        <a:xfrm>
          <a:off x="5878155" y="893242"/>
          <a:ext cx="720326" cy="720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9E1C53-7173-436F-B53A-4C1448BFC5D1}">
      <dsp:nvSpPr>
        <dsp:cNvPr id="0" name=""/>
        <dsp:cNvSpPr/>
      </dsp:nvSpPr>
      <dsp:spPr>
        <a:xfrm>
          <a:off x="5209281" y="227215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GB" sz="1300" kern="1200"/>
            <a:t>Reward for achievement usually was a book </a:t>
          </a:r>
          <a:endParaRPr lang="en-US" sz="1300" kern="1200"/>
        </a:p>
      </dsp:txBody>
      <dsp:txXfrm>
        <a:off x="5209281" y="2272152"/>
        <a:ext cx="2058075" cy="720000"/>
      </dsp:txXfrm>
    </dsp:sp>
    <dsp:sp modelId="{0C5ECE6D-F91A-4078-9CB0-3D52D6EFA172}">
      <dsp:nvSpPr>
        <dsp:cNvPr id="0" name=""/>
        <dsp:cNvSpPr/>
      </dsp:nvSpPr>
      <dsp:spPr>
        <a:xfrm>
          <a:off x="8028844" y="625692"/>
          <a:ext cx="1255425" cy="125542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6D023-115E-4CFC-8CE5-CA5483C6EFF4}">
      <dsp:nvSpPr>
        <dsp:cNvPr id="0" name=""/>
        <dsp:cNvSpPr/>
      </dsp:nvSpPr>
      <dsp:spPr>
        <a:xfrm>
          <a:off x="8296394" y="893242"/>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A135C8-8BD7-4935-B8F4-26C15C3B62C4}">
      <dsp:nvSpPr>
        <dsp:cNvPr id="0" name=""/>
        <dsp:cNvSpPr/>
      </dsp:nvSpPr>
      <dsp:spPr>
        <a:xfrm>
          <a:off x="7627519" y="2272152"/>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School march parades were very popular back then</a:t>
          </a:r>
        </a:p>
      </dsp:txBody>
      <dsp:txXfrm>
        <a:off x="7627519" y="2272152"/>
        <a:ext cx="205807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45D77-34D8-4AD0-8931-0BEB6D21244C}">
      <dsp:nvSpPr>
        <dsp:cNvPr id="0" name=""/>
        <dsp:cNvSpPr/>
      </dsp:nvSpPr>
      <dsp:spPr>
        <a:xfrm>
          <a:off x="349024" y="1169967"/>
          <a:ext cx="561621" cy="5616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E432D2-0311-4969-954F-5963DD771396}">
      <dsp:nvSpPr>
        <dsp:cNvPr id="0" name=""/>
        <dsp:cNvSpPr/>
      </dsp:nvSpPr>
      <dsp:spPr>
        <a:xfrm>
          <a:off x="5811" y="1948659"/>
          <a:ext cx="1248046" cy="49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err="1"/>
            <a:t>Kokle</a:t>
          </a:r>
          <a:r>
            <a:rPr lang="en-GB" sz="1200" kern="1200" dirty="0"/>
            <a:t> circle (a Latvian national musical instrument similar to the harp/zither)</a:t>
          </a:r>
          <a:endParaRPr lang="en-US" sz="1200" kern="1200" dirty="0"/>
        </a:p>
      </dsp:txBody>
      <dsp:txXfrm>
        <a:off x="5811" y="1948659"/>
        <a:ext cx="1248046" cy="499218"/>
      </dsp:txXfrm>
    </dsp:sp>
    <dsp:sp modelId="{5A6833BF-6523-40AE-9B55-DEB428DD9683}">
      <dsp:nvSpPr>
        <dsp:cNvPr id="0" name=""/>
        <dsp:cNvSpPr/>
      </dsp:nvSpPr>
      <dsp:spPr>
        <a:xfrm>
          <a:off x="1815479" y="1169967"/>
          <a:ext cx="561621" cy="5616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349D38-591E-4489-BBAE-5AEEAC7AE25C}">
      <dsp:nvSpPr>
        <dsp:cNvPr id="0" name=""/>
        <dsp:cNvSpPr/>
      </dsp:nvSpPr>
      <dsp:spPr>
        <a:xfrm>
          <a:off x="1472266" y="1948659"/>
          <a:ext cx="1248046" cy="49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Cattle breeding circle </a:t>
          </a:r>
          <a:endParaRPr lang="en-US" sz="1300" kern="1200"/>
        </a:p>
      </dsp:txBody>
      <dsp:txXfrm>
        <a:off x="1472266" y="1948659"/>
        <a:ext cx="1248046" cy="499218"/>
      </dsp:txXfrm>
    </dsp:sp>
    <dsp:sp modelId="{38C54D47-5B0D-4820-8520-149AB2686716}">
      <dsp:nvSpPr>
        <dsp:cNvPr id="0" name=""/>
        <dsp:cNvSpPr/>
      </dsp:nvSpPr>
      <dsp:spPr>
        <a:xfrm>
          <a:off x="3281934" y="1169967"/>
          <a:ext cx="561621" cy="5616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14BF42-43C9-4ABB-ADC5-D1DC0C1F2988}">
      <dsp:nvSpPr>
        <dsp:cNvPr id="0" name=""/>
        <dsp:cNvSpPr/>
      </dsp:nvSpPr>
      <dsp:spPr>
        <a:xfrm>
          <a:off x="2938721" y="1948659"/>
          <a:ext cx="1248046" cy="49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Physical education circle</a:t>
          </a:r>
          <a:endParaRPr lang="en-US" sz="1300" kern="1200"/>
        </a:p>
      </dsp:txBody>
      <dsp:txXfrm>
        <a:off x="2938721" y="1948659"/>
        <a:ext cx="1248046" cy="499218"/>
      </dsp:txXfrm>
    </dsp:sp>
    <dsp:sp modelId="{086ADF35-DE6D-450A-8D33-779A88118D8E}">
      <dsp:nvSpPr>
        <dsp:cNvPr id="0" name=""/>
        <dsp:cNvSpPr/>
      </dsp:nvSpPr>
      <dsp:spPr>
        <a:xfrm>
          <a:off x="4748389" y="1169967"/>
          <a:ext cx="561621" cy="5616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7C3587-D3EA-4A1D-9DCA-5CCD6BEF52BB}">
      <dsp:nvSpPr>
        <dsp:cNvPr id="0" name=""/>
        <dsp:cNvSpPr/>
      </dsp:nvSpPr>
      <dsp:spPr>
        <a:xfrm>
          <a:off x="4405176" y="1948659"/>
          <a:ext cx="1248046" cy="49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Choir-mandatory</a:t>
          </a:r>
          <a:endParaRPr lang="en-US" sz="1300" kern="1200"/>
        </a:p>
      </dsp:txBody>
      <dsp:txXfrm>
        <a:off x="4405176" y="1948659"/>
        <a:ext cx="1248046" cy="499218"/>
      </dsp:txXfrm>
    </dsp:sp>
    <dsp:sp modelId="{2276A9F8-3D6E-4C33-89C4-14A29EAA0E67}">
      <dsp:nvSpPr>
        <dsp:cNvPr id="0" name=""/>
        <dsp:cNvSpPr/>
      </dsp:nvSpPr>
      <dsp:spPr>
        <a:xfrm>
          <a:off x="6214844" y="1169967"/>
          <a:ext cx="561621" cy="5616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81D571-6B8B-4716-A88A-974747B4353D}">
      <dsp:nvSpPr>
        <dsp:cNvPr id="0" name=""/>
        <dsp:cNvSpPr/>
      </dsp:nvSpPr>
      <dsp:spPr>
        <a:xfrm>
          <a:off x="5871631" y="1948659"/>
          <a:ext cx="1248046" cy="49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Folk dance circle</a:t>
          </a:r>
          <a:endParaRPr lang="en-US" sz="1300" kern="1200"/>
        </a:p>
      </dsp:txBody>
      <dsp:txXfrm>
        <a:off x="5871631" y="1948659"/>
        <a:ext cx="1248046" cy="499218"/>
      </dsp:txXfrm>
    </dsp:sp>
    <dsp:sp modelId="{307A8DFC-A444-4783-A334-9A3516320375}">
      <dsp:nvSpPr>
        <dsp:cNvPr id="0" name=""/>
        <dsp:cNvSpPr/>
      </dsp:nvSpPr>
      <dsp:spPr>
        <a:xfrm>
          <a:off x="7681299" y="1169967"/>
          <a:ext cx="561621" cy="5616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47D243-9095-47E4-8689-4FB0BB5E6ADE}">
      <dsp:nvSpPr>
        <dsp:cNvPr id="0" name=""/>
        <dsp:cNvSpPr/>
      </dsp:nvSpPr>
      <dsp:spPr>
        <a:xfrm>
          <a:off x="7338086" y="1948659"/>
          <a:ext cx="1248046" cy="49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Chess circle</a:t>
          </a:r>
          <a:endParaRPr lang="en-US" sz="1300" kern="1200"/>
        </a:p>
      </dsp:txBody>
      <dsp:txXfrm>
        <a:off x="7338086" y="1948659"/>
        <a:ext cx="1248046" cy="499218"/>
      </dsp:txXfrm>
    </dsp:sp>
    <dsp:sp modelId="{468D76FF-E234-4010-91DA-8873A8DF8464}">
      <dsp:nvSpPr>
        <dsp:cNvPr id="0" name=""/>
        <dsp:cNvSpPr/>
      </dsp:nvSpPr>
      <dsp:spPr>
        <a:xfrm>
          <a:off x="9147754" y="1169967"/>
          <a:ext cx="561621" cy="56162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711699-8072-4682-8473-ABEF037F5E6D}">
      <dsp:nvSpPr>
        <dsp:cNvPr id="0" name=""/>
        <dsp:cNvSpPr/>
      </dsp:nvSpPr>
      <dsp:spPr>
        <a:xfrm>
          <a:off x="8804541" y="1948659"/>
          <a:ext cx="1248046" cy="49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Typewriting circle</a:t>
          </a:r>
          <a:endParaRPr lang="en-US" sz="1300" kern="1200"/>
        </a:p>
      </dsp:txBody>
      <dsp:txXfrm>
        <a:off x="8804541" y="1948659"/>
        <a:ext cx="1248046" cy="499218"/>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9A938321-F356-4A3A-BD13-A71181F9D6B0}" type="slidenum">
              <a:rPr lang="lv-LV" smtClean="0"/>
              <a:pPr/>
              <a:t>‹#›</a:t>
            </a:fld>
            <a:endParaRPr lang="lv-LV"/>
          </a:p>
        </p:txBody>
      </p:sp>
    </p:spTree>
    <p:extLst>
      <p:ext uri="{BB962C8B-B14F-4D97-AF65-F5344CB8AC3E}">
        <p14:creationId xmlns:p14="http://schemas.microsoft.com/office/powerpoint/2010/main" val="137302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357707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235851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67493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9D62946-617A-4AE2-9476-D2727E0E7867}" type="datetimeFigureOut">
              <a:rPr lang="lv-LV" smtClean="0"/>
              <a:pPr/>
              <a:t>07.02.2020</a:t>
            </a:fld>
            <a:endParaRPr lang="lv-LV"/>
          </a:p>
        </p:txBody>
      </p:sp>
      <p:sp>
        <p:nvSpPr>
          <p:cNvPr id="5" name="Footer Placeholder 4"/>
          <p:cNvSpPr>
            <a:spLocks noGrp="1"/>
          </p:cNvSpPr>
          <p:nvPr>
            <p:ph type="ftr" sz="quarter" idx="11"/>
          </p:nvPr>
        </p:nvSpPr>
        <p:spPr>
          <a:xfrm>
            <a:off x="2182708" y="6272784"/>
            <a:ext cx="6327648" cy="365125"/>
          </a:xfrm>
        </p:spPr>
        <p:txBody>
          <a:bodyPr/>
          <a:lstStyle/>
          <a:p>
            <a:endParaRPr lang="lv-LV"/>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9A938321-F356-4A3A-BD13-A71181F9D6B0}" type="slidenum">
              <a:rPr lang="lv-LV" smtClean="0"/>
              <a:pPr/>
              <a:t>‹#›</a:t>
            </a:fld>
            <a:endParaRPr lang="lv-LV"/>
          </a:p>
        </p:txBody>
      </p:sp>
    </p:spTree>
    <p:extLst>
      <p:ext uri="{BB962C8B-B14F-4D97-AF65-F5344CB8AC3E}">
        <p14:creationId xmlns:p14="http://schemas.microsoft.com/office/powerpoint/2010/main" val="230833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177802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295514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228005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262202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D62946-617A-4AE2-9476-D2727E0E7867}" type="datetimeFigureOut">
              <a:rPr lang="lv-LV" smtClean="0"/>
              <a:pPr/>
              <a:t>07.02.2020</a:t>
            </a:fld>
            <a:endParaRPr lang="lv-LV"/>
          </a:p>
        </p:txBody>
      </p:sp>
      <p:sp>
        <p:nvSpPr>
          <p:cNvPr id="6" name="Footer Placeholder 5"/>
          <p:cNvSpPr>
            <a:spLocks noGrp="1"/>
          </p:cNvSpPr>
          <p:nvPr>
            <p:ph type="ftr" sz="quarter" idx="11"/>
          </p:nvPr>
        </p:nvSpPr>
        <p:spPr/>
        <p:txBody>
          <a:bodyPr/>
          <a:lstStyle/>
          <a:p>
            <a:endParaRPr lang="lv-LV"/>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374981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D62946-617A-4AE2-9476-D2727E0E7867}" type="datetimeFigureOut">
              <a:rPr lang="lv-LV" smtClean="0"/>
              <a:pPr/>
              <a:t>07.02.2020</a:t>
            </a:fld>
            <a:endParaRPr lang="lv-LV"/>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9A938321-F356-4A3A-BD13-A71181F9D6B0}" type="slidenum">
              <a:rPr lang="lv-LV" smtClean="0"/>
              <a:pPr/>
              <a:t>‹#›</a:t>
            </a:fld>
            <a:endParaRPr lang="lv-LV"/>
          </a:p>
        </p:txBody>
      </p:sp>
    </p:spTree>
    <p:extLst>
      <p:ext uri="{BB962C8B-B14F-4D97-AF65-F5344CB8AC3E}">
        <p14:creationId xmlns:p14="http://schemas.microsoft.com/office/powerpoint/2010/main" val="1435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9D62946-617A-4AE2-9476-D2727E0E7867}" type="datetimeFigureOut">
              <a:rPr lang="lv-LV" smtClean="0"/>
              <a:pPr/>
              <a:t>07.02.2020</a:t>
            </a:fld>
            <a:endParaRPr lang="lv-LV"/>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lv-LV"/>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9A938321-F356-4A3A-BD13-A71181F9D6B0}" type="slidenum">
              <a:rPr lang="lv-LV" smtClean="0"/>
              <a:pPr/>
              <a:t>‹#›</a:t>
            </a:fld>
            <a:endParaRPr lang="lv-LV"/>
          </a:p>
        </p:txBody>
      </p:sp>
    </p:spTree>
    <p:extLst>
      <p:ext uri="{BB962C8B-B14F-4D97-AF65-F5344CB8AC3E}">
        <p14:creationId xmlns:p14="http://schemas.microsoft.com/office/powerpoint/2010/main" val="180058881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5.emf"/><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6.jpeg"/><Relationship Id="rId5" Type="http://schemas.microsoft.com/office/2007/relationships/hdphoto" Target="../media/hdphoto2.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1.wdp"/><Relationship Id="rId7" Type="http://schemas.openxmlformats.org/officeDocument/2006/relationships/diagramLayout" Target="../diagrams/layout1.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6">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Virsraksts 1"/>
          <p:cNvSpPr>
            <a:spLocks noGrp="1"/>
          </p:cNvSpPr>
          <p:nvPr>
            <p:ph type="ctrTitle"/>
          </p:nvPr>
        </p:nvSpPr>
        <p:spPr>
          <a:xfrm>
            <a:off x="1051560" y="643468"/>
            <a:ext cx="9966960" cy="3592432"/>
          </a:xfrm>
        </p:spPr>
        <p:txBody>
          <a:bodyPr>
            <a:normAutofit/>
          </a:bodyPr>
          <a:lstStyle/>
          <a:p>
            <a:r>
              <a:rPr lang="lv-LV" sz="7400">
                <a:latin typeface="Lucida Calligraphy" panose="03010101010101010101" pitchFamily="66" charset="0"/>
                <a:ea typeface="Arial Unicode MS" panose="020B0604020202020204" pitchFamily="34" charset="-128"/>
                <a:cs typeface="Arial Unicode MS" panose="020B0604020202020204" pitchFamily="34" charset="-128"/>
              </a:rPr>
              <a:t>Education in school until 1990 and</a:t>
            </a:r>
            <a:r>
              <a:rPr lang="en-US" sz="7400">
                <a:latin typeface="Lucida Calligraphy" panose="03010101010101010101" pitchFamily="66" charset="0"/>
                <a:ea typeface="Arial Unicode MS" panose="020B0604020202020204" pitchFamily="34" charset="-128"/>
                <a:cs typeface="Arial Unicode MS" panose="020B0604020202020204" pitchFamily="34" charset="-128"/>
              </a:rPr>
              <a:t> today</a:t>
            </a:r>
            <a:endParaRPr lang="lv-LV" sz="7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8">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DCECFD5-4C30-4892-9FF0-540E17955A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10245590" y="5111496"/>
            <a:chExt cx="1080904" cy="1080902"/>
          </a:xfrm>
        </p:grpSpPr>
        <p:sp>
          <p:nvSpPr>
            <p:cNvPr id="12" name="Oval 11">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5590" y="5111496"/>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53681" y="5219586"/>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17531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ttēls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912" y="2145767"/>
            <a:ext cx="3413759" cy="2560320"/>
          </a:xfrm>
          <a:prstGeom prst="rect">
            <a:avLst/>
          </a:prstGeom>
        </p:spPr>
      </p:pic>
      <p:cxnSp>
        <p:nvCxnSpPr>
          <p:cNvPr id="11" name="Straight Connector 10">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Attēl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27911" y="2145767"/>
            <a:ext cx="3413759" cy="2560320"/>
          </a:xfrm>
          <a:prstGeom prst="rect">
            <a:avLst/>
          </a:prstGeom>
        </p:spPr>
      </p:pic>
      <p:cxnSp>
        <p:nvCxnSpPr>
          <p:cNvPr id="13" name="Straight Connector 12">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Attēls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09006" y="2145767"/>
            <a:ext cx="3413759" cy="2560320"/>
          </a:xfrm>
          <a:prstGeom prst="rect">
            <a:avLst/>
          </a:prstGeom>
        </p:spPr>
      </p:pic>
      <p:cxnSp>
        <p:nvCxnSpPr>
          <p:cNvPr id="15" name="Straight Connector 14">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Attēls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93942" y="2145767"/>
            <a:ext cx="3413759" cy="2560320"/>
          </a:xfrm>
          <a:prstGeom prst="rect">
            <a:avLst/>
          </a:prstGeom>
        </p:spPr>
      </p:pic>
    </p:spTree>
    <p:extLst>
      <p:ext uri="{BB962C8B-B14F-4D97-AF65-F5344CB8AC3E}">
        <p14:creationId xmlns:p14="http://schemas.microsoft.com/office/powerpoint/2010/main" val="2997455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irsraksts 1"/>
          <p:cNvSpPr>
            <a:spLocks noGrp="1"/>
          </p:cNvSpPr>
          <p:nvPr>
            <p:ph type="title"/>
          </p:nvPr>
        </p:nvSpPr>
        <p:spPr>
          <a:xfrm>
            <a:off x="1069848" y="484632"/>
            <a:ext cx="10058400" cy="1609344"/>
          </a:xfrm>
        </p:spPr>
        <p:txBody>
          <a:bodyPr vert="horz" lIns="91440" tIns="45720" rIns="91440" bIns="45720" rtlCol="0" anchor="ctr">
            <a:normAutofit/>
          </a:bodyPr>
          <a:lstStyle/>
          <a:p>
            <a:r>
              <a:rPr lang="en-US"/>
              <a:t>Rules in the school</a:t>
            </a:r>
          </a:p>
        </p:txBody>
      </p:sp>
      <p:sp>
        <p:nvSpPr>
          <p:cNvPr id="3" name="Satura vietturis 2"/>
          <p:cNvSpPr>
            <a:spLocks noGrp="1"/>
          </p:cNvSpPr>
          <p:nvPr>
            <p:ph sz="half" idx="1"/>
          </p:nvPr>
        </p:nvSpPr>
        <p:spPr>
          <a:xfrm>
            <a:off x="1069848" y="2320412"/>
            <a:ext cx="4780536" cy="3851787"/>
          </a:xfrm>
        </p:spPr>
        <p:txBody>
          <a:bodyPr vert="horz" lIns="91440" tIns="45720" rIns="91440" bIns="45720" rtlCol="0">
            <a:normAutofit fontScale="92500" lnSpcReduction="20000"/>
          </a:bodyPr>
          <a:lstStyle/>
          <a:p>
            <a:r>
              <a:rPr lang="en-US" dirty="0"/>
              <a:t>The order in school was much tougher. During breaks pupils had to walk around the hallway in pairs and by holding hands.</a:t>
            </a:r>
          </a:p>
          <a:p>
            <a:r>
              <a:rPr lang="en-US" dirty="0"/>
              <a:t>Pupils carried the wood themselves, cleaned the classrooms and had to help in the kitchen. Every class had a schedule for their duties.</a:t>
            </a:r>
          </a:p>
          <a:p>
            <a:r>
              <a:rPr lang="en-US" dirty="0"/>
              <a:t>The misbehaviour of pupils was reflected on a wallpaper in the hallway. In later years, class on duty produced a report that was read out in the mornings in front of entire school. Each offender was deeply ashamed of the violations committed.</a:t>
            </a:r>
          </a:p>
        </p:txBody>
      </p:sp>
      <p:sp>
        <p:nvSpPr>
          <p:cNvPr id="20" name="Oval 1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1" name="Satura vietturis 4">
            <a:extLst>
              <a:ext uri="{FF2B5EF4-FFF2-40B4-BE49-F238E27FC236}">
                <a16:creationId xmlns:a16="http://schemas.microsoft.com/office/drawing/2014/main" id="{02CA7A5B-6FD7-4771-ADF3-2E91F5E94BB7}"/>
              </a:ext>
            </a:extLst>
          </p:cNvPr>
          <p:cNvPicPr>
            <a:picLocks noGrp="1" noChangeAspect="1"/>
          </p:cNvPicPr>
          <p:nvPr>
            <p:ph sz="half" idx="2"/>
          </p:nvPr>
        </p:nvPicPr>
        <p:blipFill>
          <a:blip r:embed="rId6" cstate="print"/>
          <a:stretch>
            <a:fillRect/>
          </a:stretch>
        </p:blipFill>
        <p:spPr>
          <a:xfrm>
            <a:off x="5896616" y="2170167"/>
            <a:ext cx="5310880" cy="3961076"/>
          </a:xfrm>
          <a:prstGeom prst="rect">
            <a:avLst/>
          </a:prstGeom>
        </p:spPr>
      </p:pic>
    </p:spTree>
    <p:extLst>
      <p:ext uri="{BB962C8B-B14F-4D97-AF65-F5344CB8AC3E}">
        <p14:creationId xmlns:p14="http://schemas.microsoft.com/office/powerpoint/2010/main" val="3383117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1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1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irsraksts 1"/>
          <p:cNvSpPr>
            <a:spLocks noGrp="1"/>
          </p:cNvSpPr>
          <p:nvPr>
            <p:ph type="title"/>
          </p:nvPr>
        </p:nvSpPr>
        <p:spPr>
          <a:xfrm>
            <a:off x="1069848" y="484632"/>
            <a:ext cx="10058400" cy="1609344"/>
          </a:xfrm>
        </p:spPr>
        <p:txBody>
          <a:bodyPr vert="horz" lIns="91440" tIns="45720" rIns="91440" bIns="45720" rtlCol="0" anchor="ctr">
            <a:normAutofit/>
          </a:bodyPr>
          <a:lstStyle/>
          <a:p>
            <a:r>
              <a:rPr lang="en-US"/>
              <a:t>Conclusions</a:t>
            </a:r>
          </a:p>
        </p:txBody>
      </p:sp>
      <p:sp>
        <p:nvSpPr>
          <p:cNvPr id="36" name="Satura vietturis 2"/>
          <p:cNvSpPr>
            <a:spLocks noGrp="1"/>
          </p:cNvSpPr>
          <p:nvPr>
            <p:ph sz="half" idx="1"/>
          </p:nvPr>
        </p:nvSpPr>
        <p:spPr>
          <a:xfrm>
            <a:off x="1069848" y="2320412"/>
            <a:ext cx="10058400" cy="3851787"/>
          </a:xfrm>
        </p:spPr>
        <p:txBody>
          <a:bodyPr vert="horz" lIns="91440" tIns="45720" rIns="91440" bIns="45720" rtlCol="0">
            <a:normAutofit/>
          </a:bodyPr>
          <a:lstStyle/>
          <a:p>
            <a:r>
              <a:rPr lang="en-US"/>
              <a:t>A lot has changed since then -books, classes, events, teachers, pupils themselves and order in the school.</a:t>
            </a:r>
          </a:p>
          <a:p>
            <a:r>
              <a:rPr lang="en-US"/>
              <a:t>There are no uniforms in many schools today. Is it good or bad – that is a decision to be made everyone by themselves.</a:t>
            </a:r>
          </a:p>
          <a:p>
            <a:r>
              <a:rPr lang="en-US"/>
              <a:t>Length of the classes and semesters and the diversity of subjects have changed. Today books are no longer used so often, and the amount of classes have diminished.</a:t>
            </a:r>
          </a:p>
          <a:p>
            <a:r>
              <a:rPr lang="en-US"/>
              <a:t>Grades could be earned at every class e.g. for homework, attitude in class and specific topics.</a:t>
            </a:r>
          </a:p>
          <a:p>
            <a:endParaRPr lang="en-US"/>
          </a:p>
        </p:txBody>
      </p:sp>
      <p:sp>
        <p:nvSpPr>
          <p:cNvPr id="20" name="Oval 1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65837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1"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irsraksts 1"/>
          <p:cNvSpPr>
            <a:spLocks noGrp="1"/>
          </p:cNvSpPr>
          <p:nvPr>
            <p:ph type="title"/>
          </p:nvPr>
        </p:nvSpPr>
        <p:spPr>
          <a:xfrm>
            <a:off x="1069848" y="484632"/>
            <a:ext cx="10058400" cy="1609344"/>
          </a:xfrm>
        </p:spPr>
        <p:txBody>
          <a:bodyPr vert="horz" lIns="91440" tIns="45720" rIns="91440" bIns="45720" rtlCol="0" anchor="ctr">
            <a:normAutofit/>
          </a:bodyPr>
          <a:lstStyle/>
          <a:p>
            <a:r>
              <a:rPr lang="en-US"/>
              <a:t>Conclusions</a:t>
            </a:r>
          </a:p>
        </p:txBody>
      </p:sp>
      <p:sp>
        <p:nvSpPr>
          <p:cNvPr id="26" name="Satura vietturis 2"/>
          <p:cNvSpPr>
            <a:spLocks noGrp="1"/>
          </p:cNvSpPr>
          <p:nvPr>
            <p:ph sz="half" idx="1"/>
          </p:nvPr>
        </p:nvSpPr>
        <p:spPr>
          <a:xfrm>
            <a:off x="1069848" y="2320412"/>
            <a:ext cx="10058400" cy="3851787"/>
          </a:xfrm>
        </p:spPr>
        <p:txBody>
          <a:bodyPr vert="horz" lIns="91440" tIns="45720" rIns="91440" bIns="45720" rtlCol="0">
            <a:normAutofit/>
          </a:bodyPr>
          <a:lstStyle/>
          <a:p>
            <a:r>
              <a:rPr lang="en-US"/>
              <a:t>Pupils still receive statements after each semester, apprises and honours.</a:t>
            </a:r>
          </a:p>
          <a:p>
            <a:r>
              <a:rPr lang="en-US"/>
              <a:t>Periods between lessons don’t have to be spent walking up and down the hallway holding hands anymore. </a:t>
            </a:r>
          </a:p>
          <a:p>
            <a:r>
              <a:rPr lang="en-US"/>
              <a:t>Pupils are not afraid from teachers anymore and are standing up to them. </a:t>
            </a:r>
          </a:p>
          <a:p>
            <a:r>
              <a:rPr lang="en-US"/>
              <a:t>Pupils do nonsense bunkums even more that they used to. It used to be very rare that there was fight in school. Nowadays it happens more often, and everyone knows about it immediately. </a:t>
            </a:r>
          </a:p>
          <a:p>
            <a:endParaRPr lang="en-US"/>
          </a:p>
        </p:txBody>
      </p:sp>
      <p:sp>
        <p:nvSpPr>
          <p:cNvPr id="20" name="Oval 1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647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5">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1051560" y="1110054"/>
            <a:ext cx="6558608" cy="4580300"/>
          </a:xfrm>
        </p:spPr>
        <p:txBody>
          <a:bodyPr>
            <a:normAutofit/>
          </a:bodyPr>
          <a:lstStyle/>
          <a:p>
            <a:pPr algn="r"/>
            <a:r>
              <a:rPr lang="lv-LV" sz="5500">
                <a:latin typeface="Lucida Calligraphy" panose="03010101010101010101" pitchFamily="66" charset="0"/>
              </a:rPr>
              <a:t>After school activities </a:t>
            </a:r>
            <a:r>
              <a:rPr lang="en-US" sz="5500">
                <a:latin typeface="Lucida Calligraphy" panose="03010101010101010101" pitchFamily="66" charset="0"/>
              </a:rPr>
              <a:t>in the 20</a:t>
            </a:r>
            <a:r>
              <a:rPr lang="en-US" sz="5500" baseline="30000">
                <a:latin typeface="Lucida Calligraphy" panose="03010101010101010101" pitchFamily="66" charset="0"/>
              </a:rPr>
              <a:t>th</a:t>
            </a:r>
            <a:r>
              <a:rPr lang="en-US" sz="5500">
                <a:latin typeface="Lucida Calligraphy" panose="03010101010101010101" pitchFamily="66" charset="0"/>
              </a:rPr>
              <a:t> century</a:t>
            </a:r>
            <a:r>
              <a:rPr lang="lv-LV" sz="5500">
                <a:latin typeface="Lucida Calligraphy" panose="03010101010101010101" pitchFamily="66" charset="0"/>
              </a:rPr>
              <a:t> and today</a:t>
            </a:r>
          </a:p>
        </p:txBody>
      </p:sp>
      <p:sp>
        <p:nvSpPr>
          <p:cNvPr id="50" name="Rectangle 37">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45" name="Oval 44">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 name="Oval 45">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883612" y="484632"/>
            <a:ext cx="3816774" cy="1609344"/>
          </a:xfrm>
          <a:ln>
            <a:noFill/>
          </a:ln>
        </p:spPr>
        <p:txBody>
          <a:bodyPr vert="horz" lIns="91440" tIns="45720" rIns="91440" bIns="45720" rtlCol="0" anchor="ctr">
            <a:normAutofit/>
          </a:bodyPr>
          <a:lstStyle/>
          <a:p>
            <a:r>
              <a:rPr lang="en-US" sz="3600" dirty="0"/>
              <a:t>September 1st (First day of school) </a:t>
            </a:r>
          </a:p>
        </p:txBody>
      </p:sp>
      <p:pic>
        <p:nvPicPr>
          <p:cNvPr id="5" name="Picture 2" descr="C:\Users\Skolens\AppData\Local\Temp\20180903_093358.jpg"/>
          <p:cNvPicPr>
            <a:picLocks noGrp="1" noChangeAspect="1" noChangeArrowheads="1"/>
          </p:cNvPicPr>
          <p:nvPr>
            <p:ph sz="half" idx="2"/>
          </p:nvPr>
        </p:nvPicPr>
        <p:blipFill rotWithShape="1">
          <a:blip r:embed="rId6" cstate="print"/>
          <a:srcRect l="17444"/>
          <a:stretch/>
        </p:blipFill>
        <p:spPr bwMode="auto">
          <a:xfrm>
            <a:off x="3343" y="10"/>
            <a:ext cx="7548923" cy="6857990"/>
          </a:xfrm>
          <a:prstGeom prst="rect">
            <a:avLst/>
          </a:prstGeom>
          <a:noFill/>
        </p:spPr>
      </p:pic>
      <p:sp>
        <p:nvSpPr>
          <p:cNvPr id="2" name="Content Placeholder 1"/>
          <p:cNvSpPr>
            <a:spLocks noGrp="1"/>
          </p:cNvSpPr>
          <p:nvPr>
            <p:ph sz="half" idx="1"/>
          </p:nvPr>
        </p:nvSpPr>
        <p:spPr>
          <a:xfrm>
            <a:off x="7883611" y="2121408"/>
            <a:ext cx="3816774" cy="4050792"/>
          </a:xfrm>
        </p:spPr>
        <p:txBody>
          <a:bodyPr vert="horz" lIns="91440" tIns="45720" rIns="91440" bIns="45720" rtlCol="0">
            <a:normAutofit/>
          </a:bodyPr>
          <a:lstStyle/>
          <a:p>
            <a:r>
              <a:rPr lang="en-US" b="1" u="sng" dirty="0"/>
              <a:t>Then</a:t>
            </a:r>
            <a:r>
              <a:rPr lang="en-US" dirty="0"/>
              <a:t>: Pupils came to school with flowers, for their teachers, dressed in celebratory uniforms. Festive opening ceremony followed by regular school day with lessons. </a:t>
            </a:r>
          </a:p>
          <a:p>
            <a:r>
              <a:rPr lang="en-US" b="1" u="sng" dirty="0"/>
              <a:t>Now</a:t>
            </a:r>
            <a:r>
              <a:rPr lang="en-US" dirty="0"/>
              <a:t>: Flowers for teachers are optional. No lessons that day, just festive events.</a:t>
            </a:r>
          </a:p>
        </p:txBody>
      </p:sp>
      <p:grpSp>
        <p:nvGrpSpPr>
          <p:cNvPr id="16" name="Group 1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01C40124-1649-4FF2-8F64-C8284EB9F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9" name="Oval 58">
              <a:extLst>
                <a:ext uri="{FF2B5EF4-FFF2-40B4-BE49-F238E27FC236}">
                  <a16:creationId xmlns:a16="http://schemas.microsoft.com/office/drawing/2014/main" id="{086727CD-9977-4B25-9516-2B6E06AA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0" name="Oval 59">
              <a:extLst>
                <a:ext uri="{FF2B5EF4-FFF2-40B4-BE49-F238E27FC236}">
                  <a16:creationId xmlns:a16="http://schemas.microsoft.com/office/drawing/2014/main" id="{219F4D31-E06B-4B98-A1F1-A29AFCBDD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62" name="Rectangle 6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9" name="Content Placeholder 8" descr="Screenshot_20200130-113539.png">
            <a:extLst>
              <a:ext uri="{FF2B5EF4-FFF2-40B4-BE49-F238E27FC236}">
                <a16:creationId xmlns:a16="http://schemas.microsoft.com/office/drawing/2014/main" id="{FE14BB2D-5473-4176-B222-AF2EB24F84BF}"/>
              </a:ext>
            </a:extLst>
          </p:cNvPr>
          <p:cNvPicPr>
            <a:picLocks noGrp="1" noChangeAspect="1"/>
          </p:cNvPicPr>
          <p:nvPr>
            <p:ph sz="half" idx="2"/>
          </p:nvPr>
        </p:nvPicPr>
        <p:blipFill rotWithShape="1">
          <a:blip r:embed="rId4" cstate="print"/>
          <a:srcRect t="33318" r="-1" b="34856"/>
          <a:stretch/>
        </p:blipFill>
        <p:spPr>
          <a:xfrm>
            <a:off x="6256867" y="634797"/>
            <a:ext cx="4950629" cy="2801014"/>
          </a:xfrm>
          <a:prstGeom prst="rect">
            <a:avLst/>
          </a:prstGeom>
        </p:spPr>
      </p:pic>
      <p:sp>
        <p:nvSpPr>
          <p:cNvPr id="64" name="Rectangle 6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5">
              <a:alphaModFix amt="9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85456" y="4162031"/>
            <a:ext cx="4543683" cy="1767141"/>
          </a:xfrm>
        </p:spPr>
        <p:txBody>
          <a:bodyPr vert="horz" lIns="91440" tIns="45720" rIns="91440" bIns="45720" rtlCol="0" anchor="ctr">
            <a:normAutofit/>
          </a:bodyPr>
          <a:lstStyle/>
          <a:p>
            <a:pPr algn="r"/>
            <a:r>
              <a:rPr lang="en-US" sz="3400" dirty="0"/>
              <a:t>Autumn harvest festival / </a:t>
            </a:r>
            <a:r>
              <a:rPr lang="en-US" sz="3400" dirty="0" err="1"/>
              <a:t>Miķeļdiena</a:t>
            </a:r>
            <a:r>
              <a:rPr lang="en-US" sz="3400" dirty="0"/>
              <a:t> (Latvian autumn equinox)</a:t>
            </a:r>
          </a:p>
        </p:txBody>
      </p:sp>
      <p:pic>
        <p:nvPicPr>
          <p:cNvPr id="14" name="Picture 2" descr="A group of people standing in a room&#10;&#10;Description automatically generated">
            <a:extLst>
              <a:ext uri="{FF2B5EF4-FFF2-40B4-BE49-F238E27FC236}">
                <a16:creationId xmlns:a16="http://schemas.microsoft.com/office/drawing/2014/main" id="{28B8A971-8038-4A6C-A3EB-F2B1CA46D7E1}"/>
              </a:ext>
            </a:extLst>
          </p:cNvPr>
          <p:cNvPicPr>
            <a:picLocks noGrp="1" noChangeAspect="1" noChangeArrowheads="1"/>
          </p:cNvPicPr>
          <p:nvPr>
            <p:ph sz="half" idx="1"/>
          </p:nvPr>
        </p:nvPicPr>
        <p:blipFill rotWithShape="1">
          <a:blip r:embed="rId7" cstate="print"/>
          <a:srcRect l="24487" r="21317" b="-3"/>
          <a:stretch/>
        </p:blipFill>
        <p:spPr bwMode="auto">
          <a:xfrm>
            <a:off x="2094851" y="505223"/>
            <a:ext cx="2729934" cy="3060160"/>
          </a:xfrm>
          <a:prstGeom prst="rect">
            <a:avLst/>
          </a:prstGeom>
          <a:noFill/>
        </p:spPr>
      </p:pic>
      <p:sp>
        <p:nvSpPr>
          <p:cNvPr id="8" name="Text Placeholder 7">
            <a:extLst>
              <a:ext uri="{FF2B5EF4-FFF2-40B4-BE49-F238E27FC236}">
                <a16:creationId xmlns:a16="http://schemas.microsoft.com/office/drawing/2014/main" id="{50E1686F-C1A1-4B11-916C-7F140E829859}"/>
              </a:ext>
            </a:extLst>
          </p:cNvPr>
          <p:cNvSpPr>
            <a:spLocks noGrp="1"/>
          </p:cNvSpPr>
          <p:nvPr>
            <p:ph type="body" idx="4294967295"/>
          </p:nvPr>
        </p:nvSpPr>
        <p:spPr>
          <a:xfrm>
            <a:off x="6217920" y="4170410"/>
            <a:ext cx="4699221" cy="1767141"/>
          </a:xfrm>
        </p:spPr>
        <p:txBody>
          <a:bodyPr vert="horz" lIns="91440" tIns="45720" rIns="91440" bIns="45720" rtlCol="0" anchor="ctr">
            <a:normAutofit/>
          </a:bodyPr>
          <a:lstStyle/>
          <a:p>
            <a:r>
              <a:rPr lang="en-US" sz="1700" b="1" u="sng" dirty="0"/>
              <a:t>Then</a:t>
            </a:r>
            <a:r>
              <a:rPr lang="en-US" sz="1700" b="0" dirty="0"/>
              <a:t>: Award a diplomas for well-done jobs in </a:t>
            </a:r>
            <a:r>
              <a:rPr lang="en-US" sz="1700" b="0" dirty="0" err="1"/>
              <a:t>Kolhoz</a:t>
            </a:r>
            <a:r>
              <a:rPr lang="en-US" sz="1700" b="0" dirty="0"/>
              <a:t> (collective farm in USSR) during summer and autumn. Expositions of flower and vegetable compositions, contests, ball.</a:t>
            </a:r>
          </a:p>
          <a:p>
            <a:r>
              <a:rPr lang="en-US" sz="1700" b="1" u="sng" dirty="0"/>
              <a:t>Now</a:t>
            </a:r>
            <a:r>
              <a:rPr lang="en-US" sz="1700" b="0" dirty="0"/>
              <a:t>: Vegetable expositions and collective compositions. </a:t>
            </a:r>
          </a:p>
          <a:p>
            <a:endParaRPr lang="en-US" sz="1700" b="0" dirty="0"/>
          </a:p>
        </p:txBody>
      </p:sp>
      <p:sp>
        <p:nvSpPr>
          <p:cNvPr id="68" name="Rectangle 6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Oval 6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2" name="Oval 7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15">
            <a:extLst>
              <a:ext uri="{FF2B5EF4-FFF2-40B4-BE49-F238E27FC236}">
                <a16:creationId xmlns:a16="http://schemas.microsoft.com/office/drawing/2014/main" id="{522B115F-89D4-47C2-84D4-1E315037C9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0890B36C-8F31-4F4A-A665-095928EFD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2D61FFA7-532F-46DD-9402-6B9E338BA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31" name="Rectangle 19">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itle 3"/>
          <p:cNvSpPr>
            <a:spLocks noGrp="1"/>
          </p:cNvSpPr>
          <p:nvPr>
            <p:ph type="title"/>
          </p:nvPr>
        </p:nvSpPr>
        <p:spPr>
          <a:xfrm>
            <a:off x="6011838" y="2681784"/>
            <a:ext cx="5226137" cy="1407494"/>
          </a:xfrm>
        </p:spPr>
        <p:txBody>
          <a:bodyPr vert="horz" lIns="91440" tIns="45720" rIns="91440" bIns="45720" rtlCol="0" anchor="ctr">
            <a:normAutofit/>
          </a:bodyPr>
          <a:lstStyle/>
          <a:p>
            <a:r>
              <a:rPr lang="en-US" sz="4000"/>
              <a:t>Carnival / Halloween</a:t>
            </a:r>
          </a:p>
        </p:txBody>
      </p:sp>
      <p:sp>
        <p:nvSpPr>
          <p:cNvPr id="32" name="Freeform: Shape 21">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8" name="Picture 3">
            <a:extLst>
              <a:ext uri="{FF2B5EF4-FFF2-40B4-BE49-F238E27FC236}">
                <a16:creationId xmlns:a16="http://schemas.microsoft.com/office/drawing/2014/main" id="{E1DB0D62-3B51-420C-9A4C-F6B15C2F6657}"/>
              </a:ext>
            </a:extLst>
          </p:cNvPr>
          <p:cNvPicPr>
            <a:picLocks noGrp="1" noChangeAspect="1" noChangeArrowheads="1"/>
          </p:cNvPicPr>
          <p:nvPr>
            <p:ph sz="half" idx="1"/>
          </p:nvPr>
        </p:nvPicPr>
        <p:blipFill rotWithShape="1">
          <a:blip r:embed="rId6" cstate="print"/>
          <a:srcRect t="10336" r="-4" b="2574"/>
          <a:stretch/>
        </p:blipFill>
        <p:spPr bwMode="auto">
          <a:xfrm>
            <a:off x="5233763" y="10"/>
            <a:ext cx="4480560" cy="251677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noFill/>
        </p:spPr>
      </p:pic>
      <p:sp>
        <p:nvSpPr>
          <p:cNvPr id="3" name="Text Placeholder 2">
            <a:extLst>
              <a:ext uri="{FF2B5EF4-FFF2-40B4-BE49-F238E27FC236}">
                <a16:creationId xmlns:a16="http://schemas.microsoft.com/office/drawing/2014/main" id="{C2BEE1C5-8A03-467A-BC55-14C5E39D298F}"/>
              </a:ext>
            </a:extLst>
          </p:cNvPr>
          <p:cNvSpPr>
            <a:spLocks noGrp="1"/>
          </p:cNvSpPr>
          <p:nvPr>
            <p:ph type="body" idx="4294967295"/>
          </p:nvPr>
        </p:nvSpPr>
        <p:spPr>
          <a:xfrm>
            <a:off x="6011837" y="4189863"/>
            <a:ext cx="5226137" cy="1982336"/>
          </a:xfrm>
        </p:spPr>
        <p:txBody>
          <a:bodyPr vert="horz" lIns="91440" tIns="45720" rIns="91440" bIns="45720" rtlCol="0">
            <a:normAutofit/>
          </a:bodyPr>
          <a:lstStyle/>
          <a:p>
            <a:r>
              <a:rPr lang="en-US" b="1" u="sng" dirty="0"/>
              <a:t>Then</a:t>
            </a:r>
            <a:r>
              <a:rPr lang="en-US" b="0" dirty="0"/>
              <a:t>: The carnival was a pleasure for pupils. Costumes and performances were carefully prepared.</a:t>
            </a:r>
          </a:p>
          <a:p>
            <a:r>
              <a:rPr lang="en-US" b="1" u="sng" dirty="0"/>
              <a:t>Now</a:t>
            </a:r>
            <a:r>
              <a:rPr lang="en-US" dirty="0"/>
              <a:t>: Costumes can be bought in shop. Event takes place in classroom. </a:t>
            </a:r>
          </a:p>
          <a:p>
            <a:endParaRPr lang="en-US" b="0" dirty="0"/>
          </a:p>
        </p:txBody>
      </p:sp>
      <p:sp>
        <p:nvSpPr>
          <p:cNvPr id="33" name="Freeform: Shape 23">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11" name="Content Placeholder 10" descr="38137050434_107dcc3ba9_z.jpg"/>
          <p:cNvPicPr>
            <a:picLocks noGrp="1" noChangeAspect="1"/>
          </p:cNvPicPr>
          <p:nvPr>
            <p:ph sz="half" idx="2"/>
          </p:nvPr>
        </p:nvPicPr>
        <p:blipFill rotWithShape="1">
          <a:blip r:embed="rId7" cstate="print"/>
          <a:srcRect l="22169" r="10416" b="1"/>
          <a:stretch/>
        </p:blipFill>
        <p:spPr>
          <a:xfrm>
            <a:off x="20" y="537668"/>
            <a:ext cx="568118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grpSp>
        <p:nvGrpSpPr>
          <p:cNvPr id="34" name="Group 25">
            <a:extLst>
              <a:ext uri="{FF2B5EF4-FFF2-40B4-BE49-F238E27FC236}">
                <a16:creationId xmlns:a16="http://schemas.microsoft.com/office/drawing/2014/main" id="{D96E3E53-A85C-4F1C-8D49-274B285842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9B18F255-8818-4B29-BE51-E6C53C9AA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8" name="Oval 27">
              <a:extLst>
                <a:ext uri="{FF2B5EF4-FFF2-40B4-BE49-F238E27FC236}">
                  <a16:creationId xmlns:a16="http://schemas.microsoft.com/office/drawing/2014/main" id="{9B9FAC86-F2AD-430F-A01E-366FAC8A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240B56E4-373D-4EC3-816C-0EAC1C868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5" name="Oval 104">
              <a:extLst>
                <a:ext uri="{FF2B5EF4-FFF2-40B4-BE49-F238E27FC236}">
                  <a16:creationId xmlns:a16="http://schemas.microsoft.com/office/drawing/2014/main" id="{1E90CEEA-DB88-4D63-9114-2E1FFD15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6" name="Oval 105">
              <a:extLst>
                <a:ext uri="{FF2B5EF4-FFF2-40B4-BE49-F238E27FC236}">
                  <a16:creationId xmlns:a16="http://schemas.microsoft.com/office/drawing/2014/main" id="{D2A175AA-4B16-4687-A52A-897C3A13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descr="A group of people posing for the camera&#10;&#10;Description automatically generated"/>
          <p:cNvPicPr>
            <a:picLocks noChangeAspect="1" noChangeArrowheads="1"/>
          </p:cNvPicPr>
          <p:nvPr/>
        </p:nvPicPr>
        <p:blipFill rotWithShape="1">
          <a:blip r:embed="rId4" cstate="print"/>
          <a:srcRect l="9920" r="13572" b="3"/>
          <a:stretch/>
        </p:blipFill>
        <p:spPr bwMode="auto">
          <a:xfrm>
            <a:off x="23997" y="3428998"/>
            <a:ext cx="4582644" cy="3428999"/>
          </a:xfrm>
          <a:prstGeom prst="rect">
            <a:avLst/>
          </a:prstGeom>
          <a:noFill/>
        </p:spPr>
      </p:pic>
      <p:sp>
        <p:nvSpPr>
          <p:cNvPr id="108" name="Rectangle 107">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a:t>New years and Christmas </a:t>
            </a:r>
          </a:p>
        </p:txBody>
      </p:sp>
      <p:pic>
        <p:nvPicPr>
          <p:cNvPr id="7" name="Picture 3" descr="C:\Users\Skolens\Downloads\attachments(2)\IMG-20191221-WA0021.jpg">
            <a:extLst>
              <a:ext uri="{FF2B5EF4-FFF2-40B4-BE49-F238E27FC236}">
                <a16:creationId xmlns:a16="http://schemas.microsoft.com/office/drawing/2014/main" id="{7E019ACA-1526-4301-8C3C-0A5A9E8EEAAD}"/>
              </a:ext>
            </a:extLst>
          </p:cNvPr>
          <p:cNvPicPr>
            <a:picLocks noGrp="1" noChangeAspect="1" noChangeArrowheads="1"/>
          </p:cNvPicPr>
          <p:nvPr>
            <p:ph sz="half" idx="2"/>
          </p:nvPr>
        </p:nvPicPr>
        <p:blipFill rotWithShape="1">
          <a:blip r:embed="rId7" cstate="print"/>
          <a:srcRect t="23422" r="3" b="8302"/>
          <a:stretch/>
        </p:blipFill>
        <p:spPr bwMode="auto">
          <a:xfrm>
            <a:off x="19296" y="0"/>
            <a:ext cx="4592045" cy="3428999"/>
          </a:xfrm>
          <a:prstGeom prst="rect">
            <a:avLst/>
          </a:prstGeom>
          <a:noFill/>
        </p:spPr>
      </p:pic>
      <p:sp>
        <p:nvSpPr>
          <p:cNvPr id="5" name="Content Placeholder 4"/>
          <p:cNvSpPr>
            <a:spLocks noGrp="1"/>
          </p:cNvSpPr>
          <p:nvPr>
            <p:ph sz="half" idx="1"/>
          </p:nvPr>
        </p:nvSpPr>
        <p:spPr>
          <a:xfrm>
            <a:off x="4970109" y="2121408"/>
            <a:ext cx="6730276" cy="4050792"/>
          </a:xfrm>
        </p:spPr>
        <p:txBody>
          <a:bodyPr vert="horz" lIns="91440" tIns="45720" rIns="91440" bIns="45720" rtlCol="0">
            <a:normAutofit/>
          </a:bodyPr>
          <a:lstStyle/>
          <a:p>
            <a:r>
              <a:rPr lang="en-US" sz="1800" b="1" u="sng"/>
              <a:t>Then</a:t>
            </a:r>
            <a:r>
              <a:rPr lang="en-US" sz="1800"/>
              <a:t>: It was illegal to celebrate Christmas; however celebrating New Year was allowed. Concert, Ded Maroz (the literal translation "Grandfather Frost” - a similar figure to Santa Claus), Christmas treats including a lot of apples, ball. </a:t>
            </a:r>
          </a:p>
          <a:p>
            <a:r>
              <a:rPr lang="en-US" sz="1800" b="1" u="sng"/>
              <a:t>Now</a:t>
            </a:r>
            <a:r>
              <a:rPr lang="en-US" sz="1800"/>
              <a:t>: Christmas celebrations, thematic concert, party. </a:t>
            </a:r>
          </a:p>
        </p:txBody>
      </p:sp>
      <p:grpSp>
        <p:nvGrpSpPr>
          <p:cNvPr id="110" name="Group 109">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1" name="Oval 110">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2" name="Oval 111">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6" name="Group 19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3" name="Oval 19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94" name="Oval 19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8197" name="Rectangle 194">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883612" y="484632"/>
            <a:ext cx="3816774" cy="1609344"/>
          </a:xfrm>
          <a:ln>
            <a:noFill/>
          </a:ln>
        </p:spPr>
        <p:txBody>
          <a:bodyPr vert="horz" lIns="91440" tIns="45720" rIns="91440" bIns="45720" rtlCol="0" anchor="ctr">
            <a:normAutofit/>
          </a:bodyPr>
          <a:lstStyle/>
          <a:p>
            <a:r>
              <a:rPr lang="en-US" sz="3600" dirty="0"/>
              <a:t>8th of March – Women’s Day and Valentine’s Day </a:t>
            </a:r>
          </a:p>
        </p:txBody>
      </p:sp>
      <p:pic>
        <p:nvPicPr>
          <p:cNvPr id="8194" name="Picture 2" descr="C:\Users\Skolens\Downloads\attachments(3)\IMG-20200130-WA0019.jpg"/>
          <p:cNvPicPr>
            <a:picLocks noGrp="1" noChangeAspect="1" noChangeArrowheads="1"/>
          </p:cNvPicPr>
          <p:nvPr>
            <p:ph sz="half" idx="2"/>
          </p:nvPr>
        </p:nvPicPr>
        <p:blipFill rotWithShape="1">
          <a:blip r:embed="rId6" cstate="print"/>
          <a:srcRect t="8324" b="23540"/>
          <a:stretch/>
        </p:blipFill>
        <p:spPr bwMode="auto">
          <a:xfrm>
            <a:off x="3343" y="10"/>
            <a:ext cx="7548923" cy="6857990"/>
          </a:xfrm>
          <a:prstGeom prst="rect">
            <a:avLst/>
          </a:prstGeom>
          <a:noFill/>
        </p:spPr>
      </p:pic>
      <p:sp>
        <p:nvSpPr>
          <p:cNvPr id="2" name="Content Placeholder 1"/>
          <p:cNvSpPr>
            <a:spLocks noGrp="1"/>
          </p:cNvSpPr>
          <p:nvPr>
            <p:ph sz="half" idx="1"/>
          </p:nvPr>
        </p:nvSpPr>
        <p:spPr>
          <a:xfrm>
            <a:off x="7883611" y="2578608"/>
            <a:ext cx="3816774" cy="3593592"/>
          </a:xfrm>
        </p:spPr>
        <p:txBody>
          <a:bodyPr vert="horz" lIns="91440" tIns="45720" rIns="91440" bIns="45720" rtlCol="0">
            <a:normAutofit/>
          </a:bodyPr>
          <a:lstStyle/>
          <a:p>
            <a:r>
              <a:rPr lang="en-US" b="1" u="sng" dirty="0"/>
              <a:t>Then</a:t>
            </a:r>
            <a:r>
              <a:rPr lang="en-US" dirty="0"/>
              <a:t>: Boys greeted girls. On 8th of March children also greeted their mothers. </a:t>
            </a:r>
          </a:p>
          <a:p>
            <a:r>
              <a:rPr lang="en-US" b="1" u="sng" dirty="0"/>
              <a:t>Now</a:t>
            </a:r>
            <a:r>
              <a:rPr lang="en-US" dirty="0"/>
              <a:t>: children greet each other on Valentine’s Day. </a:t>
            </a:r>
          </a:p>
          <a:p>
            <a:endParaRPr lang="en-US" dirty="0"/>
          </a:p>
        </p:txBody>
      </p:sp>
      <p:grpSp>
        <p:nvGrpSpPr>
          <p:cNvPr id="8198" name="Group 19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199" name="Oval 19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200" name="Oval 19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irsraksts 1"/>
          <p:cNvSpPr>
            <a:spLocks noGrp="1"/>
          </p:cNvSpPr>
          <p:nvPr>
            <p:ph type="title"/>
          </p:nvPr>
        </p:nvSpPr>
        <p:spPr>
          <a:xfrm>
            <a:off x="1069848" y="484632"/>
            <a:ext cx="10058400" cy="1609344"/>
          </a:xfrm>
        </p:spPr>
        <p:txBody>
          <a:bodyPr vert="horz" lIns="91440" tIns="45720" rIns="91440" bIns="45720" rtlCol="0" anchor="ctr">
            <a:normAutofit/>
          </a:bodyPr>
          <a:lstStyle/>
          <a:p>
            <a:r>
              <a:rPr lang="en-US"/>
              <a:t>School uniforms</a:t>
            </a:r>
          </a:p>
        </p:txBody>
      </p:sp>
      <p:sp>
        <p:nvSpPr>
          <p:cNvPr id="27" name="Satura vietturis 2"/>
          <p:cNvSpPr>
            <a:spLocks noGrp="1"/>
          </p:cNvSpPr>
          <p:nvPr>
            <p:ph sz="half" idx="1"/>
          </p:nvPr>
        </p:nvSpPr>
        <p:spPr>
          <a:xfrm>
            <a:off x="1069848" y="2320412"/>
            <a:ext cx="10058400" cy="3851787"/>
          </a:xfrm>
        </p:spPr>
        <p:txBody>
          <a:bodyPr vert="horz" lIns="91440" tIns="45720" rIns="91440" bIns="45720" rtlCol="0">
            <a:normAutofit/>
          </a:bodyPr>
          <a:lstStyle/>
          <a:p>
            <a:r>
              <a:rPr lang="en-US"/>
              <a:t>Uniforms were introduced to discipline children and make all pupils equal in terms of clothing.</a:t>
            </a:r>
          </a:p>
          <a:p>
            <a:r>
              <a:rPr lang="en-US"/>
              <a:t>Girls had to wear dark dresses (black aprons in junior classes) or blouses and skirts. Hair always had to be braided. They were not allowed to paint nails, wear rings, etc. Boys were required to wear dark suits.</a:t>
            </a:r>
          </a:p>
          <a:p>
            <a:r>
              <a:rPr lang="en-US"/>
              <a:t>During celebration: for girls - white aprons or white blouses, black skirts; boys - white shirts, dark suits.</a:t>
            </a:r>
          </a:p>
          <a:p>
            <a:r>
              <a:rPr lang="en-US"/>
              <a:t>The uniforms were checked thoroughly every morning.</a:t>
            </a:r>
          </a:p>
          <a:p>
            <a:r>
              <a:rPr lang="en-US"/>
              <a:t>Uniforms in Gulbitis school were revoked in 1988. </a:t>
            </a:r>
          </a:p>
          <a:p>
            <a:endParaRPr lang="en-US"/>
          </a:p>
        </p:txBody>
      </p:sp>
      <p:sp>
        <p:nvSpPr>
          <p:cNvPr id="28" name="Oval 1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91752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0" name="Rectangle 191">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271" name="Rectangle 192">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272" name="Rectangle 19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273" name="Group 1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6" name="Oval 1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97" name="Oval 1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pic>
        <p:nvPicPr>
          <p:cNvPr id="10242" name="Picture 2" descr="C:\Users\Skolens\Downloads\attachments(1)\40038031151_16240a4c94_z.jpg"/>
          <p:cNvPicPr>
            <a:picLocks noGrp="1" noChangeAspect="1" noChangeArrowheads="1"/>
          </p:cNvPicPr>
          <p:nvPr>
            <p:ph sz="half" idx="2"/>
          </p:nvPr>
        </p:nvPicPr>
        <p:blipFill rotWithShape="1">
          <a:blip r:embed="rId6" cstate="print"/>
          <a:srcRect t="13469" b="5304"/>
          <a:stretch/>
        </p:blipFill>
        <p:spPr bwMode="auto">
          <a:xfrm>
            <a:off x="-1" y="10"/>
            <a:ext cx="12191999" cy="6857990"/>
          </a:xfrm>
          <a:prstGeom prst="rect">
            <a:avLst/>
          </a:prstGeom>
          <a:noFill/>
        </p:spPr>
      </p:pic>
      <p:sp>
        <p:nvSpPr>
          <p:cNvPr id="10274" name="Rectangle 197">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275" name="Rectangle 198">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1173480" y="4277802"/>
            <a:ext cx="6022449" cy="1622451"/>
          </a:xfrm>
        </p:spPr>
        <p:txBody>
          <a:bodyPr vert="horz" lIns="91440" tIns="45720" rIns="91440" bIns="45720" rtlCol="0" anchor="ctr">
            <a:normAutofit/>
          </a:bodyPr>
          <a:lstStyle/>
          <a:p>
            <a:pPr algn="r">
              <a:lnSpc>
                <a:spcPct val="80000"/>
              </a:lnSpc>
            </a:pPr>
            <a:r>
              <a:rPr lang="en-US" sz="4800" dirty="0">
                <a:blipFill dpi="0" rotWithShape="1">
                  <a:blip r:embed="rId4"/>
                  <a:srcRect/>
                  <a:tile tx="6350" ty="-127000" sx="65000" sy="64000" flip="none" algn="tl"/>
                </a:blipFill>
              </a:rPr>
              <a:t>Report concert/event </a:t>
            </a:r>
          </a:p>
        </p:txBody>
      </p:sp>
      <p:sp>
        <p:nvSpPr>
          <p:cNvPr id="2" name="Content Placeholder 1"/>
          <p:cNvSpPr>
            <a:spLocks noGrp="1"/>
          </p:cNvSpPr>
          <p:nvPr>
            <p:ph sz="half" idx="1"/>
          </p:nvPr>
        </p:nvSpPr>
        <p:spPr>
          <a:xfrm>
            <a:off x="7534654" y="4190337"/>
            <a:ext cx="3483865" cy="1709917"/>
          </a:xfrm>
        </p:spPr>
        <p:txBody>
          <a:bodyPr vert="horz" lIns="91440" tIns="45720" rIns="91440" bIns="45720" rtlCol="0" anchor="ctr">
            <a:normAutofit/>
          </a:bodyPr>
          <a:lstStyle/>
          <a:p>
            <a:pPr marL="0" indent="0">
              <a:buNone/>
            </a:pPr>
            <a:r>
              <a:rPr lang="en-US" b="1" u="sng" dirty="0"/>
              <a:t>Then and now: </a:t>
            </a:r>
            <a:r>
              <a:rPr lang="en-US" dirty="0"/>
              <a:t>Circle or class prepares performance and/or a concert.</a:t>
            </a:r>
          </a:p>
        </p:txBody>
      </p:sp>
      <p:sp>
        <p:nvSpPr>
          <p:cNvPr id="10276" name="Rectangle 199">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20" name="Group 134">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221" name="Oval 135">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222" name="Oval 136">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9223" name="Rectangle 138">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883612" y="484632"/>
            <a:ext cx="3816774" cy="900000"/>
          </a:xfrm>
          <a:ln>
            <a:noFill/>
          </a:ln>
        </p:spPr>
        <p:txBody>
          <a:bodyPr vert="horz" lIns="91440" tIns="45720" rIns="91440" bIns="45720" rtlCol="0" anchor="ctr">
            <a:normAutofit/>
          </a:bodyPr>
          <a:lstStyle/>
          <a:p>
            <a:r>
              <a:rPr lang="en-US" sz="3600" dirty="0"/>
              <a:t>Teachers day</a:t>
            </a:r>
          </a:p>
        </p:txBody>
      </p:sp>
      <p:pic>
        <p:nvPicPr>
          <p:cNvPr id="9218" name="Picture 2" descr="C:\Users\Skolens\Downloads\attachments(1)\IMG-20200130-WA0002.jpg"/>
          <p:cNvPicPr>
            <a:picLocks noGrp="1" noChangeAspect="1" noChangeArrowheads="1"/>
          </p:cNvPicPr>
          <p:nvPr>
            <p:ph sz="half" idx="2"/>
          </p:nvPr>
        </p:nvPicPr>
        <p:blipFill rotWithShape="1">
          <a:blip r:embed="rId6" cstate="print"/>
          <a:srcRect l="11834" r="5610"/>
          <a:stretch/>
        </p:blipFill>
        <p:spPr bwMode="auto">
          <a:xfrm>
            <a:off x="3343" y="10"/>
            <a:ext cx="7548923" cy="6857990"/>
          </a:xfrm>
          <a:prstGeom prst="rect">
            <a:avLst/>
          </a:prstGeom>
          <a:noFill/>
        </p:spPr>
      </p:pic>
      <p:sp>
        <p:nvSpPr>
          <p:cNvPr id="2" name="Content Placeholder 1"/>
          <p:cNvSpPr>
            <a:spLocks noGrp="1"/>
          </p:cNvSpPr>
          <p:nvPr>
            <p:ph sz="half" idx="1"/>
          </p:nvPr>
        </p:nvSpPr>
        <p:spPr>
          <a:xfrm>
            <a:off x="7883611" y="1869264"/>
            <a:ext cx="3816774" cy="4302936"/>
          </a:xfrm>
        </p:spPr>
        <p:txBody>
          <a:bodyPr vert="horz" lIns="91440" tIns="45720" rIns="91440" bIns="45720" rtlCol="0">
            <a:normAutofit/>
          </a:bodyPr>
          <a:lstStyle/>
          <a:p>
            <a:r>
              <a:rPr lang="en-US" b="1" u="sng" dirty="0"/>
              <a:t>Then</a:t>
            </a:r>
            <a:r>
              <a:rPr lang="en-US" dirty="0"/>
              <a:t>: Pupils thanked their teachers for their hard but noble job with sweet words and festive mood.</a:t>
            </a:r>
          </a:p>
          <a:p>
            <a:r>
              <a:rPr lang="en-US" b="1" u="sng" dirty="0"/>
              <a:t>Now</a:t>
            </a:r>
            <a:r>
              <a:rPr lang="en-US" dirty="0"/>
              <a:t>: Pupils greet their teachers with sweet words, performances, surprises. </a:t>
            </a:r>
          </a:p>
        </p:txBody>
      </p:sp>
      <p:grpSp>
        <p:nvGrpSpPr>
          <p:cNvPr id="9224" name="Group 140">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225" name="Oval 141">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26" name="Oval 142">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23" name="Group 157">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9" name="Oval 158">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0" name="Oval 159">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124" name="Rectangle 161">
            <a:extLst>
              <a:ext uri="{FF2B5EF4-FFF2-40B4-BE49-F238E27FC236}">
                <a16:creationId xmlns:a16="http://schemas.microsoft.com/office/drawing/2014/main" id="{A943D298-0548-4C7A-870B-7594104F8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A group of people in a field&#10;&#10;Description automatically generated"/>
          <p:cNvPicPr>
            <a:picLocks noGrp="1" noChangeAspect="1" noChangeArrowheads="1"/>
          </p:cNvPicPr>
          <p:nvPr>
            <p:ph sz="half" idx="2"/>
          </p:nvPr>
        </p:nvPicPr>
        <p:blipFill rotWithShape="1">
          <a:blip r:embed="rId4" cstate="print">
            <a:duotone>
              <a:schemeClr val="accent5">
                <a:shade val="45000"/>
                <a:satMod val="135000"/>
              </a:schemeClr>
              <a:prstClr val="white"/>
            </a:duotone>
          </a:blip>
          <a:srcRect t="3017"/>
          <a:stretch/>
        </p:blipFill>
        <p:spPr bwMode="auto">
          <a:xfrm>
            <a:off x="20" y="1"/>
            <a:ext cx="12191980" cy="6857999"/>
          </a:xfrm>
          <a:prstGeom prst="rect">
            <a:avLst/>
          </a:prstGeom>
          <a:noFill/>
        </p:spPr>
      </p:pic>
      <p:sp>
        <p:nvSpPr>
          <p:cNvPr id="4125" name="Rectangle 163">
            <a:extLst>
              <a:ext uri="{FF2B5EF4-FFF2-40B4-BE49-F238E27FC236}">
                <a16:creationId xmlns:a16="http://schemas.microsoft.com/office/drawing/2014/main" id="{FF7B26C5-D249-4988-B86B-5A3D9E7B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 y="0"/>
            <a:ext cx="12188952" cy="6858000"/>
          </a:xfrm>
          <a:prstGeom prst="rect">
            <a:avLst/>
          </a:prstGeom>
          <a:blipFill dpi="0" rotWithShape="1">
            <a:blip r:embed="rId5">
              <a:alphaModFix amt="4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69848" y="484632"/>
            <a:ext cx="10058400" cy="1609344"/>
          </a:xfrm>
        </p:spPr>
        <p:txBody>
          <a:bodyPr vert="horz" lIns="91440" tIns="45720" rIns="91440" bIns="45720" rtlCol="0" anchor="ctr">
            <a:normAutofit/>
          </a:bodyPr>
          <a:lstStyle/>
          <a:p>
            <a:r>
              <a:rPr lang="en-US" dirty="0"/>
              <a:t>Work in </a:t>
            </a:r>
            <a:r>
              <a:rPr lang="en-US" dirty="0" err="1"/>
              <a:t>Kolhoz</a:t>
            </a:r>
            <a:r>
              <a:rPr lang="en-US" dirty="0"/>
              <a:t> (collective farm) </a:t>
            </a:r>
            <a:br>
              <a:rPr lang="en-US" dirty="0"/>
            </a:br>
            <a:r>
              <a:rPr lang="en-US" dirty="0"/>
              <a:t>and school</a:t>
            </a:r>
          </a:p>
        </p:txBody>
      </p:sp>
      <p:sp>
        <p:nvSpPr>
          <p:cNvPr id="2" name="Content Placeholder 1"/>
          <p:cNvSpPr>
            <a:spLocks noGrp="1"/>
          </p:cNvSpPr>
          <p:nvPr>
            <p:ph sz="half" idx="1"/>
          </p:nvPr>
        </p:nvSpPr>
        <p:spPr>
          <a:xfrm>
            <a:off x="1069848" y="2181224"/>
            <a:ext cx="10058400" cy="3990975"/>
          </a:xfrm>
        </p:spPr>
        <p:txBody>
          <a:bodyPr vert="horz" lIns="91440" tIns="45720" rIns="91440" bIns="45720" rtlCol="0">
            <a:normAutofit/>
          </a:bodyPr>
          <a:lstStyle/>
          <a:p>
            <a:r>
              <a:rPr lang="en-US" dirty="0"/>
              <a:t>In September potato harvesting took place. Everyone from grades 4</a:t>
            </a:r>
            <a:r>
              <a:rPr lang="en-US" baseline="30000" dirty="0"/>
              <a:t>th</a:t>
            </a:r>
            <a:r>
              <a:rPr lang="en-US" dirty="0"/>
              <a:t>- 11</a:t>
            </a:r>
            <a:r>
              <a:rPr lang="en-US" baseline="30000" dirty="0"/>
              <a:t>th</a:t>
            </a:r>
            <a:r>
              <a:rPr lang="en-US" dirty="0"/>
              <a:t> had to attend. </a:t>
            </a:r>
          </a:p>
          <a:p>
            <a:r>
              <a:rPr lang="en-US" dirty="0"/>
              <a:t>Summer job for one month, to earn free lunch at school. It could be some job in school garden or cleaning surroundings or putting firewood in shed. </a:t>
            </a:r>
          </a:p>
        </p:txBody>
      </p:sp>
      <p:grpSp>
        <p:nvGrpSpPr>
          <p:cNvPr id="4126" name="Group 165">
            <a:extLst>
              <a:ext uri="{FF2B5EF4-FFF2-40B4-BE49-F238E27FC236}">
                <a16:creationId xmlns:a16="http://schemas.microsoft.com/office/drawing/2014/main" id="{46FDAED0-8B04-4181-B3D3-EA0A93C66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7" name="Oval 166">
              <a:extLst>
                <a:ext uri="{FF2B5EF4-FFF2-40B4-BE49-F238E27FC236}">
                  <a16:creationId xmlns:a16="http://schemas.microsoft.com/office/drawing/2014/main" id="{161B6F0D-567B-4CFA-BF50-79FDAC6EB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8" name="Oval 167">
              <a:extLst>
                <a:ext uri="{FF2B5EF4-FFF2-40B4-BE49-F238E27FC236}">
                  <a16:creationId xmlns:a16="http://schemas.microsoft.com/office/drawing/2014/main" id="{8CE5D194-0A7E-49A6-B737-F71C1B396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3" name="Rectangle 1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1069848" y="484632"/>
            <a:ext cx="10058400" cy="1609344"/>
          </a:xfrm>
        </p:spPr>
        <p:txBody>
          <a:bodyPr vert="horz" lIns="91440" tIns="45720" rIns="91440" bIns="45720" rtlCol="0" anchor="ctr">
            <a:normAutofit/>
          </a:bodyPr>
          <a:lstStyle/>
          <a:p>
            <a:r>
              <a:rPr lang="en-US"/>
              <a:t>Other activities then</a:t>
            </a:r>
          </a:p>
        </p:txBody>
      </p:sp>
      <p:sp>
        <p:nvSpPr>
          <p:cNvPr id="2" name="Content Placeholder 1"/>
          <p:cNvSpPr>
            <a:spLocks noGrp="1"/>
          </p:cNvSpPr>
          <p:nvPr>
            <p:ph sz="half" idx="1"/>
          </p:nvPr>
        </p:nvSpPr>
        <p:spPr>
          <a:xfrm>
            <a:off x="1069848" y="2320412"/>
            <a:ext cx="10058400" cy="3851787"/>
          </a:xfrm>
        </p:spPr>
        <p:txBody>
          <a:bodyPr vert="horz" lIns="91440" tIns="45720" rIns="91440" bIns="45720" rtlCol="0">
            <a:normAutofit/>
          </a:bodyPr>
          <a:lstStyle/>
          <a:p>
            <a:r>
              <a:rPr lang="en-US" sz="1700"/>
              <a:t>80's: contest about Lenin for 1</a:t>
            </a:r>
            <a:r>
              <a:rPr lang="en-US" sz="1700" baseline="30000"/>
              <a:t>st</a:t>
            </a:r>
            <a:r>
              <a:rPr lang="en-US" sz="1700"/>
              <a:t> – 3</a:t>
            </a:r>
            <a:r>
              <a:rPr lang="en-US" sz="1700" baseline="30000"/>
              <a:t>rd</a:t>
            </a:r>
            <a:r>
              <a:rPr lang="en-US" sz="1700"/>
              <a:t> graders</a:t>
            </a:r>
          </a:p>
          <a:p>
            <a:r>
              <a:rPr lang="en-US" sz="1700"/>
              <a:t> Physical activity day (track and field, skiing, running) </a:t>
            </a:r>
          </a:p>
          <a:p>
            <a:r>
              <a:rPr lang="en-US" sz="1700"/>
              <a:t>Victory day – 9th of May, hike to Military cemetery (Brāļu kapi) in Jaungulbene</a:t>
            </a:r>
          </a:p>
          <a:p>
            <a:r>
              <a:rPr lang="en-US" sz="1700"/>
              <a:t>Communists Saturday joint work in April</a:t>
            </a:r>
          </a:p>
          <a:p>
            <a:r>
              <a:rPr lang="en-US" sz="1700"/>
              <a:t>Žetonvakars (Event when graduates receive rings with school symbolic) </a:t>
            </a:r>
          </a:p>
          <a:p>
            <a:r>
              <a:rPr lang="en-US" sz="1700"/>
              <a:t>Poetry day</a:t>
            </a:r>
          </a:p>
          <a:p>
            <a:r>
              <a:rPr lang="en-US" sz="1700"/>
              <a:t>School Olympiads in various subjects </a:t>
            </a:r>
          </a:p>
          <a:p>
            <a:r>
              <a:rPr lang="en-US" sz="1700"/>
              <a:t>Latvian literature afternoons</a:t>
            </a:r>
          </a:p>
          <a:p>
            <a:r>
              <a:rPr lang="en-US" sz="1700"/>
              <a:t>School march parade</a:t>
            </a:r>
          </a:p>
          <a:p>
            <a:r>
              <a:rPr lang="en-US" sz="1700"/>
              <a:t>Hikes, excursions</a:t>
            </a:r>
          </a:p>
          <a:p>
            <a:endParaRPr lang="en-US" sz="1700"/>
          </a:p>
        </p:txBody>
      </p:sp>
      <p:sp>
        <p:nvSpPr>
          <p:cNvPr id="21" name="Oval 2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4" name="Oval 43">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Title 3"/>
          <p:cNvSpPr>
            <a:spLocks noGrp="1"/>
          </p:cNvSpPr>
          <p:nvPr>
            <p:ph type="title"/>
          </p:nvPr>
        </p:nvSpPr>
        <p:spPr>
          <a:xfrm>
            <a:off x="1069848" y="484632"/>
            <a:ext cx="10058400" cy="1609344"/>
          </a:xfrm>
        </p:spPr>
        <p:txBody>
          <a:bodyPr vert="horz" lIns="91440" tIns="45720" rIns="91440" bIns="45720" rtlCol="0" anchor="ctr">
            <a:normAutofit/>
          </a:bodyPr>
          <a:lstStyle/>
          <a:p>
            <a:r>
              <a:rPr lang="en-US"/>
              <a:t>Interesting facts</a:t>
            </a:r>
          </a:p>
        </p:txBody>
      </p:sp>
      <p:sp>
        <p:nvSpPr>
          <p:cNvPr id="46" name="Rectangle 45">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1">
            <a:extLst>
              <a:ext uri="{FF2B5EF4-FFF2-40B4-BE49-F238E27FC236}">
                <a16:creationId xmlns:a16="http://schemas.microsoft.com/office/drawing/2014/main" id="{F1B6250F-BB25-4239-A9AB-0CA33A0FFCF8}"/>
              </a:ext>
            </a:extLst>
          </p:cNvPr>
          <p:cNvGraphicFramePr>
            <a:graphicFrameLocks noGrp="1"/>
          </p:cNvGraphicFramePr>
          <p:nvPr>
            <p:ph sz="half" idx="1"/>
            <p:extLst>
              <p:ext uri="{D42A27DB-BD31-4B8C-83A1-F6EECF244321}">
                <p14:modId xmlns:p14="http://schemas.microsoft.com/office/powerpoint/2010/main" val="3359723710"/>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933450" y="484632"/>
            <a:ext cx="10487025" cy="1609344"/>
          </a:xfrm>
        </p:spPr>
        <p:txBody>
          <a:bodyPr>
            <a:normAutofit/>
          </a:bodyPr>
          <a:lstStyle/>
          <a:p>
            <a:r>
              <a:rPr lang="en-GB" sz="4800" dirty="0">
                <a:latin typeface="Arial" panose="020B0604020202020204" pitchFamily="34" charset="0"/>
                <a:cs typeface="Arial" panose="020B0604020202020204" pitchFamily="34" charset="0"/>
              </a:rPr>
              <a:t>After school activities then</a:t>
            </a:r>
            <a:endParaRPr lang="lv-LV" sz="4800" dirty="0">
              <a:latin typeface="Arial" panose="020B0604020202020204" pitchFamily="34" charset="0"/>
              <a:cs typeface="Arial" panose="020B0604020202020204" pitchFamily="34" charset="0"/>
            </a:endParaRPr>
          </a:p>
        </p:txBody>
      </p:sp>
      <p:sp>
        <p:nvSpPr>
          <p:cNvPr id="71" name="Rectangle 6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1">
            <a:extLst>
              <a:ext uri="{FF2B5EF4-FFF2-40B4-BE49-F238E27FC236}">
                <a16:creationId xmlns:a16="http://schemas.microsoft.com/office/drawing/2014/main" id="{94C2EDEC-83CF-48AA-844A-E3F91C24D84A}"/>
              </a:ext>
            </a:extLst>
          </p:cNvPr>
          <p:cNvGraphicFramePr>
            <a:graphicFrameLocks noGrp="1"/>
          </p:cNvGraphicFramePr>
          <p:nvPr>
            <p:ph idx="1"/>
            <p:extLst>
              <p:ext uri="{D42A27DB-BD31-4B8C-83A1-F6EECF244321}">
                <p14:modId xmlns:p14="http://schemas.microsoft.com/office/powerpoint/2010/main" val="1526367749"/>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5" name="Rectangle 14">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883612" y="484632"/>
            <a:ext cx="3816774" cy="1609344"/>
          </a:xfrm>
          <a:ln>
            <a:noFill/>
          </a:ln>
        </p:spPr>
        <p:txBody>
          <a:bodyPr vert="horz" lIns="91440" tIns="45720" rIns="91440" bIns="45720" rtlCol="0" anchor="ctr">
            <a:normAutofit/>
          </a:bodyPr>
          <a:lstStyle/>
          <a:p>
            <a:r>
              <a:rPr lang="en-US" sz="3600" dirty="0"/>
              <a:t>Field trips</a:t>
            </a:r>
          </a:p>
        </p:txBody>
      </p:sp>
      <p:pic>
        <p:nvPicPr>
          <p:cNvPr id="6" name="Picture 2">
            <a:extLst>
              <a:ext uri="{FF2B5EF4-FFF2-40B4-BE49-F238E27FC236}">
                <a16:creationId xmlns:a16="http://schemas.microsoft.com/office/drawing/2014/main" id="{1A2DD4BE-C789-4DCB-BA3E-387F31FEFE07}"/>
              </a:ext>
            </a:extLst>
          </p:cNvPr>
          <p:cNvPicPr>
            <a:picLocks noGrp="1" noChangeAspect="1" noChangeArrowheads="1"/>
          </p:cNvPicPr>
          <p:nvPr>
            <p:ph sz="half" idx="2"/>
          </p:nvPr>
        </p:nvPicPr>
        <p:blipFill rotWithShape="1">
          <a:blip r:embed="rId6" cstate="print"/>
          <a:srcRect l="10163" r="21590" b="-1"/>
          <a:stretch/>
        </p:blipFill>
        <p:spPr bwMode="auto">
          <a:xfrm>
            <a:off x="3343" y="10"/>
            <a:ext cx="7548923" cy="6857990"/>
          </a:xfrm>
          <a:prstGeom prst="rect">
            <a:avLst/>
          </a:prstGeom>
          <a:noFill/>
        </p:spPr>
      </p:pic>
      <p:sp>
        <p:nvSpPr>
          <p:cNvPr id="2" name="Content Placeholder 1"/>
          <p:cNvSpPr>
            <a:spLocks noGrp="1"/>
          </p:cNvSpPr>
          <p:nvPr>
            <p:ph sz="half" idx="1"/>
          </p:nvPr>
        </p:nvSpPr>
        <p:spPr>
          <a:xfrm>
            <a:off x="7883611" y="2121408"/>
            <a:ext cx="3816774" cy="4050792"/>
          </a:xfrm>
        </p:spPr>
        <p:txBody>
          <a:bodyPr vert="horz" lIns="91440" tIns="45720" rIns="91440" bIns="45720" rtlCol="0">
            <a:normAutofit/>
          </a:bodyPr>
          <a:lstStyle/>
          <a:p>
            <a:r>
              <a:rPr lang="en-US" b="1" u="sng" dirty="0"/>
              <a:t>Then</a:t>
            </a:r>
            <a:r>
              <a:rPr lang="en-US" dirty="0"/>
              <a:t>: Pupils went to field trips. Hike “Meeting golden autumn” was mandatory for everyone. There were almost no excursions in 20</a:t>
            </a:r>
            <a:r>
              <a:rPr lang="en-US" baseline="30000" dirty="0"/>
              <a:t>th</a:t>
            </a:r>
            <a:r>
              <a:rPr lang="en-US" dirty="0"/>
              <a:t> century.</a:t>
            </a:r>
          </a:p>
          <a:p>
            <a:r>
              <a:rPr lang="en-US" b="1" u="sng" dirty="0"/>
              <a:t>Now</a:t>
            </a:r>
            <a:r>
              <a:rPr lang="en-US" dirty="0"/>
              <a:t>: There are almost no hiking trips, but there are many excursions.</a:t>
            </a:r>
          </a:p>
          <a:p>
            <a:endParaRPr lang="en-US" dirty="0"/>
          </a:p>
        </p:txBody>
      </p:sp>
      <p:grpSp>
        <p:nvGrpSpPr>
          <p:cNvPr id="17" name="Group 16">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4" name="Group 70">
            <a:extLst>
              <a:ext uri="{FF2B5EF4-FFF2-40B4-BE49-F238E27FC236}">
                <a16:creationId xmlns:a16="http://schemas.microsoft.com/office/drawing/2014/main" id="{522B115F-89D4-47C2-84D4-1E315037C9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125" name="Oval 71">
              <a:extLst>
                <a:ext uri="{FF2B5EF4-FFF2-40B4-BE49-F238E27FC236}">
                  <a16:creationId xmlns:a16="http://schemas.microsoft.com/office/drawing/2014/main" id="{0890B36C-8F31-4F4A-A665-095928EFD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5126" name="Oval 72">
              <a:extLst>
                <a:ext uri="{FF2B5EF4-FFF2-40B4-BE49-F238E27FC236}">
                  <a16:creationId xmlns:a16="http://schemas.microsoft.com/office/drawing/2014/main" id="{2D61FFA7-532F-46DD-9402-6B9E338BA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5127" name="Rectangle 74">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p:cNvSpPr>
            <a:spLocks noGrp="1"/>
          </p:cNvSpPr>
          <p:nvPr>
            <p:ph type="title"/>
          </p:nvPr>
        </p:nvSpPr>
        <p:spPr>
          <a:xfrm>
            <a:off x="6011838" y="2681784"/>
            <a:ext cx="5226137" cy="1223464"/>
          </a:xfrm>
        </p:spPr>
        <p:txBody>
          <a:bodyPr vert="horz" lIns="91440" tIns="45720" rIns="91440" bIns="45720" rtlCol="0" anchor="ctr">
            <a:normAutofit/>
          </a:bodyPr>
          <a:lstStyle/>
          <a:p>
            <a:r>
              <a:rPr lang="en-US" sz="4000" dirty="0"/>
              <a:t>Celebration before exams</a:t>
            </a:r>
          </a:p>
        </p:txBody>
      </p:sp>
      <p:pic>
        <p:nvPicPr>
          <p:cNvPr id="6" name="Picture 2"/>
          <p:cNvPicPr>
            <a:picLocks noChangeAspect="1" noChangeArrowheads="1"/>
          </p:cNvPicPr>
          <p:nvPr/>
        </p:nvPicPr>
        <p:blipFill rotWithShape="1">
          <a:blip r:embed="rId4" cstate="print"/>
          <a:srcRect t="15214" r="-4" b="-4"/>
          <a:stretch/>
        </p:blipFill>
        <p:spPr bwMode="auto">
          <a:xfrm>
            <a:off x="5233763" y="10"/>
            <a:ext cx="4480560" cy="251677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noFill/>
        </p:spPr>
      </p:pic>
      <p:sp>
        <p:nvSpPr>
          <p:cNvPr id="5128" name="Freeform: Shape 76">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 name="Content Placeholder 4"/>
          <p:cNvSpPr>
            <a:spLocks noGrp="1"/>
          </p:cNvSpPr>
          <p:nvPr>
            <p:ph sz="half" idx="1"/>
          </p:nvPr>
        </p:nvSpPr>
        <p:spPr>
          <a:xfrm>
            <a:off x="6011837" y="3905250"/>
            <a:ext cx="5226137" cy="2266949"/>
          </a:xfrm>
        </p:spPr>
        <p:txBody>
          <a:bodyPr vert="horz" lIns="91440" tIns="45720" rIns="91440" bIns="45720" rtlCol="0">
            <a:noAutofit/>
          </a:bodyPr>
          <a:lstStyle/>
          <a:p>
            <a:r>
              <a:rPr lang="en-US" sz="1600" b="1" u="sng" dirty="0"/>
              <a:t>Then</a:t>
            </a:r>
            <a:r>
              <a:rPr lang="en-US" sz="1600" dirty="0"/>
              <a:t>: teachers meeting took place, where they draw up protocol with pupils that are enrolled to exams. Ceremony where protocol is red out loud in front of all pupils took place. Pupils together with teachers’ planted trees or roses. Pupils from grade 8 and 11 received flowers and greetings from their schoolmates</a:t>
            </a:r>
          </a:p>
          <a:p>
            <a:r>
              <a:rPr lang="en-US" sz="1600" b="1" u="sng" dirty="0"/>
              <a:t>Now</a:t>
            </a:r>
            <a:r>
              <a:rPr lang="en-US" sz="1600" dirty="0"/>
              <a:t>: each class prepares greetings or performance for the 9th grade graduates.</a:t>
            </a:r>
          </a:p>
          <a:p>
            <a:endParaRPr lang="en-US" sz="1600" dirty="0"/>
          </a:p>
        </p:txBody>
      </p:sp>
      <p:sp>
        <p:nvSpPr>
          <p:cNvPr id="5129" name="Freeform: Shape 78">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122" name="Picture 2"/>
          <p:cNvPicPr>
            <a:picLocks noGrp="1" noChangeAspect="1" noChangeArrowheads="1"/>
          </p:cNvPicPr>
          <p:nvPr>
            <p:ph sz="half" idx="2"/>
          </p:nvPr>
        </p:nvPicPr>
        <p:blipFill rotWithShape="1">
          <a:blip r:embed="rId7" cstate="print"/>
          <a:srcRect l="7808" r="1" b="1"/>
          <a:stretch/>
        </p:blipFill>
        <p:spPr bwMode="auto">
          <a:xfrm>
            <a:off x="20" y="537668"/>
            <a:ext cx="568118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noFill/>
        </p:spPr>
      </p:pic>
      <p:grpSp>
        <p:nvGrpSpPr>
          <p:cNvPr id="81" name="Group 80">
            <a:extLst>
              <a:ext uri="{FF2B5EF4-FFF2-40B4-BE49-F238E27FC236}">
                <a16:creationId xmlns:a16="http://schemas.microsoft.com/office/drawing/2014/main" id="{D96E3E53-A85C-4F1C-8D49-274B285842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2" name="Oval 81">
              <a:extLst>
                <a:ext uri="{FF2B5EF4-FFF2-40B4-BE49-F238E27FC236}">
                  <a16:creationId xmlns:a16="http://schemas.microsoft.com/office/drawing/2014/main" id="{9B18F255-8818-4B29-BE51-E6C53C9AA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83" name="Oval 82">
              <a:extLst>
                <a:ext uri="{FF2B5EF4-FFF2-40B4-BE49-F238E27FC236}">
                  <a16:creationId xmlns:a16="http://schemas.microsoft.com/office/drawing/2014/main" id="{9B9FAC86-F2AD-430F-A01E-366FAC8A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8" name="Group 7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2" name="Oval 7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3" name="Oval 7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029" name="Rectangle 74">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883612" y="484632"/>
            <a:ext cx="3816774" cy="1609344"/>
          </a:xfrm>
          <a:ln>
            <a:noFill/>
          </a:ln>
        </p:spPr>
        <p:txBody>
          <a:bodyPr vert="horz" lIns="91440" tIns="45720" rIns="91440" bIns="45720" rtlCol="0" anchor="ctr">
            <a:normAutofit/>
          </a:bodyPr>
          <a:lstStyle/>
          <a:p>
            <a:r>
              <a:rPr lang="en-US" sz="3600" dirty="0"/>
              <a:t>School graduation</a:t>
            </a:r>
          </a:p>
        </p:txBody>
      </p:sp>
      <p:pic>
        <p:nvPicPr>
          <p:cNvPr id="1026" name="Picture 2"/>
          <p:cNvPicPr>
            <a:picLocks noGrp="1" noChangeAspect="1" noChangeArrowheads="1"/>
          </p:cNvPicPr>
          <p:nvPr>
            <p:ph sz="half" idx="2"/>
          </p:nvPr>
        </p:nvPicPr>
        <p:blipFill rotWithShape="1">
          <a:blip r:embed="rId6" cstate="print"/>
          <a:srcRect l="14555" r="21601" b="-1"/>
          <a:stretch/>
        </p:blipFill>
        <p:spPr bwMode="auto">
          <a:xfrm>
            <a:off x="3343" y="10"/>
            <a:ext cx="7548923" cy="6857990"/>
          </a:xfrm>
          <a:prstGeom prst="rect">
            <a:avLst/>
          </a:prstGeom>
          <a:noFill/>
        </p:spPr>
      </p:pic>
      <p:sp>
        <p:nvSpPr>
          <p:cNvPr id="2" name="Content Placeholder 1"/>
          <p:cNvSpPr>
            <a:spLocks noGrp="1"/>
          </p:cNvSpPr>
          <p:nvPr>
            <p:ph sz="half" idx="1"/>
          </p:nvPr>
        </p:nvSpPr>
        <p:spPr>
          <a:xfrm>
            <a:off x="7883611" y="2121408"/>
            <a:ext cx="3816774" cy="4050792"/>
          </a:xfrm>
        </p:spPr>
        <p:txBody>
          <a:bodyPr vert="horz" lIns="91440" tIns="45720" rIns="91440" bIns="45720" rtlCol="0">
            <a:normAutofit/>
          </a:bodyPr>
          <a:lstStyle/>
          <a:p>
            <a:r>
              <a:rPr lang="en-US" b="1" u="sng" dirty="0"/>
              <a:t>Then</a:t>
            </a:r>
            <a:r>
              <a:rPr lang="en-US" dirty="0"/>
              <a:t>: graduating 8</a:t>
            </a:r>
            <a:r>
              <a:rPr lang="en-US" baseline="30000" dirty="0"/>
              <a:t>th</a:t>
            </a:r>
            <a:r>
              <a:rPr lang="en-US" dirty="0"/>
              <a:t> grade, girls wore same-colored blouse (mostly white) and black skirt. Boys wore dark suits, white shirt. Graduating 11</a:t>
            </a:r>
            <a:r>
              <a:rPr lang="en-US" baseline="30000" dirty="0"/>
              <a:t>th</a:t>
            </a:r>
            <a:r>
              <a:rPr lang="en-US" dirty="0"/>
              <a:t> grade girls wore white dresses. </a:t>
            </a:r>
          </a:p>
          <a:p>
            <a:r>
              <a:rPr lang="en-US" b="1" u="sng" dirty="0"/>
              <a:t>Now</a:t>
            </a:r>
            <a:r>
              <a:rPr lang="en-US" dirty="0"/>
              <a:t>: Gifts are prepared for school and class teacher, and flowers to all other teachers.</a:t>
            </a:r>
          </a:p>
          <a:p>
            <a:endParaRPr lang="en-US" dirty="0"/>
          </a:p>
        </p:txBody>
      </p:sp>
      <p:grpSp>
        <p:nvGrpSpPr>
          <p:cNvPr id="1030" name="Group 76">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8" name="Oval 77">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1" name="Oval 78">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7" name="Rectangle 16">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7043CC6E-1819-4A51-89F4-981411321849}"/>
              </a:ext>
            </a:extLst>
          </p:cNvPr>
          <p:cNvSpPr txBox="1"/>
          <p:nvPr/>
        </p:nvSpPr>
        <p:spPr>
          <a:xfrm>
            <a:off x="643467" y="643467"/>
            <a:ext cx="6516241" cy="5571066"/>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8800" cap="all">
                <a:blipFill dpi="0" rotWithShape="1">
                  <a:blip r:embed="rId4"/>
                  <a:srcRect/>
                  <a:tile tx="6350" ty="-127000" sx="65000" sy="64000" flip="none" algn="tl"/>
                </a:blipFill>
                <a:latin typeface="+mj-lt"/>
                <a:ea typeface="+mj-ea"/>
                <a:cs typeface="+mj-cs"/>
              </a:rPr>
              <a:t>Thank you for attention!</a:t>
            </a:r>
          </a:p>
        </p:txBody>
      </p:sp>
      <p:sp>
        <p:nvSpPr>
          <p:cNvPr id="19" name="Rectangle 18">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2709"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8" name="Group 20">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3595" y="1903304"/>
            <a:ext cx="3051394" cy="3051388"/>
            <a:chOff x="7933595" y="1903304"/>
            <a:chExt cx="3051394" cy="3051388"/>
          </a:xfrm>
        </p:grpSpPr>
        <p:sp>
          <p:nvSpPr>
            <p:cNvPr id="29" name="Oval 21">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2">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90318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196C649-2ED6-4621-B400-B6B6CB9CA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Attēls 7">
            <a:extLst>
              <a:ext uri="{FF2B5EF4-FFF2-40B4-BE49-F238E27FC236}">
                <a16:creationId xmlns:a16="http://schemas.microsoft.com/office/drawing/2014/main" id="{21D14B9A-39B6-41F3-8228-B1ACFB6EA8B7}"/>
              </a:ext>
            </a:extLst>
          </p:cNvPr>
          <p:cNvPicPr>
            <a:picLocks noChangeAspect="1"/>
          </p:cNvPicPr>
          <p:nvPr/>
        </p:nvPicPr>
        <p:blipFill>
          <a:blip r:embed="rId2" cstate="print"/>
          <a:stretch>
            <a:fillRect/>
          </a:stretch>
        </p:blipFill>
        <p:spPr>
          <a:xfrm>
            <a:off x="5437955" y="723900"/>
            <a:ext cx="6159500" cy="5410199"/>
          </a:xfrm>
          <a:prstGeom prst="rect">
            <a:avLst/>
          </a:prstGeom>
        </p:spPr>
      </p:pic>
      <p:pic>
        <p:nvPicPr>
          <p:cNvPr id="8" name="Attēls 1" descr="A person wearing a suit and tie&#10;&#10;Description automatically generated">
            <a:extLst>
              <a:ext uri="{FF2B5EF4-FFF2-40B4-BE49-F238E27FC236}">
                <a16:creationId xmlns:a16="http://schemas.microsoft.com/office/drawing/2014/main" id="{E5F85703-AC18-4E91-BBFC-D7FE5DDD7A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95" b="1"/>
          <a:stretch/>
        </p:blipFill>
        <p:spPr>
          <a:xfrm>
            <a:off x="1037096" y="723900"/>
            <a:ext cx="3806315" cy="5410199"/>
          </a:xfrm>
          <a:prstGeom prst="rect">
            <a:avLst/>
          </a:prstGeom>
        </p:spPr>
      </p:pic>
      <p:grpSp>
        <p:nvGrpSpPr>
          <p:cNvPr id="41" name="Group 40">
            <a:extLst>
              <a:ext uri="{FF2B5EF4-FFF2-40B4-BE49-F238E27FC236}">
                <a16:creationId xmlns:a16="http://schemas.microsoft.com/office/drawing/2014/main" id="{BDBD8829-D991-463E-96C4-458023ACFB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2" name="Oval 41">
              <a:extLst>
                <a:ext uri="{FF2B5EF4-FFF2-40B4-BE49-F238E27FC236}">
                  <a16:creationId xmlns:a16="http://schemas.microsoft.com/office/drawing/2014/main" id="{64A007E3-EBC1-4940-BD36-66D3F4CCA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3" name="Oval 42">
              <a:extLst>
                <a:ext uri="{FF2B5EF4-FFF2-40B4-BE49-F238E27FC236}">
                  <a16:creationId xmlns:a16="http://schemas.microsoft.com/office/drawing/2014/main" id="{30F8ADAE-2107-4578-9F40-E6451BE834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586810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ttēls 5" descr="A group of people posing for a photo&#10;&#10;Description automatically generated">
            <a:extLst>
              <a:ext uri="{FF2B5EF4-FFF2-40B4-BE49-F238E27FC236}">
                <a16:creationId xmlns:a16="http://schemas.microsoft.com/office/drawing/2014/main" id="{81E7599B-2A8F-41D0-9A32-414B42DE07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896" b="11104"/>
          <a:stretch/>
        </p:blipFill>
        <p:spPr>
          <a:xfrm>
            <a:off x="20" y="10"/>
            <a:ext cx="12191980" cy="6857989"/>
          </a:xfrm>
          <a:prstGeom prst="rect">
            <a:avLst/>
          </a:prstGeom>
        </p:spPr>
      </p:pic>
    </p:spTree>
    <p:extLst>
      <p:ext uri="{BB962C8B-B14F-4D97-AF65-F5344CB8AC3E}">
        <p14:creationId xmlns:p14="http://schemas.microsoft.com/office/powerpoint/2010/main" val="76970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p:cNvSpPr>
            <a:spLocks noGrp="1"/>
          </p:cNvSpPr>
          <p:nvPr>
            <p:ph type="title"/>
          </p:nvPr>
        </p:nvSpPr>
        <p:spPr>
          <a:xfrm>
            <a:off x="1069848" y="798394"/>
            <a:ext cx="4730451" cy="900000"/>
          </a:xfrm>
        </p:spPr>
        <p:txBody>
          <a:bodyPr vert="horz" lIns="91440" tIns="45720" rIns="91440" bIns="45720" rtlCol="0" anchor="ctr">
            <a:normAutofit/>
          </a:bodyPr>
          <a:lstStyle/>
          <a:p>
            <a:r>
              <a:rPr lang="en-US" sz="4400" dirty="0"/>
              <a:t>Textbooks</a:t>
            </a:r>
          </a:p>
        </p:txBody>
      </p:sp>
      <p:sp>
        <p:nvSpPr>
          <p:cNvPr id="3" name="Satura vietturis 2"/>
          <p:cNvSpPr>
            <a:spLocks noGrp="1"/>
          </p:cNvSpPr>
          <p:nvPr>
            <p:ph sz="half" idx="1"/>
          </p:nvPr>
        </p:nvSpPr>
        <p:spPr>
          <a:xfrm>
            <a:off x="1069848" y="2578608"/>
            <a:ext cx="4730451" cy="3593592"/>
          </a:xfrm>
        </p:spPr>
        <p:txBody>
          <a:bodyPr vert="horz" lIns="91440" tIns="45720" rIns="91440" bIns="45720" rtlCol="0">
            <a:normAutofit/>
          </a:bodyPr>
          <a:lstStyle/>
          <a:p>
            <a:r>
              <a:rPr lang="en-US" sz="1800" dirty="0"/>
              <a:t>Books had more difficult tasks, were not that colorful, did not have pictures and were in tiny print. </a:t>
            </a:r>
          </a:p>
          <a:p>
            <a:r>
              <a:rPr lang="en-US" sz="1800" dirty="0"/>
              <a:t>More tasks with rules such as: Rewrite text and perform the task.</a:t>
            </a:r>
          </a:p>
        </p:txBody>
      </p:sp>
      <p:pic>
        <p:nvPicPr>
          <p:cNvPr id="5" name="Attēls 4"/>
          <p:cNvPicPr>
            <a:picLocks noChangeAspect="1"/>
          </p:cNvPicPr>
          <p:nvPr/>
        </p:nvPicPr>
        <p:blipFill rotWithShape="1">
          <a:blip r:embed="rId2" cstate="print"/>
          <a:srcRect l="11448" r="19886"/>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989241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89AF8A2D-ED27-4263-98E1-6E4907B3CD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7" r="7488"/>
          <a:stretch/>
        </p:blipFill>
        <p:spPr>
          <a:xfrm>
            <a:off x="4532243" y="506895"/>
            <a:ext cx="7548898" cy="4740965"/>
          </a:xfrm>
          <a:prstGeom prst="rect">
            <a:avLst/>
          </a:prstGeom>
        </p:spPr>
      </p:pic>
      <p:pic>
        <p:nvPicPr>
          <p:cNvPr id="7" name="Attēls 6">
            <a:extLst>
              <a:ext uri="{FF2B5EF4-FFF2-40B4-BE49-F238E27FC236}">
                <a16:creationId xmlns:a16="http://schemas.microsoft.com/office/drawing/2014/main" id="{5EB8FE5F-564F-4EED-88A3-B02EABE1E8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2" r="12174"/>
          <a:stretch/>
        </p:blipFill>
        <p:spPr>
          <a:xfrm rot="5400000">
            <a:off x="-872240" y="1100839"/>
            <a:ext cx="6425809" cy="4383156"/>
          </a:xfrm>
          <a:prstGeom prst="rect">
            <a:avLst/>
          </a:prstGeom>
        </p:spPr>
      </p:pic>
    </p:spTree>
    <p:extLst>
      <p:ext uri="{BB962C8B-B14F-4D97-AF65-F5344CB8AC3E}">
        <p14:creationId xmlns:p14="http://schemas.microsoft.com/office/powerpoint/2010/main" val="2534656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69848" y="484632"/>
            <a:ext cx="10058400" cy="900000"/>
          </a:xfrm>
        </p:spPr>
        <p:txBody>
          <a:bodyPr>
            <a:normAutofit/>
          </a:bodyPr>
          <a:lstStyle/>
          <a:p>
            <a:pPr algn="ctr"/>
            <a:r>
              <a:rPr lang="en-US" dirty="0">
                <a:latin typeface="Arial" panose="020B0604020202020204" pitchFamily="34" charset="0"/>
                <a:cs typeface="Arial" panose="020B0604020202020204" pitchFamily="34" charset="0"/>
              </a:rPr>
              <a:t>Subjects at school</a:t>
            </a:r>
          </a:p>
        </p:txBody>
      </p:sp>
      <p:sp>
        <p:nvSpPr>
          <p:cNvPr id="3" name="Teksta vietturis 2"/>
          <p:cNvSpPr>
            <a:spLocks noGrp="1"/>
          </p:cNvSpPr>
          <p:nvPr>
            <p:ph type="body" idx="1"/>
          </p:nvPr>
        </p:nvSpPr>
        <p:spPr>
          <a:xfrm>
            <a:off x="839788" y="1681163"/>
            <a:ext cx="5157787" cy="328507"/>
          </a:xfrm>
        </p:spPr>
        <p:txBody>
          <a:bodyPr anchor="t">
            <a:normAutofit fontScale="92500" lnSpcReduction="10000"/>
          </a:bodyPr>
          <a:lstStyle/>
          <a:p>
            <a:r>
              <a:rPr lang="en-US" u="sng"/>
              <a:t>Now</a:t>
            </a:r>
            <a:r>
              <a:rPr lang="en-US"/>
              <a:t>:</a:t>
            </a:r>
          </a:p>
        </p:txBody>
      </p:sp>
      <p:sp>
        <p:nvSpPr>
          <p:cNvPr id="4" name="Satura vietturis 3"/>
          <p:cNvSpPr>
            <a:spLocks noGrp="1"/>
          </p:cNvSpPr>
          <p:nvPr>
            <p:ph sz="half" idx="2"/>
          </p:nvPr>
        </p:nvSpPr>
        <p:spPr>
          <a:xfrm>
            <a:off x="839788" y="2090057"/>
            <a:ext cx="5157787" cy="4402818"/>
          </a:xfrm>
        </p:spPr>
        <p:txBody>
          <a:bodyPr>
            <a:normAutofit fontScale="85000" lnSpcReduction="10000"/>
          </a:bodyPr>
          <a:lstStyle/>
          <a:p>
            <a:r>
              <a:rPr lang="en-US" sz="2000" dirty="0"/>
              <a:t>Latvian   </a:t>
            </a:r>
          </a:p>
          <a:p>
            <a:r>
              <a:rPr lang="en-US" sz="2000" dirty="0"/>
              <a:t>Literature</a:t>
            </a:r>
          </a:p>
          <a:p>
            <a:r>
              <a:rPr lang="en-US" sz="2000" dirty="0"/>
              <a:t>Russian</a:t>
            </a:r>
          </a:p>
          <a:p>
            <a:r>
              <a:rPr lang="en-US" sz="2000" dirty="0"/>
              <a:t>English</a:t>
            </a:r>
          </a:p>
          <a:p>
            <a:r>
              <a:rPr lang="en-US" sz="2000" dirty="0"/>
              <a:t>Biology</a:t>
            </a:r>
          </a:p>
          <a:p>
            <a:r>
              <a:rPr lang="en-US" sz="2000" dirty="0"/>
              <a:t>Chemistry</a:t>
            </a:r>
          </a:p>
          <a:p>
            <a:r>
              <a:rPr lang="en-US" sz="2000" dirty="0"/>
              <a:t>Geography</a:t>
            </a:r>
          </a:p>
          <a:p>
            <a:r>
              <a:rPr lang="en-US" sz="2000" dirty="0"/>
              <a:t>Physics</a:t>
            </a:r>
          </a:p>
          <a:p>
            <a:r>
              <a:rPr lang="en-US" sz="2000" dirty="0"/>
              <a:t>Sport</a:t>
            </a:r>
          </a:p>
          <a:p>
            <a:r>
              <a:rPr lang="en-US" sz="2000" dirty="0"/>
              <a:t>Music</a:t>
            </a:r>
            <a:endParaRPr lang="lv-LV" sz="2000" dirty="0"/>
          </a:p>
          <a:p>
            <a:r>
              <a:rPr lang="en-US" dirty="0"/>
              <a:t>World and Latvian history</a:t>
            </a:r>
          </a:p>
        </p:txBody>
      </p:sp>
      <p:sp>
        <p:nvSpPr>
          <p:cNvPr id="5" name="Teksta vietturis 4"/>
          <p:cNvSpPr>
            <a:spLocks noGrp="1"/>
          </p:cNvSpPr>
          <p:nvPr>
            <p:ph type="body" sz="quarter" idx="3"/>
          </p:nvPr>
        </p:nvSpPr>
        <p:spPr>
          <a:xfrm>
            <a:off x="6172200" y="1681163"/>
            <a:ext cx="5183188" cy="408894"/>
          </a:xfrm>
        </p:spPr>
        <p:txBody>
          <a:bodyPr anchor="t">
            <a:normAutofit fontScale="92500" lnSpcReduction="10000"/>
          </a:bodyPr>
          <a:lstStyle/>
          <a:p>
            <a:r>
              <a:rPr lang="en-US" u="sng"/>
              <a:t>Between 1970-1990</a:t>
            </a:r>
            <a:r>
              <a:rPr lang="en-US"/>
              <a:t>:</a:t>
            </a:r>
            <a:endParaRPr lang="en-US" u="sng"/>
          </a:p>
        </p:txBody>
      </p:sp>
      <p:sp>
        <p:nvSpPr>
          <p:cNvPr id="6" name="Satura vietturis 5"/>
          <p:cNvSpPr>
            <a:spLocks noGrp="1"/>
          </p:cNvSpPr>
          <p:nvPr>
            <p:ph sz="quarter" idx="4"/>
          </p:nvPr>
        </p:nvSpPr>
        <p:spPr>
          <a:xfrm>
            <a:off x="6172200" y="2090057"/>
            <a:ext cx="5183188" cy="4402818"/>
          </a:xfrm>
        </p:spPr>
        <p:txBody>
          <a:bodyPr>
            <a:normAutofit fontScale="85000" lnSpcReduction="10000"/>
          </a:bodyPr>
          <a:lstStyle/>
          <a:p>
            <a:r>
              <a:rPr lang="en-US" sz="2000" dirty="0"/>
              <a:t>Latvian (handwriting was assessed)</a:t>
            </a:r>
          </a:p>
          <a:p>
            <a:r>
              <a:rPr lang="en-US" sz="2000" dirty="0"/>
              <a:t>Latvian literature (starting from the 3</a:t>
            </a:r>
            <a:r>
              <a:rPr lang="en-US" sz="2000" baseline="30000" dirty="0"/>
              <a:t>rd</a:t>
            </a:r>
            <a:r>
              <a:rPr lang="en-US" sz="2000" dirty="0"/>
              <a:t> grade)</a:t>
            </a:r>
          </a:p>
          <a:p>
            <a:r>
              <a:rPr lang="en-US" sz="2000" dirty="0"/>
              <a:t>Russian (starting from the 2</a:t>
            </a:r>
            <a:r>
              <a:rPr lang="en-US" sz="2000" baseline="30000" dirty="0"/>
              <a:t>nd</a:t>
            </a:r>
            <a:r>
              <a:rPr lang="en-US" sz="2000" dirty="0"/>
              <a:t> grade) </a:t>
            </a:r>
          </a:p>
          <a:p>
            <a:r>
              <a:rPr lang="en-US" sz="2000" dirty="0"/>
              <a:t>Russian literature (10</a:t>
            </a:r>
            <a:r>
              <a:rPr lang="en-US" sz="2000" baseline="30000" dirty="0"/>
              <a:t>th</a:t>
            </a:r>
            <a:r>
              <a:rPr lang="en-US" sz="2000" dirty="0"/>
              <a:t> to 11</a:t>
            </a:r>
            <a:r>
              <a:rPr lang="en-US" sz="2000" baseline="30000" dirty="0"/>
              <a:t>th</a:t>
            </a:r>
            <a:r>
              <a:rPr lang="en-US" sz="2000" dirty="0"/>
              <a:t> grade)</a:t>
            </a:r>
          </a:p>
          <a:p>
            <a:r>
              <a:rPr lang="en-US" sz="2000" dirty="0"/>
              <a:t>German (starting from the 4</a:t>
            </a:r>
            <a:r>
              <a:rPr lang="en-US" sz="2000" baseline="30000" dirty="0"/>
              <a:t>th</a:t>
            </a:r>
            <a:r>
              <a:rPr lang="en-US" sz="2000" dirty="0"/>
              <a:t> grade)</a:t>
            </a:r>
          </a:p>
          <a:p>
            <a:r>
              <a:rPr lang="en-US" sz="2000" dirty="0"/>
              <a:t>Biology (starting from the 5</a:t>
            </a:r>
            <a:r>
              <a:rPr lang="en-US" sz="2000" baseline="30000" dirty="0"/>
              <a:t>th</a:t>
            </a:r>
            <a:r>
              <a:rPr lang="en-US" sz="2000" dirty="0"/>
              <a:t> grade)</a:t>
            </a:r>
          </a:p>
          <a:p>
            <a:r>
              <a:rPr lang="en-US" sz="2000" dirty="0"/>
              <a:t>Chemistry (had to study for 2 years)</a:t>
            </a:r>
          </a:p>
          <a:p>
            <a:r>
              <a:rPr lang="en-US" sz="2000" dirty="0"/>
              <a:t>Geography (starting from the 5</a:t>
            </a:r>
            <a:r>
              <a:rPr lang="en-US" sz="2000" baseline="30000" dirty="0"/>
              <a:t>th</a:t>
            </a:r>
            <a:r>
              <a:rPr lang="en-US" sz="2000" dirty="0"/>
              <a:t> grade)</a:t>
            </a:r>
          </a:p>
          <a:p>
            <a:r>
              <a:rPr lang="en-US" sz="2000" dirty="0"/>
              <a:t>Physics (had to study for 2 years)</a:t>
            </a:r>
          </a:p>
          <a:p>
            <a:r>
              <a:rPr lang="en-US" sz="2000" dirty="0"/>
              <a:t>Physical culture (gymnastic in 1930’s)</a:t>
            </a:r>
          </a:p>
          <a:p>
            <a:r>
              <a:rPr lang="en-US" sz="2000" dirty="0"/>
              <a:t>Singing and music</a:t>
            </a:r>
            <a:endParaRPr lang="lv-LV" sz="2000" dirty="0"/>
          </a:p>
          <a:p>
            <a:r>
              <a:rPr lang="en-US" dirty="0"/>
              <a:t>History (starting from the 4</a:t>
            </a:r>
            <a:r>
              <a:rPr lang="en-US" baseline="30000" dirty="0"/>
              <a:t>th</a:t>
            </a:r>
            <a:r>
              <a:rPr lang="en-US" dirty="0"/>
              <a:t> grade) </a:t>
            </a:r>
          </a:p>
        </p:txBody>
      </p:sp>
    </p:spTree>
    <p:extLst>
      <p:ext uri="{BB962C8B-B14F-4D97-AF65-F5344CB8AC3E}">
        <p14:creationId xmlns:p14="http://schemas.microsoft.com/office/powerpoint/2010/main" val="2827589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69848" y="484632"/>
            <a:ext cx="10058400" cy="900000"/>
          </a:xfrm>
        </p:spPr>
        <p:txBody>
          <a:bodyPr/>
          <a:lstStyle/>
          <a:p>
            <a:pPr algn="ctr"/>
            <a:r>
              <a:rPr lang="en-US" dirty="0">
                <a:latin typeface="Arial" panose="020B0604020202020204" pitchFamily="34" charset="0"/>
                <a:cs typeface="Arial" panose="020B0604020202020204" pitchFamily="34" charset="0"/>
              </a:rPr>
              <a:t>Subjects at school</a:t>
            </a:r>
            <a:endParaRPr lang="en-US" dirty="0"/>
          </a:p>
        </p:txBody>
      </p:sp>
      <p:sp>
        <p:nvSpPr>
          <p:cNvPr id="5" name="Text Placeholder 4">
            <a:extLst>
              <a:ext uri="{FF2B5EF4-FFF2-40B4-BE49-F238E27FC236}">
                <a16:creationId xmlns:a16="http://schemas.microsoft.com/office/drawing/2014/main" id="{2CD99F2F-BDD0-4B81-AD2E-9F1065842FEC}"/>
              </a:ext>
            </a:extLst>
          </p:cNvPr>
          <p:cNvSpPr>
            <a:spLocks noGrp="1"/>
          </p:cNvSpPr>
          <p:nvPr>
            <p:ph type="body" idx="1"/>
          </p:nvPr>
        </p:nvSpPr>
        <p:spPr>
          <a:xfrm>
            <a:off x="839788" y="1681163"/>
            <a:ext cx="5157787" cy="408894"/>
          </a:xfrm>
        </p:spPr>
        <p:txBody>
          <a:bodyPr anchor="t">
            <a:normAutofit/>
          </a:bodyPr>
          <a:lstStyle/>
          <a:p>
            <a:r>
              <a:rPr lang="en-US" u="sng" dirty="0"/>
              <a:t>Now</a:t>
            </a:r>
            <a:r>
              <a:rPr lang="en-US" dirty="0"/>
              <a:t>:</a:t>
            </a:r>
          </a:p>
        </p:txBody>
      </p:sp>
      <p:sp>
        <p:nvSpPr>
          <p:cNvPr id="3" name="Satura vietturis 2"/>
          <p:cNvSpPr>
            <a:spLocks noGrp="1"/>
          </p:cNvSpPr>
          <p:nvPr>
            <p:ph sz="half" idx="2"/>
          </p:nvPr>
        </p:nvSpPr>
        <p:spPr>
          <a:xfrm>
            <a:off x="839788" y="2090057"/>
            <a:ext cx="5157787" cy="4099606"/>
          </a:xfrm>
        </p:spPr>
        <p:txBody>
          <a:bodyPr>
            <a:normAutofit fontScale="85000" lnSpcReduction="20000"/>
          </a:bodyPr>
          <a:lstStyle/>
          <a:p>
            <a:r>
              <a:rPr lang="en-US" dirty="0"/>
              <a:t>Social science</a:t>
            </a:r>
          </a:p>
          <a:p>
            <a:r>
              <a:rPr lang="en-US" sz="2000" dirty="0"/>
              <a:t>Mathematics</a:t>
            </a:r>
          </a:p>
          <a:p>
            <a:r>
              <a:rPr lang="en-US" sz="2000" dirty="0"/>
              <a:t>Art</a:t>
            </a:r>
          </a:p>
          <a:p>
            <a:r>
              <a:rPr lang="en-US" sz="2000" dirty="0"/>
              <a:t>Housekeeping</a:t>
            </a:r>
          </a:p>
          <a:p>
            <a:r>
              <a:rPr lang="en-US" sz="2000" dirty="0"/>
              <a:t>Informatics</a:t>
            </a:r>
          </a:p>
          <a:p>
            <a:r>
              <a:rPr lang="en-US" sz="2000" dirty="0"/>
              <a:t>Class parenting</a:t>
            </a:r>
          </a:p>
          <a:p>
            <a:r>
              <a:rPr lang="en-US" sz="2000" dirty="0"/>
              <a:t>Ethics</a:t>
            </a:r>
          </a:p>
        </p:txBody>
      </p:sp>
      <p:sp>
        <p:nvSpPr>
          <p:cNvPr id="6" name="Text Placeholder 5">
            <a:extLst>
              <a:ext uri="{FF2B5EF4-FFF2-40B4-BE49-F238E27FC236}">
                <a16:creationId xmlns:a16="http://schemas.microsoft.com/office/drawing/2014/main" id="{F1BA9176-F60D-4B92-93E1-845C09D7E8C3}"/>
              </a:ext>
            </a:extLst>
          </p:cNvPr>
          <p:cNvSpPr>
            <a:spLocks noGrp="1"/>
          </p:cNvSpPr>
          <p:nvPr>
            <p:ph type="body" sz="quarter" idx="3"/>
          </p:nvPr>
        </p:nvSpPr>
        <p:spPr>
          <a:xfrm>
            <a:off x="6172200" y="1681163"/>
            <a:ext cx="5183188" cy="408894"/>
          </a:xfrm>
        </p:spPr>
        <p:txBody>
          <a:bodyPr anchor="t">
            <a:normAutofit/>
          </a:bodyPr>
          <a:lstStyle/>
          <a:p>
            <a:r>
              <a:rPr lang="en-US" u="sng" dirty="0"/>
              <a:t>Between 1970-1990</a:t>
            </a:r>
            <a:r>
              <a:rPr lang="en-US" dirty="0"/>
              <a:t>:</a:t>
            </a:r>
            <a:endParaRPr lang="en-US" u="sng" dirty="0"/>
          </a:p>
        </p:txBody>
      </p:sp>
      <p:sp>
        <p:nvSpPr>
          <p:cNvPr id="4" name="Satura vietturis 3"/>
          <p:cNvSpPr>
            <a:spLocks noGrp="1"/>
          </p:cNvSpPr>
          <p:nvPr>
            <p:ph sz="quarter" idx="4"/>
          </p:nvPr>
        </p:nvSpPr>
        <p:spPr>
          <a:xfrm>
            <a:off x="6172200" y="2090057"/>
            <a:ext cx="5183188" cy="4099606"/>
          </a:xfrm>
        </p:spPr>
        <p:txBody>
          <a:bodyPr>
            <a:normAutofit fontScale="85000" lnSpcReduction="20000"/>
          </a:bodyPr>
          <a:lstStyle/>
          <a:p>
            <a:r>
              <a:rPr lang="en-US" dirty="0"/>
              <a:t>The doctrine of society (10</a:t>
            </a:r>
            <a:r>
              <a:rPr lang="en-US" baseline="30000" dirty="0"/>
              <a:t>th</a:t>
            </a:r>
            <a:r>
              <a:rPr lang="en-US" dirty="0"/>
              <a:t> to 11</a:t>
            </a:r>
            <a:r>
              <a:rPr lang="en-US" baseline="30000" dirty="0"/>
              <a:t>th</a:t>
            </a:r>
            <a:r>
              <a:rPr lang="en-US" dirty="0"/>
              <a:t> grade) </a:t>
            </a:r>
          </a:p>
          <a:p>
            <a:r>
              <a:rPr lang="en-US" sz="2000" dirty="0"/>
              <a:t>Basics of law</a:t>
            </a:r>
          </a:p>
          <a:p>
            <a:r>
              <a:rPr lang="en-US" sz="2000" dirty="0"/>
              <a:t>Fine art (only till the 6</a:t>
            </a:r>
            <a:r>
              <a:rPr lang="en-US" sz="2000" baseline="30000" dirty="0"/>
              <a:t>th</a:t>
            </a:r>
            <a:r>
              <a:rPr lang="en-US" sz="2000" dirty="0"/>
              <a:t> grade); (drawing in 1930’s)</a:t>
            </a:r>
          </a:p>
          <a:p>
            <a:r>
              <a:rPr lang="en-US" sz="2000" dirty="0"/>
              <a:t>Craftmanship (housekeeping in 1930’s)</a:t>
            </a:r>
          </a:p>
          <a:p>
            <a:r>
              <a:rPr lang="en-US" sz="2000" dirty="0"/>
              <a:t>Class parenting</a:t>
            </a:r>
          </a:p>
          <a:p>
            <a:r>
              <a:rPr lang="en-US" sz="2000" dirty="0"/>
              <a:t>Astronomy (10</a:t>
            </a:r>
            <a:r>
              <a:rPr lang="en-US" sz="2000" baseline="30000" dirty="0"/>
              <a:t>th</a:t>
            </a:r>
            <a:r>
              <a:rPr lang="en-US" sz="2000" dirty="0"/>
              <a:t> to 11</a:t>
            </a:r>
            <a:r>
              <a:rPr lang="en-US" sz="2000" baseline="30000" dirty="0"/>
              <a:t>th</a:t>
            </a:r>
            <a:r>
              <a:rPr lang="en-US" sz="2000" dirty="0"/>
              <a:t> grade)</a:t>
            </a:r>
          </a:p>
          <a:p>
            <a:r>
              <a:rPr lang="en-US" sz="2000" dirty="0"/>
              <a:t>Technical drawing (8</a:t>
            </a:r>
            <a:r>
              <a:rPr lang="en-US" sz="2000" baseline="30000" dirty="0"/>
              <a:t>th</a:t>
            </a:r>
            <a:r>
              <a:rPr lang="en-US" sz="2000" dirty="0"/>
              <a:t> grade)</a:t>
            </a:r>
          </a:p>
          <a:p>
            <a:r>
              <a:rPr lang="en-US" sz="2000" dirty="0"/>
              <a:t>Basic military training (also in 1930’s)</a:t>
            </a:r>
          </a:p>
          <a:p>
            <a:r>
              <a:rPr lang="en-US" sz="2000" dirty="0"/>
              <a:t>Algebra </a:t>
            </a:r>
          </a:p>
          <a:p>
            <a:r>
              <a:rPr lang="en-US" sz="2000" dirty="0"/>
              <a:t>Geometry </a:t>
            </a:r>
          </a:p>
          <a:p>
            <a:r>
              <a:rPr lang="en-US" sz="2000" dirty="0"/>
              <a:t>Tractor study / Mechanized milking</a:t>
            </a:r>
          </a:p>
        </p:txBody>
      </p:sp>
    </p:spTree>
    <p:extLst>
      <p:ext uri="{BB962C8B-B14F-4D97-AF65-F5344CB8AC3E}">
        <p14:creationId xmlns:p14="http://schemas.microsoft.com/office/powerpoint/2010/main" val="2642697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1"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irsraksts 1"/>
          <p:cNvSpPr>
            <a:spLocks noGrp="1"/>
          </p:cNvSpPr>
          <p:nvPr>
            <p:ph type="title"/>
          </p:nvPr>
        </p:nvSpPr>
        <p:spPr>
          <a:xfrm>
            <a:off x="1069848" y="484632"/>
            <a:ext cx="10058400" cy="1609344"/>
          </a:xfrm>
        </p:spPr>
        <p:txBody>
          <a:bodyPr vert="horz" lIns="91440" tIns="45720" rIns="91440" bIns="45720" rtlCol="0" anchor="ctr">
            <a:normAutofit/>
          </a:bodyPr>
          <a:lstStyle/>
          <a:p>
            <a:r>
              <a:rPr lang="en-US"/>
              <a:t>Learning process</a:t>
            </a:r>
          </a:p>
        </p:txBody>
      </p:sp>
      <p:sp>
        <p:nvSpPr>
          <p:cNvPr id="26" name="Satura vietturis 2"/>
          <p:cNvSpPr>
            <a:spLocks noGrp="1"/>
          </p:cNvSpPr>
          <p:nvPr>
            <p:ph sz="half" idx="1"/>
          </p:nvPr>
        </p:nvSpPr>
        <p:spPr>
          <a:xfrm>
            <a:off x="1069848" y="2320412"/>
            <a:ext cx="10058400" cy="3851787"/>
          </a:xfrm>
        </p:spPr>
        <p:txBody>
          <a:bodyPr vert="horz" lIns="91440" tIns="45720" rIns="91440" bIns="45720" rtlCol="0">
            <a:normAutofit/>
          </a:bodyPr>
          <a:lstStyle/>
          <a:p>
            <a:r>
              <a:rPr lang="en-US" sz="1900"/>
              <a:t>Pupils studied much harder because of the strict order. Late attendance was not tolerated because then you had to go to see the director and explain yourself, which was a great shame.</a:t>
            </a:r>
          </a:p>
          <a:p>
            <a:r>
              <a:rPr lang="en-US" sz="1900"/>
              <a:t>Recognition letters and honors were handed to the pupils for their best performance and behaviour. They were colorless.</a:t>
            </a:r>
          </a:p>
          <a:p>
            <a:r>
              <a:rPr lang="en-US" sz="1900"/>
              <a:t>In addition to grading - homework, book order, behaviour and diligence were assessed.</a:t>
            </a:r>
          </a:p>
          <a:p>
            <a:r>
              <a:rPr lang="en-US" sz="1900"/>
              <a:t>Classes were 45 minutes long and breaks – 10 minutes. Lunch break was 20 minutes for everyone.</a:t>
            </a:r>
          </a:p>
          <a:p>
            <a:r>
              <a:rPr lang="en-US" sz="1900"/>
              <a:t>School year was divided in quarters.</a:t>
            </a:r>
          </a:p>
          <a:p>
            <a:r>
              <a:rPr lang="en-US" sz="1900"/>
              <a:t>Ten-point grading scale appeared only in 1993, before that highest grade was a five.</a:t>
            </a:r>
          </a:p>
          <a:p>
            <a:endParaRPr lang="en-US" sz="1900"/>
          </a:p>
        </p:txBody>
      </p:sp>
      <p:sp>
        <p:nvSpPr>
          <p:cNvPr id="20" name="Oval 1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2640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7</TotalTime>
  <Words>1417</Words>
  <Application>Microsoft Office PowerPoint</Application>
  <PresentationFormat>Platekrāna</PresentationFormat>
  <Paragraphs>136</Paragraphs>
  <Slides>29</Slides>
  <Notes>0</Notes>
  <HiddenSlides>0</HiddenSlides>
  <MMClips>0</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29</vt:i4>
      </vt:variant>
    </vt:vector>
  </HeadingPairs>
  <TitlesOfParts>
    <vt:vector size="38" baseType="lpstr">
      <vt:lpstr>Arial</vt:lpstr>
      <vt:lpstr>Arial Unicode MS</vt:lpstr>
      <vt:lpstr>Calibri</vt:lpstr>
      <vt:lpstr>Lucida Calligraphy</vt:lpstr>
      <vt:lpstr>Rockwell</vt:lpstr>
      <vt:lpstr>Rockwell Condensed</vt:lpstr>
      <vt:lpstr>Rockwell Extra Bold</vt:lpstr>
      <vt:lpstr>Wingdings</vt:lpstr>
      <vt:lpstr>Wood Type</vt:lpstr>
      <vt:lpstr>Education in school until 1990 and today</vt:lpstr>
      <vt:lpstr>School uniforms</vt:lpstr>
      <vt:lpstr>PowerPoint prezentācija</vt:lpstr>
      <vt:lpstr>PowerPoint prezentācija</vt:lpstr>
      <vt:lpstr>Textbooks</vt:lpstr>
      <vt:lpstr>PowerPoint prezentācija</vt:lpstr>
      <vt:lpstr>Subjects at school</vt:lpstr>
      <vt:lpstr>Subjects at school</vt:lpstr>
      <vt:lpstr>Learning process</vt:lpstr>
      <vt:lpstr>PowerPoint prezentācija</vt:lpstr>
      <vt:lpstr>Rules in the school</vt:lpstr>
      <vt:lpstr>Conclusions</vt:lpstr>
      <vt:lpstr>Conclusions</vt:lpstr>
      <vt:lpstr>After school activities in the 20th century and today</vt:lpstr>
      <vt:lpstr>September 1st (First day of school) </vt:lpstr>
      <vt:lpstr>Autumn harvest festival / Miķeļdiena (Latvian autumn equinox)</vt:lpstr>
      <vt:lpstr>Carnival / Halloween</vt:lpstr>
      <vt:lpstr>New years and Christmas </vt:lpstr>
      <vt:lpstr>8th of March – Women’s Day and Valentine’s Day </vt:lpstr>
      <vt:lpstr>Report concert/event </vt:lpstr>
      <vt:lpstr>Teachers day</vt:lpstr>
      <vt:lpstr>Work in Kolhoz (collective farm)  and school</vt:lpstr>
      <vt:lpstr>Other activities then</vt:lpstr>
      <vt:lpstr>Interesting facts</vt:lpstr>
      <vt:lpstr>After school activities then</vt:lpstr>
      <vt:lpstr>Field trips</vt:lpstr>
      <vt:lpstr>Celebration before exams</vt:lpstr>
      <vt:lpstr>School graduation</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in school until 1990 and today</dc:title>
  <dc:creator>Administrator</dc:creator>
  <cp:lastModifiedBy>Normunds Veidemanis</cp:lastModifiedBy>
  <cp:revision>3</cp:revision>
  <dcterms:created xsi:type="dcterms:W3CDTF">2020-02-06T22:41:19Z</dcterms:created>
  <dcterms:modified xsi:type="dcterms:W3CDTF">2020-02-07T17:50:32Z</dcterms:modified>
</cp:coreProperties>
</file>