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79" autoAdjust="0"/>
    <p:restoredTop sz="86390" autoAdjust="0"/>
  </p:normalViewPr>
  <p:slideViewPr>
    <p:cSldViewPr snapToGrid="0">
      <p:cViewPr>
        <p:scale>
          <a:sx n="84" d="100"/>
          <a:sy n="84" d="100"/>
        </p:scale>
        <p:origin x="30" y="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947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099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22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19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138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040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178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01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819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531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36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715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511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73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726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566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A0D0-D1FD-47FB-A0B6-25FC66E076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2FCB1C-20E7-410D-92DE-1AF08942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254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886A34-DA22-494F-B0AB-C129D1C1F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966805"/>
            <a:ext cx="7766936" cy="1646302"/>
          </a:xfrm>
        </p:spPr>
        <p:txBody>
          <a:bodyPr/>
          <a:lstStyle/>
          <a:p>
            <a:pPr algn="ctr"/>
            <a:r>
              <a:rPr lang="en-US" sz="8800" dirty="0"/>
              <a:t>Welcome to </a:t>
            </a:r>
            <a:r>
              <a:rPr lang="en-US" sz="8800" b="1" dirty="0"/>
              <a:t>Lovech</a:t>
            </a:r>
          </a:p>
        </p:txBody>
      </p:sp>
    </p:spTree>
    <p:extLst>
      <p:ext uri="{BB962C8B-B14F-4D97-AF65-F5344CB8AC3E}">
        <p14:creationId xmlns="" xmlns:p14="http://schemas.microsoft.com/office/powerpoint/2010/main" val="425788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92AFB-F15C-46A5-ADCB-CB691C133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490" y="280400"/>
            <a:ext cx="8768527" cy="1646302"/>
          </a:xfrm>
        </p:spPr>
        <p:txBody>
          <a:bodyPr/>
          <a:lstStyle/>
          <a:p>
            <a:pPr algn="l"/>
            <a:r>
              <a:rPr lang="en-US" dirty="0"/>
              <a:t>Where is our town located?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FA0118-6948-44E9-8AB7-0F5197098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73" y="2053773"/>
            <a:ext cx="6957786" cy="4638524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="" xmlns:a16="http://schemas.microsoft.com/office/drawing/2014/main" id="{773C5C57-02DB-4F62-849C-9F2457088E5F}"/>
              </a:ext>
            </a:extLst>
          </p:cNvPr>
          <p:cNvSpPr/>
          <p:nvPr/>
        </p:nvSpPr>
        <p:spPr>
          <a:xfrm>
            <a:off x="3981649" y="3544010"/>
            <a:ext cx="601712" cy="516835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373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B49565-9751-49C4-A284-A03DB21B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How to reach Lovech from the capital of Bulgaria – Sofia?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75A3CB-3225-429A-B9F0-CA2B8CFC7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By bus: distance 150km (2.5 hours) from Central Bus Station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But first! </a:t>
            </a:r>
          </a:p>
          <a:p>
            <a:r>
              <a:rPr lang="en-US" sz="2400" dirty="0"/>
              <a:t>You should catch the metro from Sofia Airport to Sofia Central Station</a:t>
            </a:r>
          </a:p>
          <a:p>
            <a:r>
              <a:rPr lang="en-US" sz="2400" dirty="0"/>
              <a:t>From “Sofia Airport</a:t>
            </a:r>
            <a:r>
              <a:rPr lang="bg-BG" sz="2400" dirty="0"/>
              <a:t>“ </a:t>
            </a:r>
            <a:r>
              <a:rPr lang="de-DE" sz="2400" dirty="0"/>
              <a:t>station</a:t>
            </a:r>
            <a:r>
              <a:rPr lang="en-US" sz="2400" dirty="0"/>
              <a:t> to “</a:t>
            </a:r>
            <a:r>
              <a:rPr lang="en-US" sz="2400" dirty="0" err="1"/>
              <a:t>Serdika</a:t>
            </a:r>
            <a:r>
              <a:rPr lang="en-US" sz="2400" dirty="0"/>
              <a:t>” station (Line 1) (30 minutes)</a:t>
            </a:r>
          </a:p>
          <a:p>
            <a:r>
              <a:rPr lang="en-US" sz="2400" dirty="0"/>
              <a:t>Switching lines on “</a:t>
            </a:r>
            <a:r>
              <a:rPr lang="en-US" sz="2400" dirty="0" err="1"/>
              <a:t>Serdika</a:t>
            </a:r>
            <a:r>
              <a:rPr lang="en-US" sz="2400" dirty="0"/>
              <a:t>” station to “Central Bus Station” (5 minutes walking + 5 minutes travelling)</a:t>
            </a:r>
          </a:p>
        </p:txBody>
      </p:sp>
    </p:spTree>
    <p:extLst>
      <p:ext uri="{BB962C8B-B14F-4D97-AF65-F5344CB8AC3E}">
        <p14:creationId xmlns="" xmlns:p14="http://schemas.microsoft.com/office/powerpoint/2010/main" val="5575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D8EDE6-0BA7-4689-A9C9-5D631C0B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“Sofia Airport” Station</a:t>
            </a:r>
            <a:br>
              <a:rPr lang="en-US" sz="4400" dirty="0"/>
            </a:br>
            <a:r>
              <a:rPr lang="en-US" sz="4400" dirty="0"/>
              <a:t>Terminal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D469644-3895-45EC-98AB-5D1DFCAF1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3830" y="2119086"/>
            <a:ext cx="6930570" cy="4288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04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6080D-2E21-41D5-B12B-33F46090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From Terminal 1 to Terminal 2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B3AD1D-A389-4B11-8143-CB6A3C359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90058"/>
            <a:ext cx="8795031" cy="4539134"/>
          </a:xfrm>
        </p:spPr>
        <p:txBody>
          <a:bodyPr>
            <a:normAutofit/>
          </a:bodyPr>
          <a:lstStyle/>
          <a:p>
            <a:r>
              <a:rPr lang="de-DE" sz="2400" dirty="0"/>
              <a:t>Please keep in mind there is no </a:t>
            </a:r>
          </a:p>
          <a:p>
            <a:pPr marL="0" indent="0">
              <a:buNone/>
            </a:pPr>
            <a:r>
              <a:rPr lang="de-DE" sz="2400" dirty="0"/>
              <a:t>direct metro line from Terminal 1.</a:t>
            </a:r>
          </a:p>
          <a:p>
            <a:r>
              <a:rPr lang="de-DE" sz="2400" dirty="0"/>
              <a:t>You should take the shuttle bus </a:t>
            </a:r>
          </a:p>
          <a:p>
            <a:pPr marL="0" indent="0">
              <a:buNone/>
            </a:pPr>
            <a:r>
              <a:rPr lang="de-DE" sz="2400" dirty="0"/>
              <a:t>in front of Terminal 1 (15 minutes)</a:t>
            </a:r>
            <a:endParaRPr lang="bg-BG" sz="2400" dirty="0"/>
          </a:p>
          <a:p>
            <a:r>
              <a:rPr lang="de-DE" sz="2400" dirty="0"/>
              <a:t>It is free.</a:t>
            </a:r>
          </a:p>
          <a:p>
            <a:r>
              <a:rPr lang="de-DE" sz="2400" dirty="0"/>
              <a:t>Working hours</a:t>
            </a:r>
            <a:r>
              <a:rPr lang="en-US" sz="2400" dirty="0"/>
              <a:t>: 5:00 to 23:00</a:t>
            </a:r>
            <a:endParaRPr lang="bg-BG" sz="2400" dirty="0"/>
          </a:p>
          <a:p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EC87BC-E18D-4CD9-97AE-F8BA52526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77" y="1727397"/>
            <a:ext cx="5735772" cy="4521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134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DB984-7E5D-401D-9527-FF315D0F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Your hotel in Lovech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E2E0A9C-545B-4C75-B559-4D3B5284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999" y="2541115"/>
            <a:ext cx="4064439" cy="3880773"/>
          </a:xfrm>
        </p:spPr>
        <p:txBody>
          <a:bodyPr>
            <a:normAutofit/>
          </a:bodyPr>
          <a:lstStyle/>
          <a:p>
            <a:r>
              <a:rPr lang="de-DE" dirty="0"/>
              <a:t>Located on the main street</a:t>
            </a:r>
          </a:p>
          <a:p>
            <a:r>
              <a:rPr lang="de-DE" dirty="0"/>
              <a:t>10 minutes walking distance from Old town of Lovech</a:t>
            </a:r>
          </a:p>
          <a:p>
            <a:r>
              <a:rPr lang="de-DE" dirty="0"/>
              <a:t>2 minutes walking distance from the bus stop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Enjoy your stay!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4B277D78-9DEA-465E-B655-5A796EF4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95" r="27494" b="-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66625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81E190-CC71-4271-9684-47D32F39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Our school is expecting you!</a:t>
            </a:r>
            <a:br>
              <a:rPr lang="de-DE" sz="4000" dirty="0"/>
            </a:br>
            <a:r>
              <a:rPr lang="de-DE" sz="4000" dirty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AFE176D-C0AD-437B-9CCB-E33373698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49" y="1930400"/>
            <a:ext cx="6291150" cy="4456349"/>
          </a:xfrm>
        </p:spPr>
      </p:pic>
    </p:spTree>
    <p:extLst>
      <p:ext uri="{BB962C8B-B14F-4D97-AF65-F5344CB8AC3E}">
        <p14:creationId xmlns="" xmlns:p14="http://schemas.microsoft.com/office/powerpoint/2010/main" val="41854106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176</Words>
  <Application>Microsoft Office PowerPoint</Application>
  <PresentationFormat>По избор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Facet</vt:lpstr>
      <vt:lpstr>Welcome to Lovech</vt:lpstr>
      <vt:lpstr>Where is our town located?</vt:lpstr>
      <vt:lpstr>How to reach Lovech from the capital of Bulgaria – Sofia?</vt:lpstr>
      <vt:lpstr>“Sofia Airport” Station Terminal 2</vt:lpstr>
      <vt:lpstr>From Terminal 1 to Terminal 2</vt:lpstr>
      <vt:lpstr>Your hotel in Lovech</vt:lpstr>
      <vt:lpstr>Our school is expecting you!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Lovech</dc:title>
  <dc:creator>Albena Hristova</dc:creator>
  <cp:lastModifiedBy>PC</cp:lastModifiedBy>
  <cp:revision>2</cp:revision>
  <dcterms:created xsi:type="dcterms:W3CDTF">2019-02-12T21:37:31Z</dcterms:created>
  <dcterms:modified xsi:type="dcterms:W3CDTF">2019-02-18T10:27:44Z</dcterms:modified>
</cp:coreProperties>
</file>