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1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08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51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1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4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2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8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7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D99E-4BAE-4DE8-A4C1-C59FF7D8A2C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F50E48-A7C6-4A74-9A9E-B5F7821BF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9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9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33457-F2D9-40C8-89C4-8D38AC9FD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215" y="1318590"/>
            <a:ext cx="5102159" cy="422082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Our activities in June - November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B2F94-DE96-4AA3-A686-3F3977E6C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2032" y="804334"/>
            <a:ext cx="3675634" cy="5249332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“Teaching and Learning through photography art”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03E85D-9888-4F80-A7E6-14FDC90F2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514" y="188516"/>
            <a:ext cx="1645166" cy="2420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17FE9C-FCBE-4082-A249-6DB4504CE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" y="108885"/>
            <a:ext cx="3642852" cy="891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5A9EA4-A43F-4B1D-AC49-1646E075E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514" y="4231536"/>
            <a:ext cx="1701863" cy="24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0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75EE-7E19-4BE4-B2ED-4F8BC7F1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Last activities before summer vacation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39C1-CB9E-452F-8567-69F59E16F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8415" y="1751970"/>
            <a:ext cx="4342893" cy="3354060"/>
          </a:xfrm>
        </p:spPr>
        <p:txBody>
          <a:bodyPr>
            <a:normAutofit lnSpcReduction="10000"/>
          </a:bodyPr>
          <a:lstStyle/>
          <a:p>
            <a:r>
              <a:rPr lang="de-DE" sz="2800" dirty="0"/>
              <a:t>We finished our school year in June and decided to make a small exhibition from plastic products. We should keep our planet clean!</a:t>
            </a:r>
          </a:p>
          <a:p>
            <a:endParaRPr lang="de-DE" sz="2400" dirty="0"/>
          </a:p>
          <a:p>
            <a:endParaRPr lang="en-US" sz="2400" dirty="0"/>
          </a:p>
        </p:txBody>
      </p:sp>
      <p:pic>
        <p:nvPicPr>
          <p:cNvPr id="8" name="Content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B6E55F4-9957-44B6-8ADD-C17A4644EF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66" y="1597696"/>
            <a:ext cx="6216444" cy="4849192"/>
          </a:xfrm>
        </p:spPr>
      </p:pic>
    </p:spTree>
    <p:extLst>
      <p:ext uri="{BB962C8B-B14F-4D97-AF65-F5344CB8AC3E}">
        <p14:creationId xmlns:p14="http://schemas.microsoft.com/office/powerpoint/2010/main" val="30790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75EE-7E19-4BE4-B2ED-4F8BC7F1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350" y="141031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First activity for the new school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39C1-CB9E-452F-8567-69F59E16F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39" y="860436"/>
            <a:ext cx="10515561" cy="1347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We started our new school year with a theatre! Some of the classes made their own play and it was amazing!</a:t>
            </a:r>
          </a:p>
          <a:p>
            <a:endParaRPr lang="de-DE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" name="Picture 9" descr="A girl taking a selfie in a room&#10;&#10;Description automatically generated">
            <a:extLst>
              <a:ext uri="{FF2B5EF4-FFF2-40B4-BE49-F238E27FC236}">
                <a16:creationId xmlns:a16="http://schemas.microsoft.com/office/drawing/2014/main" id="{41314496-1603-4F33-9241-9D442A365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97" y="2141326"/>
            <a:ext cx="5601419" cy="4400372"/>
          </a:xfrm>
          <a:prstGeom prst="rect">
            <a:avLst/>
          </a:prstGeom>
        </p:spPr>
      </p:pic>
      <p:pic>
        <p:nvPicPr>
          <p:cNvPr id="12" name="Picture 11" descr="A large red chair in a room&#10;&#10;Description automatically generated">
            <a:extLst>
              <a:ext uri="{FF2B5EF4-FFF2-40B4-BE49-F238E27FC236}">
                <a16:creationId xmlns:a16="http://schemas.microsoft.com/office/drawing/2014/main" id="{D715D6CA-98BC-4B72-A3FF-0C613B2EB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69" y="1834552"/>
            <a:ext cx="4083169" cy="49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0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75EE-7E19-4BE4-B2ED-4F8BC7F1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52" y="77770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Our autumn activities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39C1-CB9E-452F-8567-69F59E16F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016" y="1421921"/>
            <a:ext cx="10515561" cy="1347788"/>
          </a:xfrm>
        </p:spPr>
        <p:txBody>
          <a:bodyPr>
            <a:normAutofit/>
          </a:bodyPr>
          <a:lstStyle/>
          <a:p>
            <a:r>
              <a:rPr lang="de-DE" sz="2800" dirty="0"/>
              <a:t>We created art with autumn leaves:</a:t>
            </a:r>
            <a:endParaRPr lang="en-US" sz="2800" dirty="0"/>
          </a:p>
        </p:txBody>
      </p:sp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4B19C91B-6B1B-4C4B-A51E-1465061BE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20" y="2249130"/>
            <a:ext cx="5804545" cy="4221725"/>
          </a:xfrm>
          <a:prstGeom prst="rect">
            <a:avLst/>
          </a:prstGeom>
        </p:spPr>
      </p:pic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619AF6A-DFB1-4218-9586-52A763C9A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91" y="999692"/>
            <a:ext cx="4285021" cy="57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8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75EE-7E19-4BE4-B2ED-4F8BC7F1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788" y="141031"/>
            <a:ext cx="8911687" cy="1280890"/>
          </a:xfrm>
        </p:spPr>
        <p:txBody>
          <a:bodyPr/>
          <a:lstStyle/>
          <a:p>
            <a:pPr algn="ctr"/>
            <a:r>
              <a:rPr lang="de-DE" b="1" dirty="0"/>
              <a:t>W</a:t>
            </a:r>
            <a:r>
              <a:rPr lang="en-US" b="1" dirty="0"/>
              <a:t>e love Halloween!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F39C1-CB9E-452F-8567-69F59E16F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589" y="1168840"/>
            <a:ext cx="10515561" cy="1347788"/>
          </a:xfrm>
        </p:spPr>
        <p:txBody>
          <a:bodyPr>
            <a:normAutofit/>
          </a:bodyPr>
          <a:lstStyle/>
          <a:p>
            <a:r>
              <a:rPr lang="de-DE" sz="2800" dirty="0"/>
              <a:t>We made our Halloween decoration:</a:t>
            </a:r>
            <a:endParaRPr lang="en-US" sz="2800" dirty="0"/>
          </a:p>
        </p:txBody>
      </p:sp>
      <p:pic>
        <p:nvPicPr>
          <p:cNvPr id="5" name="Picture 4" descr="A group of young children sitting in a room&#10;&#10;Description automatically generated">
            <a:extLst>
              <a:ext uri="{FF2B5EF4-FFF2-40B4-BE49-F238E27FC236}">
                <a16:creationId xmlns:a16="http://schemas.microsoft.com/office/drawing/2014/main" id="{3FA91BBA-DE71-46AA-AB2C-444590D8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69" y="930652"/>
            <a:ext cx="4576125" cy="5786317"/>
          </a:xfrm>
          <a:prstGeom prst="rect">
            <a:avLst/>
          </a:prstGeom>
        </p:spPr>
      </p:pic>
      <p:pic>
        <p:nvPicPr>
          <p:cNvPr id="10" name="Picture 9" descr="A person standing in a room&#10;&#10;Description automatically generated">
            <a:extLst>
              <a:ext uri="{FF2B5EF4-FFF2-40B4-BE49-F238E27FC236}">
                <a16:creationId xmlns:a16="http://schemas.microsoft.com/office/drawing/2014/main" id="{BF27AA23-3CD7-43CC-A98F-43F4D3124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47" y="1795500"/>
            <a:ext cx="4363016" cy="49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573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96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Wisp</vt:lpstr>
      <vt:lpstr>Our activities in June - November</vt:lpstr>
      <vt:lpstr>Last activities before summer vacation</vt:lpstr>
      <vt:lpstr>First activity for the new school year</vt:lpstr>
      <vt:lpstr>Our autumn activities</vt:lpstr>
      <vt:lpstr>We love Halloween!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Risks in our project</dc:title>
  <dc:creator>Albena Hristova</dc:creator>
  <cp:lastModifiedBy>User</cp:lastModifiedBy>
  <cp:revision>12</cp:revision>
  <dcterms:created xsi:type="dcterms:W3CDTF">2019-05-05T15:36:56Z</dcterms:created>
  <dcterms:modified xsi:type="dcterms:W3CDTF">2019-11-05T17:51:14Z</dcterms:modified>
</cp:coreProperties>
</file>