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6" r:id="rId3"/>
    <p:sldId id="268" r:id="rId4"/>
    <p:sldId id="265" r:id="rId5"/>
    <p:sldId id="260" r:id="rId6"/>
    <p:sldId id="258" r:id="rId7"/>
    <p:sldId id="257" r:id="rId8"/>
    <p:sldId id="261" r:id="rId9"/>
    <p:sldId id="259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559">
            <a:off x="231088" y="3015410"/>
            <a:ext cx="1802195" cy="13524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686">
            <a:off x="1861353" y="2997333"/>
            <a:ext cx="1598608" cy="142717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464">
            <a:off x="3493533" y="3334141"/>
            <a:ext cx="1583900" cy="14284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545">
            <a:off x="5233505" y="3226528"/>
            <a:ext cx="1440613" cy="16436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014">
            <a:off x="6662716" y="3041468"/>
            <a:ext cx="1654357" cy="13389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63" y="3571453"/>
            <a:ext cx="1430069" cy="13543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69" y="2705503"/>
            <a:ext cx="1396521" cy="14440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150">
            <a:off x="10149640" y="3349411"/>
            <a:ext cx="1594304" cy="145111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90709" y="950558"/>
            <a:ext cx="652169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«TEACHING AND LEARNING THROUGH </a:t>
            </a:r>
          </a:p>
          <a:p>
            <a:pPr algn="ctr"/>
            <a:r>
              <a:rPr lang="it-IT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PHOTOGRAPHY ART» </a:t>
            </a:r>
          </a:p>
          <a:p>
            <a:pPr algn="ctr"/>
            <a:r>
              <a:rPr lang="it-IT" sz="2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 </a:t>
            </a:r>
            <a:r>
              <a:rPr lang="it-IT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MEETING IN CARBALLO PRIMARY SCHOOL, SPAIN</a:t>
            </a:r>
            <a:r>
              <a:rPr lang="it-IT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it-IT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February</a:t>
            </a:r>
            <a:r>
              <a:rPr lang="it-IT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2020.</a:t>
            </a:r>
            <a:endParaRPr lang="it-IT" sz="24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it-IT" sz="54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it-IT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it-IT" sz="54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it-IT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1" name="Google Shape;147;g70a32c06a0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936" y="167377"/>
            <a:ext cx="2260284" cy="78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5;g70a32c06a0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86540" y="185080"/>
            <a:ext cx="2803354" cy="68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8;g70a32c06a0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007365" y="169277"/>
            <a:ext cx="2144689" cy="62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15" y="5337656"/>
            <a:ext cx="4995300" cy="11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5" y="260230"/>
            <a:ext cx="6683555" cy="63298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15200" y="1155939"/>
            <a:ext cx="3942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pupils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in the 1st grade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have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created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star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ballons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for the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voiceover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and round balloons to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insert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the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texts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</a:p>
          <a:p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They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have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made a collage to illustrate the story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created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by the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older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students</a:t>
            </a:r>
            <a:r>
              <a:rPr lang="it-IT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it-IT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25" y="310549"/>
            <a:ext cx="6081621" cy="62886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5992" y="810883"/>
            <a:ext cx="3692106" cy="521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21434" y="1130060"/>
            <a:ext cx="2907102" cy="45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21434" y="810883"/>
            <a:ext cx="357996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younger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pupils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actively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learn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through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hands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on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activities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They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represent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illustrated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scenes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chronological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order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</a:p>
          <a:p>
            <a:endParaRPr lang="it-IT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it-IT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Storytelling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not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a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simple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way to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tell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stories,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but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it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 way to educate to a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form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of  narrative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thinking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(Bruner,2002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).  </a:t>
            </a:r>
          </a:p>
          <a:p>
            <a:endParaRPr lang="it-IT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fact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through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this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specific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way of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thinking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we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build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our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personal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beliefs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about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us</a:t>
            </a:r>
            <a:r>
              <a:rPr lang="it-IT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the 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world.</a:t>
            </a:r>
          </a:p>
          <a:p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5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8" y="251603"/>
            <a:ext cx="7011358" cy="63816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643003" y="587075"/>
            <a:ext cx="367485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</a:t>
            </a:r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ork 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progress... </a:t>
            </a:r>
            <a:r>
              <a:rPr lang="en-U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children, even the younger ones, learn how to cooperate and collaborate to pursue a common objective. 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728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76044" y="474585"/>
            <a:ext cx="11611155" cy="519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SPECIFIC OBJECTIVES OF THE </a:t>
            </a:r>
            <a:r>
              <a:rPr lang="it-IT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FIFTH PROJECT </a:t>
            </a:r>
            <a:r>
              <a:rPr lang="it-IT" b="1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DEVELOPMENT PHASE:</a:t>
            </a:r>
            <a:endParaRPr lang="it-IT" sz="1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Through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this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fifth</a:t>
            </a:r>
            <a:r>
              <a:rPr lang="it-IT" sz="160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phase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of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project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development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disciplinary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interdisciplinary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objectives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are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strictly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connected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the general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purposes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project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Among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these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objective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fostering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sense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belonging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giving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value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the cultural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heritage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territory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through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direct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exploration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particularly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important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</a:t>
            </a:r>
            <a:endParaRPr lang="it-IT" sz="1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Goals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-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pupils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have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recognize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significant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elements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past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their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school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environment</a:t>
            </a:r>
            <a:endParaRPr lang="it-IT" sz="1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-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pupils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have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recognize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to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explore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in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greater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depth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historical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traces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in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territory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understand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importance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artistic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cultural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heritage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-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pupils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will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able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produce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simple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historical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texts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even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with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digital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resources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accordion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books and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ebooks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using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significant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images to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attract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involve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other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students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while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sharing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final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results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their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work.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-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Finally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will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able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communicate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in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Italian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in English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most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important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steps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their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learning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path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students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reconstruct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historical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events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through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use of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sources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use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methodological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processes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analyze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compare,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criticize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everything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that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has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been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recovered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from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past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Furthermore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official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documents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papers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materials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and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artistic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sources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will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students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’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disposal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These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images and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photos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eventually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become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starting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point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where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historical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research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starts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therefore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it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represents</a:t>
            </a:r>
            <a:r>
              <a:rPr lang="it-IT" sz="1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opportunity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aknowledge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key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turning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points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related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historical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changes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the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closest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realities</a:t>
            </a:r>
            <a:r>
              <a:rPr lang="it-IT" sz="1600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</a:t>
            </a:r>
            <a:endParaRPr lang="it-IT" sz="1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90445" y="286380"/>
            <a:ext cx="9721969" cy="591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Methodology.i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(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Traditinal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Storytelling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Methodology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Digital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Storytelling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Approach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)</a:t>
            </a:r>
            <a:endParaRPr lang="it-IT" sz="1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 </a:t>
            </a:r>
            <a:endParaRPr lang="it-IT" sz="1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this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phase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have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implemented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methodology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storytelling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combined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with the use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pictures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photos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Italian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students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have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been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working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in a cooperative way for weeks to 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produce a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storyboard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a script, 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comic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strips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texts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related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selected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theme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topics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Old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photos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images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drawings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from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archives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or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old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books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narrating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history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our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school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have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been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helpful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guide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children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explore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represent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ancient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reality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our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environment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</a:t>
            </a:r>
            <a:endParaRPr lang="it-IT" sz="1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This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methodology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seems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be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attractive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involving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while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allowing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students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acquire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tools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techniques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support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process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understanding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internalizing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value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cultural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heritage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designed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learning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path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strategies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techniques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stimulate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development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creativity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manual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skills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in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students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also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providing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functional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conditions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support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curricular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paths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of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various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disciplines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.</a:t>
            </a:r>
            <a:endParaRPr lang="it-IT" sz="1600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 the light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this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approach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,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students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are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invited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find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materials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also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on the internet, to share information, to 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interact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positively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think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critically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;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teachers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facilitate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process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guide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pupils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reach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functional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alphabetical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literacy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skills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key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competences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for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lifelong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learning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0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96951" y="3995678"/>
            <a:ext cx="6754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Educational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Goals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Develop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narrative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skills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Generate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interest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learning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Empower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students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their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school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community</a:t>
            </a: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Develop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metacognitive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skills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Develop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communicative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expressive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skills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Develop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cooperation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collaboration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Develop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emotional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empathetic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skills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Increase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digital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education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04937" y="1979767"/>
            <a:ext cx="6096000" cy="1380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Referred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psycopedagogical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theories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Learning by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Situated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Learning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Constructivism</a:t>
            </a:r>
            <a:endParaRPr lang="it-IT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5057" y="223132"/>
            <a:ext cx="10282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Digital </a:t>
            </a:r>
            <a:r>
              <a:rPr lang="it-IT" u="sng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Storytelling</a:t>
            </a:r>
            <a:r>
              <a:rPr lang="it-IT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u="sng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its</a:t>
            </a:r>
            <a:r>
              <a:rPr lang="it-IT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Definition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technique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of the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digital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storytelling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employs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digital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tools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to create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multimedial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engaging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narrations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to share and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enjoy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together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Digital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narrations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base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their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expressive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potential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on a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mixture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photos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videos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music and voice.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These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multimedial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languages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tend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to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favor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creativity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and the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interaction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between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students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exploring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different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meanings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(Cfr.</a:t>
            </a:r>
            <a:r>
              <a:rPr lang="it-IT" dirty="0"/>
              <a:t>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J.Lambert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(2013) from 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Berkley’s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Center of Digital </a:t>
            </a:r>
            <a:r>
              <a:rPr lang="it-IT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Storytelling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). 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5057" y="3085454"/>
            <a:ext cx="4779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Key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Competences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involved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digital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u="sng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storytelling</a:t>
            </a:r>
            <a:r>
              <a:rPr lang="it-IT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1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Communication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the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mother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tongue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2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Communication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foreign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languages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3 Mathematical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competence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basic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competences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science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technology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4 Digital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competence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5 Learning to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learn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6 Social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civic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competences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7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Sense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initiative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entrepeneurship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8 Cultural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awareness</a:t>
            </a:r>
            <a:r>
              <a:rPr lang="it-IT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expression</a:t>
            </a:r>
            <a:endParaRPr lang="it-IT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" y="2093385"/>
            <a:ext cx="6148972" cy="46146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1962" y="182612"/>
            <a:ext cx="10615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Our students in "Santa Chiara-</a:t>
            </a:r>
            <a:r>
              <a:rPr lang="en-US" sz="2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Pascoli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-Altamura" Primary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School,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Italy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had been working for weeks on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project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 select visual materials and to create comic strips with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images and texts about the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History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our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school.</a:t>
            </a:r>
            <a:endParaRPr lang="it-IT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67855" y="2371049"/>
            <a:ext cx="42987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Teachers are innovating their teaching style through the   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ethodology 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the 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Storytelling and Digital Storytelling Approach that seems 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be very attractive and 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involving to both the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pre-schoolers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and the primary school students. </a:t>
            </a:r>
            <a:endParaRPr lang="it-IT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4" y="819509"/>
            <a:ext cx="5892983" cy="542601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590580" y="329602"/>
            <a:ext cx="46927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older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students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in the 4th grade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have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selected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old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photos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documents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from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libraries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archives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to re-narrate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through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images the </a:t>
            </a:r>
            <a:r>
              <a:rPr lang="it-IT" sz="2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istory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of 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ancient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building. </a:t>
            </a:r>
            <a:endParaRPr lang="it-IT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Other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than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this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they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created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a plot and a script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that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was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manipulated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by 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younger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pupils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who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to produce 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graphic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representations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with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illustrated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scenes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in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chronological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order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  <a:endParaRPr lang="it-IT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 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final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steps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the 4th grade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students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have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recorded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their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voices and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uploaded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all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materials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on an internet website to share with an audience the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results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their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project</a:t>
            </a:r>
            <a:r>
              <a:rPr lang="it-IT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354">
            <a:off x="481591" y="620420"/>
            <a:ext cx="6191783" cy="558395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10097" y="620110"/>
            <a:ext cx="44248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building was an ancient monastery and the students </a:t>
            </a: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have reconstructed the</a:t>
            </a:r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key turning points related to its past events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2942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" y="163902"/>
            <a:ext cx="5753819" cy="656470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532280" y="480740"/>
            <a:ext cx="49293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younger ones have created an </a:t>
            </a:r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accordion </a:t>
            </a:r>
            <a:r>
              <a:rPr lang="en-U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book by assembling different materials and  putting together images and texts produced in the previous days.</a:t>
            </a:r>
            <a:endParaRPr lang="it-IT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1" y="156713"/>
            <a:ext cx="7554824" cy="64075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065699" y="1008993"/>
            <a:ext cx="38215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Our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pre-schoolers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too  had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been working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about the Storyboard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guided by an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expert teacher of </a:t>
            </a:r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Storytelling Methodology.</a:t>
            </a:r>
            <a:endParaRPr lang="it-IT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325</TotalTime>
  <Words>686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Symbol</vt:lpstr>
      <vt:lpstr>Trebuchet MS</vt:lpstr>
      <vt:lpstr>Tw Cen MT</vt:lpstr>
      <vt:lpstr>Circuito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AIDA</dc:creator>
  <cp:lastModifiedBy>AIDA</cp:lastModifiedBy>
  <cp:revision>37</cp:revision>
  <dcterms:created xsi:type="dcterms:W3CDTF">2020-02-05T14:28:49Z</dcterms:created>
  <dcterms:modified xsi:type="dcterms:W3CDTF">2020-02-08T15:09:09Z</dcterms:modified>
</cp:coreProperties>
</file>