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  <p:sldMasterId id="2147483656" r:id="rId3"/>
    <p:sldMasterId id="2147483658" r:id="rId4"/>
    <p:sldMasterId id="2147483700" r:id="rId5"/>
  </p:sldMasterIdLst>
  <p:notesMasterIdLst>
    <p:notesMasterId r:id="rId17"/>
  </p:notesMasterIdLst>
  <p:sldIdLst>
    <p:sldId id="282" r:id="rId6"/>
    <p:sldId id="285" r:id="rId7"/>
    <p:sldId id="283" r:id="rId8"/>
    <p:sldId id="262" r:id="rId9"/>
    <p:sldId id="274" r:id="rId10"/>
    <p:sldId id="275" r:id="rId11"/>
    <p:sldId id="286" r:id="rId12"/>
    <p:sldId id="288" r:id="rId13"/>
    <p:sldId id="278" r:id="rId14"/>
    <p:sldId id="281" r:id="rId15"/>
    <p:sldId id="284" r:id="rId16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91"/>
    <a:srgbClr val="FF3399"/>
    <a:srgbClr val="00CC00"/>
    <a:srgbClr val="FFFFFF"/>
    <a:srgbClr val="006600"/>
    <a:srgbClr val="FF0000"/>
    <a:srgbClr val="F7AD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A2CC239D-4BF3-4390-8FF2-BAEA4864E3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B8DABFE-2B4D-4CC4-B5B7-907AB12D94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8EBE8B6-D210-4302-87CA-F7F0D34A6F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8224F2FB-DC94-45C3-A11C-B44D5B141F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/>
              <a:t>Второ ниво</a:t>
            </a:r>
          </a:p>
          <a:p>
            <a:pPr lvl="2"/>
            <a:r>
              <a:rPr lang="bg-BG" noProof="0"/>
              <a:t>Трето ниво</a:t>
            </a:r>
          </a:p>
          <a:p>
            <a:pPr lvl="3"/>
            <a:r>
              <a:rPr lang="bg-BG" noProof="0"/>
              <a:t>Четвърто ниво</a:t>
            </a:r>
          </a:p>
          <a:p>
            <a:pPr lvl="4"/>
            <a:r>
              <a:rPr lang="bg-BG" noProof="0"/>
              <a:t>Пето ниво</a:t>
            </a:r>
          </a:p>
        </p:txBody>
      </p:sp>
      <p:sp>
        <p:nvSpPr>
          <p:cNvPr id="119814" name="Rectangle 6">
            <a:extLst>
              <a:ext uri="{FF2B5EF4-FFF2-40B4-BE49-F238E27FC236}">
                <a16:creationId xmlns:a16="http://schemas.microsoft.com/office/drawing/2014/main" id="{D0561BC9-42FE-4D69-8FD7-D0D3B4550F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9815" name="Rectangle 7">
            <a:extLst>
              <a:ext uri="{FF2B5EF4-FFF2-40B4-BE49-F238E27FC236}">
                <a16:creationId xmlns:a16="http://schemas.microsoft.com/office/drawing/2014/main" id="{58D3FDD4-D58E-4967-AB9E-FC0DEBB3A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7C7100-1050-4136-8FBF-BD064E9CBEC4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6860A72-F2AF-4E9A-AC57-05CB7D5307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EE4861-F015-470B-A31B-00D75EB3B6C6}" type="slidenum">
              <a:rPr lang="bg-BG" altLang="en-US"/>
              <a:pPr eaLnBrk="1" hangingPunct="1"/>
              <a:t>4</a:t>
            </a:fld>
            <a:endParaRPr lang="bg-BG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C4BCFEF-DAA0-4A7A-A351-A43A94F8E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948AEB5-0380-4235-BEFD-06C7AFA76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F7EA690-2741-4DFD-BD65-A1AB3C651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992FEF-6C56-47DF-A807-AAB2FFA3D2A9}" type="slidenum">
              <a:rPr lang="bg-BG" altLang="en-US"/>
              <a:pPr eaLnBrk="1" hangingPunct="1"/>
              <a:t>5</a:t>
            </a:fld>
            <a:endParaRPr lang="bg-BG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E3AAB9E-075B-49E2-9A7F-95767A4D30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DBCA407-FE02-4C3A-BBE3-E1AE44CF0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2292A25-8702-4480-8138-6700067B2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08B5F3-614C-4F43-A65A-83E74AF15165}" type="slidenum">
              <a:rPr lang="bg-BG" altLang="en-US"/>
              <a:pPr eaLnBrk="1" hangingPunct="1"/>
              <a:t>6</a:t>
            </a:fld>
            <a:endParaRPr lang="bg-BG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ED544CE-78ED-44ED-AAE0-94BC09B02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967A8F95-7F82-42C1-806F-53C374AD0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ED7528C-56A8-4B92-8E6A-A43D1B91B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58323A-9DD6-449B-9FB8-E7629475C3F1}" type="slidenum">
              <a:rPr lang="bg-BG" altLang="en-US"/>
              <a:pPr eaLnBrk="1" hangingPunct="1"/>
              <a:t>9</a:t>
            </a:fld>
            <a:endParaRPr lang="bg-BG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1BE2CA5-3FBA-4B3A-A096-7B69B0D49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D3855AD-4893-4B34-9E22-7219ECE9D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9BC5D1D-185C-4F74-AD71-FD5BD8A9C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4EDB20-0F8A-43FD-B534-8650CB77419D}" type="slidenum">
              <a:rPr lang="bg-BG" altLang="en-US"/>
              <a:pPr eaLnBrk="1" hangingPunct="1"/>
              <a:t>10</a:t>
            </a:fld>
            <a:endParaRPr lang="bg-BG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69979BE-DF4C-41E0-AC0B-9FAFAA574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4F69A02-217B-4882-B02F-82EF08B2B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79BC5D1D-185C-4F74-AD71-FD5BD8A9C6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4EDB20-0F8A-43FD-B534-8650CB77419D}" type="slidenum">
              <a:rPr lang="bg-BG" altLang="en-US"/>
              <a:pPr eaLnBrk="1" hangingPunct="1"/>
              <a:t>11</a:t>
            </a:fld>
            <a:endParaRPr lang="bg-BG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869979BE-DF4C-41E0-AC0B-9FAFAA574A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14F69A02-217B-4882-B02F-82EF08B2B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38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D12D88-B6C0-45F5-ACFE-28867ED7F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9A21-9C58-4283-B460-C07B90F5C994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6EAFF9-C163-454A-B362-02372D065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F199B9-EA8E-43A4-BCB9-0ECC7B73D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C2E60-B621-4B70-A896-77D9A2CF7015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71851901"/>
      </p:ext>
    </p:extLst>
  </p:cSld>
  <p:clrMapOvr>
    <a:masterClrMapping/>
  </p:clrMapOvr>
  <p:transition spd="slow" advClick="0" advTm="1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8D72670-4688-4357-BE52-0E30AE917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53287-E365-48A1-99B6-9B0005F7DB96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B704FD-105C-4736-A7A9-3D598D4E81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C99D9E-2EC0-4658-80DD-968779E1D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191C7-B557-4510-BFEF-947BF6EED21E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400537327"/>
      </p:ext>
    </p:extLst>
  </p:cSld>
  <p:clrMapOvr>
    <a:masterClrMapping/>
  </p:clrMapOvr>
  <p:transition spd="slow" advClick="0" advTm="1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87A9F4-ADCF-46F5-A15E-CEB5C6BA6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B78BD-BE3B-4293-AA2E-5FBC2418C324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A522F0-73B9-4F0A-A719-0B9892BBF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0DD9A-D2A3-4740-BF8F-F93BA7A63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D9D46-A58E-40AB-B520-C65F2880436A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85543623"/>
      </p:ext>
    </p:extLst>
  </p:cSld>
  <p:clrMapOvr>
    <a:masterClrMapping/>
  </p:clrMapOvr>
  <p:transition spd="slow" advClick="0" advTm="12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AFAF6D13-363B-4610-A8A6-C28707B642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A456BD38-7D5C-4880-AACD-C38DA0B566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EDF2D33-77B5-4C68-89F7-886B2F9766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AB5AEBED-F66B-42AE-A005-EB9324CA6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F25FC47-D36C-4B9F-8B9B-4DE75875E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-22"/>
              <a:ext cx="816" cy="3997"/>
              <a:chOff x="4944" y="-22"/>
              <a:chExt cx="816" cy="3997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A2586ECD-0BF2-40F0-989B-11726504911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-22"/>
                <a:ext cx="480" cy="1453"/>
                <a:chOff x="5280" y="-22"/>
                <a:chExt cx="480" cy="1453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8944AFE4-90CA-4B76-BE06-2F4B5C13C95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506" y="-23"/>
                  <a:ext cx="174" cy="176"/>
                  <a:chOff x="1877" y="323"/>
                  <a:chExt cx="1690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3494E2B5-3DB1-45A5-9CDA-D65BBB3F45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7" y="323"/>
                    <a:ext cx="1690" cy="2560"/>
                    <a:chOff x="1877" y="323"/>
                    <a:chExt cx="1690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F13172E5-93D1-4848-97D2-F8B4653EDF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C89D3431-F855-4BE0-A933-6E8F8E251A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8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AD7178A7-D730-4FDF-9D5F-AEDC086E4A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A53373BD-12A2-49BB-B283-0CE7A16C7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EB89C7B9-CEB6-4119-B038-C5E0292947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94E2C616-2771-4B64-A4B9-BA64313C05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079BE0F6-D440-4AD7-97EE-4AFB374F2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6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C88F8F0C-D7D5-436E-B33C-8C5843ED0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0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D9CDBC6F-B8BA-4912-BBC7-10451FBC209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99223B20-0214-410D-A678-95BE4A72AA4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F35D25E6-CB45-4C8A-AAE3-F17198C12DF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5CF42EAA-4E72-4AE1-AE24-CEE7A1BCCDE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45923A17-6324-4514-ACDA-3F0F5C9C578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BC6BDC76-B137-4591-AEE8-AE38133B4B4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935ED6B2-F7A3-4FC1-A4C6-CE9CC0E4517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0B85257F-3B7E-4A98-AC02-931C403611D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90CF5CFB-F06F-4CC5-968A-1E8FC59B19A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9BECB144-3295-455D-A23D-8EC7951536D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CDA8568C-2448-4045-B8DC-6BFFBF10128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A83001F7-094B-4222-AA9A-10BD103575C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72390C51-F75C-49FE-8A0A-44DC9169335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6EBDE1DB-CF52-4EB2-A1B8-2EACEC3A328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8CB6EB29-06B0-4FC2-B4DC-E409C032842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0A4ED24F-7CDD-478B-AB98-8489FEB4D76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C6EB8397-1781-4242-9581-0E10DE31DE7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CCEDE486-8043-4A09-B21F-B9EB94A64B9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65B8AE75-949D-41CA-A37E-3EB6AE5C26B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9D4DA397-0CC6-4208-9980-0DB0BEE69B8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E1AF6A2A-B6C0-478E-B8BF-B861D686672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8EA4CC1B-AE55-44EE-A7E8-1AB88A9BFE8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C26AA26B-BD57-4930-B348-FD613A5F1DB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349B1E1B-83EE-4B9B-8DE5-2F307891543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33F1D248-18DA-40B4-8D09-29CA2EC681A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131F00D1-5E9E-4AB4-92E3-E2DF5147240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F8BAA85F-FEF1-4EC2-ABCB-A8B54200FA4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F2438E66-6226-4656-B9CA-021AA33A27B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2599104A-3B9C-4F3C-94C3-B8406FA1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990E8BF6-480C-42C4-8DA4-97BB730EB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66299FE5-C855-4268-8EE1-52D001BC5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4F777055-87DA-47DE-960C-3B038A0EC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DA02F4E6-A9A5-4E07-8525-62497B25C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8E7A7413-2E95-466E-A5AC-BA66A526A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F4775E6E-2254-41FA-A1A2-63A9657D6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EF5C6FFA-956E-47A8-90A8-509A8290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2D52C019-FA99-469D-83FC-9103E85FA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3D6E3CA9-DC87-4F95-914E-9BDB66547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3BC6FFE6-6FAD-4D88-B31D-3E3DA53DB140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</p:grpSp>
      <p:sp>
        <p:nvSpPr>
          <p:cNvPr id="154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154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8B06BE8A-E736-474D-85D8-D93144E274B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A1143-BB29-4019-B05C-F3A903FC10F6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239EA194-A705-42F0-9DEE-AF32C119E7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EF39BFF4-56D6-4DCC-8533-42EF20C45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54CED-CD9C-4163-B5DD-6D9D30D33C42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79659349"/>
      </p:ext>
    </p:extLst>
  </p:cSld>
  <p:clrMapOvr>
    <a:masterClrMapping/>
  </p:clrMapOvr>
  <p:transition spd="slow" advClick="0" advTm="1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1F765B6D-481C-44D0-BC1A-1F91B111B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9FEB-6160-4D59-B74A-7CAF42DBE681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7B4FD1A6-2BB1-4BDA-A4DC-3EC41A855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60C48FAF-C1F4-4822-8C32-C2F9BAF4D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13757-9446-43D9-B89B-352B346241E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899319963"/>
      </p:ext>
    </p:extLst>
  </p:cSld>
  <p:clrMapOvr>
    <a:masterClrMapping/>
  </p:clrMapOvr>
  <p:transition spd="slow" advClick="0" advTm="1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6D29D749-22EA-467A-9883-A3E99E7838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F100-6FA0-43C1-9501-34921206DE1B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01C99246-FAB3-4979-B58D-486346D11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755C6628-5D9B-45AE-A32E-9E40245693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C601D-E9D0-4E59-A56E-1EE110ED321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827452626"/>
      </p:ext>
    </p:extLst>
  </p:cSld>
  <p:clrMapOvr>
    <a:masterClrMapping/>
  </p:clrMapOvr>
  <p:transition spd="slow" advClick="0" advTm="1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FE3040B3-175E-48D9-A613-90CF94B139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7480-736E-459E-87CB-AFC8F75F5DCB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ED8B06D7-7DEF-4050-A363-54CB4E78A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0000D8D4-D133-45F6-A6D2-01404541F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64D55-17ED-4F78-9F7A-183472877E0C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79612004"/>
      </p:ext>
    </p:extLst>
  </p:cSld>
  <p:clrMapOvr>
    <a:masterClrMapping/>
  </p:clrMapOvr>
  <p:transition spd="slow" advClick="0" advTm="12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FFA6E864-F9BE-42C7-B578-86AEAF94B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97F68-A5E0-49CA-A623-86506F430DD5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5913234F-82C6-4A0B-A378-777AA4E3F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2510D40B-5732-4487-B7B9-DFDEF9913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328FB-F704-48EF-97DD-F1144668646E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75179281"/>
      </p:ext>
    </p:extLst>
  </p:cSld>
  <p:clrMapOvr>
    <a:masterClrMapping/>
  </p:clrMapOvr>
  <p:transition spd="slow" advClick="0" advTm="12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5684178E-021D-4305-ADCC-67723A552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9C3B-4333-4D79-AD84-389134D1349A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C9D7D655-2279-484C-94BE-E2356C09E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93B00AF1-EA67-4B10-9A07-C56AEF19F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B88DF-7221-4977-BBB0-E52EFE6AA978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689343599"/>
      </p:ext>
    </p:extLst>
  </p:cSld>
  <p:clrMapOvr>
    <a:masterClrMapping/>
  </p:clrMapOvr>
  <p:transition spd="slow" advClick="0" advTm="12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EFE17F72-7121-46F0-8BF7-2D5919147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213B1-F961-48E1-94E0-4BB1CDBB05EC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56CBF681-0A07-40BB-9157-33EEFE20C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B862C604-A5A6-4340-9B7B-801A74A84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2A7B-4F89-4E6A-BC25-F2D529C3E42D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95989671"/>
      </p:ext>
    </p:extLst>
  </p:cSld>
  <p:clrMapOvr>
    <a:masterClrMapping/>
  </p:clrMapOvr>
  <p:transition spd="slow" advClick="0" advTm="12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4F7914D2-B4B2-4FC8-8039-278F2BD31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7CBC-78FE-4406-A00B-E986D60EFC1E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C1F0C819-C0B5-4E79-B2D0-A30845A39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6C8D3AB0-1CC8-4B4D-8375-AF1C43B80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439EC-8400-40AB-9089-E497A90AE19B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44779335"/>
      </p:ext>
    </p:extLst>
  </p:cSld>
  <p:clrMapOvr>
    <a:masterClrMapping/>
  </p:clrMapOvr>
  <p:transition spd="slow" advClick="0" advTm="1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81C561-39FD-4D00-AC57-4CBEDA0DE3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68D2-CFFB-4DEC-924D-39E7712397A6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757917-8701-4F5B-943B-86537EAA2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041E02-7C94-4E25-8806-04C4ACE1E7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99EC6-0A7F-47B7-8EDA-6A48D4872B21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105416250"/>
      </p:ext>
    </p:extLst>
  </p:cSld>
  <p:clrMapOvr>
    <a:masterClrMapping/>
  </p:clrMapOvr>
  <p:transition spd="slow" advClick="0" advTm="12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58CE4707-0C9F-4A36-ADE3-DF8BACD091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D4E79-6A26-439C-81D9-5A33DDA61B7D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6DB27910-4F73-4F20-B3E9-70591672D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1FC81731-ECD8-4316-86CC-96533623A2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58511-3058-43A8-BBD1-CC79A3896FC9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49221381"/>
      </p:ext>
    </p:extLst>
  </p:cSld>
  <p:clrMapOvr>
    <a:masterClrMapping/>
  </p:clrMapOvr>
  <p:transition spd="slow" advClick="0" advTm="12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EF09548B-30C1-4654-A39A-6BC0A1FF3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1B121-6DB7-4CDC-8343-C0144DC2EA1A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A73B279F-4EDB-4ECE-9E9D-D1093A486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D7DE1689-358F-47F8-99B2-8A4FB1084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838F1-8638-441E-89D4-ED6AF6A7C221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471964832"/>
      </p:ext>
    </p:extLst>
  </p:cSld>
  <p:clrMapOvr>
    <a:masterClrMapping/>
  </p:clrMapOvr>
  <p:transition spd="slow" advClick="0" advTm="12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0F5447FF-A9A9-4415-A496-57927F0F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6F7CD-E6D4-4233-907E-52F8616A1CA0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FDAB1C81-0657-4FCD-8586-D681C7824F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AAD15BD8-76C9-4D51-8F11-7FA7EDDC1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A2ADD-FCC5-4295-BAD6-686BC450DC79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96070202"/>
      </p:ext>
    </p:extLst>
  </p:cSld>
  <p:clrMapOvr>
    <a:masterClrMapping/>
  </p:clrMapOvr>
  <p:transition spd="slow" advClick="0" advTm="12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07BBB4C-C1CE-4D5A-A705-0986FE929B0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8941D9C3-B2B7-4A30-87AF-6E1DC5C4ED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F9A3AD2B-0262-4C03-B8AC-C6C981BD8EE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1DE2703C-CB65-4B14-B253-C5F7BDEE4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1F2A5178-EC22-4B4C-A2CA-F169E8BF3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-22"/>
              <a:ext cx="816" cy="3997"/>
              <a:chOff x="4944" y="-22"/>
              <a:chExt cx="816" cy="3997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A1464246-CC36-46E0-9751-E27C7D4A817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-22"/>
                <a:ext cx="480" cy="1453"/>
                <a:chOff x="5280" y="-22"/>
                <a:chExt cx="480" cy="1453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ED2816D7-5845-4898-880A-D12AA891335C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506" y="-23"/>
                  <a:ext cx="174" cy="176"/>
                  <a:chOff x="1877" y="323"/>
                  <a:chExt cx="1690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1116EDF8-D38F-47A6-A2FD-A68C369B15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7" y="323"/>
                    <a:ext cx="1690" cy="2560"/>
                    <a:chOff x="1877" y="323"/>
                    <a:chExt cx="1690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65F4F6DC-BEAD-42C6-8470-EAE5B9B3F1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3B7F7F1B-542C-4013-8D21-37B385C1328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8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ECF2B5F6-6466-4A10-8498-4F02189E8F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17FCD79A-7B9E-4DC9-8104-6843B6FF8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5EE8E9F5-C64F-4A17-981C-2BF83BC773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08EC7FD6-858F-4FE3-A06F-F54577D04F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E273DB15-C0E8-49FB-B69F-3FABA7A4B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6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ED7EC8B4-18E4-46E0-8C6B-948644FCBE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0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CF57248A-A17B-4C86-BAC5-EC30B5735BA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1A6C48B4-D370-42DE-B11F-FD97FDE680E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BB4300CC-9F4A-476C-91D3-001822C84F6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6E13184B-D0B5-4B1F-A66C-DCE8F0834E6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CFC14D95-BDC4-4DCD-B2D7-E5306EFF0D7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5E80833E-58E5-40DC-9360-8742F72907D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7D1C56AE-BD9B-4825-B4C5-C905BCC9F21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4D5D6F28-8AC0-46EC-9D30-9D8DBD22AFC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4C32D81D-87E3-4113-859B-314F1C64C8B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F0493A99-5D56-49E1-93BA-4575D9F5026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28E330C1-59CD-432B-B3C2-9528FA88068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19CEF89B-5286-42FC-A25B-3F06C29C966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E5315CF7-4F35-422A-AE9E-42B331AD2B0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B405301C-C389-40FD-B8D0-2E6842167A9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3C1C3F58-5B3C-40F5-9369-AD53E9A2158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7F125718-4002-4A9D-AEF1-D3022EC8F85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C99CB28F-AC21-4CD3-AAC0-CC5981D17F2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AC2B7083-96B0-4524-955D-D567476EC03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4E9EC525-B106-44D1-A79C-53727A04DA4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CCDD2E5D-59EE-4708-8B14-45B511D7407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AE30F519-4A59-4666-83D6-439243217E7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9A933EF6-7979-46FE-B839-7375334DA09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093B410B-A4A6-4E95-B228-4E3B41468A7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5F9830BB-2703-4FE9-94B7-1BB321CD1A2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C2915A28-05D6-4B1E-9A73-3CBCC37527B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5815F4C5-52DB-4B24-A26C-A11E8E228FC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02F325E4-B6F7-4C3B-999C-65B5DA79C03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9A8FF764-4F6A-4D7C-8588-FAA7D88485A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F670273C-B601-4861-A1FB-CCCD69C32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E957F025-6F9B-4F1A-B7B2-40B40F69D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5916157B-0D6F-409F-BE03-4C194C079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0B1F0287-F378-4C39-9764-A5D200E90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7E5F0532-964E-4AA9-991A-B8546D91C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6242B793-E657-4B63-92D7-E8457C140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2D6A8DC8-6176-4A4C-994E-663160EB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0389B201-9C88-4554-AD14-B0721D354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AD8BCBC5-30FA-4A02-8BAE-0F95419F8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F227D179-E39D-4CDB-A5B7-9BF5A1F3F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6FE1438B-955A-490D-BB67-D21882332C8A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</p:grpSp>
      <p:sp>
        <p:nvSpPr>
          <p:cNvPr id="2565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2565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82B1FD4C-7176-472D-A97A-96F97A3FDB0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8CD1-AB58-4EF1-AF87-095A69F2B94A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6F82FEB3-5080-4302-9D36-2418E0D548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BD6642AF-F35C-46D6-916E-E6ADAF92F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71EBB-7D56-48DB-BC40-2CC96A32A324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45670164"/>
      </p:ext>
    </p:extLst>
  </p:cSld>
  <p:clrMapOvr>
    <a:masterClrMapping/>
  </p:clrMapOvr>
  <p:transition spd="slow" advClick="0" advTm="12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F8E51F16-9938-40C2-9B55-3FB1848157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CCD2F-E96E-4886-B4B4-76B853C83A99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2D1D44C6-C4AE-4140-ACDA-6F1B11745A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F46D6E21-B737-497C-9000-16AD96CF3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8EB20-02CC-4A0A-A6A4-84FC0D16AB52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1196714"/>
      </p:ext>
    </p:extLst>
  </p:cSld>
  <p:clrMapOvr>
    <a:masterClrMapping/>
  </p:clrMapOvr>
  <p:transition spd="slow" advClick="0" advTm="12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79D84602-880D-42BF-8FEE-FCD2C09DF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93FC-A36F-4080-AC93-E5234876765E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0BB706F6-48C0-4259-820B-1828E45B5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C28CB1E1-5325-49A5-B1E5-0CAE44294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E5BB3-D5A6-488C-BC23-8F002497F177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20622275"/>
      </p:ext>
    </p:extLst>
  </p:cSld>
  <p:clrMapOvr>
    <a:masterClrMapping/>
  </p:clrMapOvr>
  <p:transition spd="slow" advClick="0" advTm="12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6201BEC8-61EB-46E4-836E-CB6FEF01C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A3E2-8FEA-43DE-9901-18ACEEF584EA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7C24F75A-9EC0-42E4-A9A7-0D11B1279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53E034D3-35A0-42F8-8675-D8577089D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CE9C1-5F3E-4D5E-B295-90FC014C206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935592365"/>
      </p:ext>
    </p:extLst>
  </p:cSld>
  <p:clrMapOvr>
    <a:masterClrMapping/>
  </p:clrMapOvr>
  <p:transition spd="slow" advClick="0" advTm="12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720EBEDD-1874-4977-83CA-C74B76FC6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610D-A5EC-41CB-A07C-769D563B0E0A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88CD68C8-2A26-4021-932C-B73B93D31F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FABE27BB-784C-4D5C-B539-BED93E459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1602E-4A1C-469A-8914-F76081B0D0B2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50368190"/>
      </p:ext>
    </p:extLst>
  </p:cSld>
  <p:clrMapOvr>
    <a:masterClrMapping/>
  </p:clrMapOvr>
  <p:transition spd="slow" advClick="0" advTm="12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16CA8653-B039-45C1-98AB-54826D6B2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ADD6-7FD4-471E-9965-65D8C760B0EE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11A61318-1726-457C-A2F3-F7AACE1BD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F9B1BFBB-F4C2-4FF4-83C5-BECC5A723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E6265-CFFF-4AFD-BF50-7FB9757E0E8D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12770663"/>
      </p:ext>
    </p:extLst>
  </p:cSld>
  <p:clrMapOvr>
    <a:masterClrMapping/>
  </p:clrMapOvr>
  <p:transition spd="slow" advClick="0" advTm="12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9E6A0150-C172-42CD-BBE3-B778033F75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598FE-0E07-406F-95D0-B786245EC342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80766DE7-4B3B-4A14-BA73-246118DE1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D11EBB19-F609-4920-9962-E2B7C4A6B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A7F4E-0C72-4128-AD52-90AAC68454CB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62246792"/>
      </p:ext>
    </p:extLst>
  </p:cSld>
  <p:clrMapOvr>
    <a:masterClrMapping/>
  </p:clrMapOvr>
  <p:transition spd="slow" advClick="0" advTm="1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92DAC-DCAC-41EC-9718-09896130A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E3D6-6FBE-4D87-8444-C12AC6BF895B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682C81-3E07-440B-A00E-F5D3C72433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DE8511-C73E-4677-B159-C13CD99C3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F5D55-0ABD-4DE5-9D8B-06BB870A064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925072983"/>
      </p:ext>
    </p:extLst>
  </p:cSld>
  <p:clrMapOvr>
    <a:masterClrMapping/>
  </p:clrMapOvr>
  <p:transition spd="slow" advClick="0" advTm="12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6D33219B-41BE-478C-8BBF-20A964B0C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1039-FEF5-48DA-92BE-39F0263FF0E9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1EC2011B-C8ED-4382-B73C-7885E282C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4892DBFF-4B44-4FD9-95C5-77E790AB2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F57A8-E606-4CC9-850D-6250A1388451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481652125"/>
      </p:ext>
    </p:extLst>
  </p:cSld>
  <p:clrMapOvr>
    <a:masterClrMapping/>
  </p:clrMapOvr>
  <p:transition spd="slow" advClick="0" advTm="12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F519A9D6-B3D4-44EF-A543-86B0704E9A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62052-3383-4B23-A535-524237D1ADA9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25D7C957-5501-4BEC-8503-81CEE2663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9A8904EA-0F09-4C96-A4B0-A6F0F3E491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8270F-7E3C-4592-A8C9-7BC44614DE8E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736753284"/>
      </p:ext>
    </p:extLst>
  </p:cSld>
  <p:clrMapOvr>
    <a:masterClrMapping/>
  </p:clrMapOvr>
  <p:transition spd="slow" advClick="0" advTm="12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7A84A8BB-4208-4126-AACC-E78114BB2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B7A04-EBA4-4B95-9A76-3BB181AFAF1D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82FEC357-0675-45B0-B378-5FC807531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E4CFCEA8-6BFE-4320-A43A-F1A01E1654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1C4D0-ABF1-44B7-B608-2004FDF1E087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77567704"/>
      </p:ext>
    </p:extLst>
  </p:cSld>
  <p:clrMapOvr>
    <a:masterClrMapping/>
  </p:clrMapOvr>
  <p:transition spd="slow" advClick="0" advTm="12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EA794DBD-0B2D-455E-B63B-AFDB18B56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EA14A-8AF2-4F5E-B6E3-BDD5227E9387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CBA31675-F22C-4FAD-BC78-5272AA207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971F3CB3-A731-432F-A4F5-BEF5DB295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44F14-CCE6-4D90-9D77-F097F492AB0E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660159715"/>
      </p:ext>
    </p:extLst>
  </p:cSld>
  <p:clrMapOvr>
    <a:masterClrMapping/>
  </p:clrMapOvr>
  <p:transition spd="slow" advClick="0" advTm="12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292B314-5980-4508-A87F-DAC3FF0B9B3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563C0E1-E723-4763-9E66-39B2777154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331EB52-1571-4F64-A42A-C69E88BBA8B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96984DD2-F688-406E-882F-8935A0C66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4C449650-4F87-4F89-96EB-FB360D8E36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-22"/>
              <a:ext cx="816" cy="3997"/>
              <a:chOff x="4944" y="-22"/>
              <a:chExt cx="816" cy="3997"/>
            </a:xfrm>
          </p:grpSpPr>
          <p:grpSp>
            <p:nvGrpSpPr>
              <p:cNvPr id="20" name="Group 7">
                <a:extLst>
                  <a:ext uri="{FF2B5EF4-FFF2-40B4-BE49-F238E27FC236}">
                    <a16:creationId xmlns:a16="http://schemas.microsoft.com/office/drawing/2014/main" id="{E671C784-AE4E-4EA7-AF24-B89F542E6BF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-22"/>
                <a:ext cx="480" cy="1453"/>
                <a:chOff x="5280" y="-22"/>
                <a:chExt cx="480" cy="1453"/>
              </a:xfrm>
            </p:grpSpPr>
            <p:grpSp>
              <p:nvGrpSpPr>
                <p:cNvPr id="41" name="Group 8">
                  <a:extLst>
                    <a:ext uri="{FF2B5EF4-FFF2-40B4-BE49-F238E27FC236}">
                      <a16:creationId xmlns:a16="http://schemas.microsoft.com/office/drawing/2014/main" id="{F621AA23-45A2-45AF-9AA0-1B0B68E6341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506" y="-23"/>
                  <a:ext cx="174" cy="176"/>
                  <a:chOff x="1877" y="323"/>
                  <a:chExt cx="1690" cy="2560"/>
                </a:xfrm>
              </p:grpSpPr>
              <p:grpSp>
                <p:nvGrpSpPr>
                  <p:cNvPr id="50" name="Group 9">
                    <a:extLst>
                      <a:ext uri="{FF2B5EF4-FFF2-40B4-BE49-F238E27FC236}">
                        <a16:creationId xmlns:a16="http://schemas.microsoft.com/office/drawing/2014/main" id="{11F727B0-5356-4B7F-A88B-14141E3164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77" y="323"/>
                    <a:ext cx="1690" cy="2560"/>
                    <a:chOff x="1877" y="323"/>
                    <a:chExt cx="1690" cy="2560"/>
                  </a:xfrm>
                </p:grpSpPr>
                <p:sp>
                  <p:nvSpPr>
                    <p:cNvPr id="57" name="Freeform 10">
                      <a:extLst>
                        <a:ext uri="{FF2B5EF4-FFF2-40B4-BE49-F238E27FC236}">
                          <a16:creationId xmlns:a16="http://schemas.microsoft.com/office/drawing/2014/main" id="{953BDA31-6A28-4E35-BCE9-989118DCDA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4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  <p:sp>
                  <p:nvSpPr>
                    <p:cNvPr id="58" name="Freeform 11">
                      <a:extLst>
                        <a:ext uri="{FF2B5EF4-FFF2-40B4-BE49-F238E27FC236}">
                          <a16:creationId xmlns:a16="http://schemas.microsoft.com/office/drawing/2014/main" id="{7F3A554F-595F-4978-ACF0-4D820ABE14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8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1" name="Oval 12">
                    <a:extLst>
                      <a:ext uri="{FF2B5EF4-FFF2-40B4-BE49-F238E27FC236}">
                        <a16:creationId xmlns:a16="http://schemas.microsoft.com/office/drawing/2014/main" id="{C66F4B68-119C-4ECF-AA5A-29889AD06C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1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2" name="Freeform 13">
                    <a:extLst>
                      <a:ext uri="{FF2B5EF4-FFF2-40B4-BE49-F238E27FC236}">
                        <a16:creationId xmlns:a16="http://schemas.microsoft.com/office/drawing/2014/main" id="{B5E563D6-FEDD-4B48-A4E3-E5D828916E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3" name="Freeform 14">
                    <a:extLst>
                      <a:ext uri="{FF2B5EF4-FFF2-40B4-BE49-F238E27FC236}">
                        <a16:creationId xmlns:a16="http://schemas.microsoft.com/office/drawing/2014/main" id="{DBD7C2F8-14BC-47FF-8157-793AAC027F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4" name="Freeform 15">
                    <a:extLst>
                      <a:ext uri="{FF2B5EF4-FFF2-40B4-BE49-F238E27FC236}">
                        <a16:creationId xmlns:a16="http://schemas.microsoft.com/office/drawing/2014/main" id="{49DF134A-6744-459E-859F-9661EBF6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4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5" name="Freeform 16">
                    <a:extLst>
                      <a:ext uri="{FF2B5EF4-FFF2-40B4-BE49-F238E27FC236}">
                        <a16:creationId xmlns:a16="http://schemas.microsoft.com/office/drawing/2014/main" id="{F7AB0355-B1E5-472F-9B4A-2638123EB2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6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56" name="Freeform 17">
                    <a:extLst>
                      <a:ext uri="{FF2B5EF4-FFF2-40B4-BE49-F238E27FC236}">
                        <a16:creationId xmlns:a16="http://schemas.microsoft.com/office/drawing/2014/main" id="{4B26961C-4656-4629-B0E2-199600E7A7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00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</p:grpSp>
            <p:pic>
              <p:nvPicPr>
                <p:cNvPr id="42" name="Picture 18">
                  <a:extLst>
                    <a:ext uri="{FF2B5EF4-FFF2-40B4-BE49-F238E27FC236}">
                      <a16:creationId xmlns:a16="http://schemas.microsoft.com/office/drawing/2014/main" id="{A972D073-03A1-4375-91E3-DB64B80EBCE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>
                  <a:extLst>
                    <a:ext uri="{FF2B5EF4-FFF2-40B4-BE49-F238E27FC236}">
                      <a16:creationId xmlns:a16="http://schemas.microsoft.com/office/drawing/2014/main" id="{BCDA7C56-9D90-4F7B-A6A8-0B80CF724C7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>
                  <a:extLst>
                    <a:ext uri="{FF2B5EF4-FFF2-40B4-BE49-F238E27FC236}">
                      <a16:creationId xmlns:a16="http://schemas.microsoft.com/office/drawing/2014/main" id="{0DCD932F-896E-4B54-A733-714573E2B7D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>
                  <a:extLst>
                    <a:ext uri="{FF2B5EF4-FFF2-40B4-BE49-F238E27FC236}">
                      <a16:creationId xmlns:a16="http://schemas.microsoft.com/office/drawing/2014/main" id="{F34CABFA-38A3-49FF-BA68-DFD4DEA3701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>
                  <a:extLst>
                    <a:ext uri="{FF2B5EF4-FFF2-40B4-BE49-F238E27FC236}">
                      <a16:creationId xmlns:a16="http://schemas.microsoft.com/office/drawing/2014/main" id="{E1AE3648-CC33-4D37-8A4F-A1DADE70720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>
                  <a:extLst>
                    <a:ext uri="{FF2B5EF4-FFF2-40B4-BE49-F238E27FC236}">
                      <a16:creationId xmlns:a16="http://schemas.microsoft.com/office/drawing/2014/main" id="{93D29B13-2AAE-4E3B-8690-01175FA8320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>
                  <a:extLst>
                    <a:ext uri="{FF2B5EF4-FFF2-40B4-BE49-F238E27FC236}">
                      <a16:creationId xmlns:a16="http://schemas.microsoft.com/office/drawing/2014/main" id="{4DAB5E53-5175-4A0A-9D1E-EAC17175F0E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>
                  <a:extLst>
                    <a:ext uri="{FF2B5EF4-FFF2-40B4-BE49-F238E27FC236}">
                      <a16:creationId xmlns:a16="http://schemas.microsoft.com/office/drawing/2014/main" id="{38C01E62-3DAB-4DAA-ADA5-49FFF67DED4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>
                <a:extLst>
                  <a:ext uri="{FF2B5EF4-FFF2-40B4-BE49-F238E27FC236}">
                    <a16:creationId xmlns:a16="http://schemas.microsoft.com/office/drawing/2014/main" id="{38BE4226-59B0-49B6-B8BF-457D032B097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>
                  <a:extLst>
                    <a:ext uri="{FF2B5EF4-FFF2-40B4-BE49-F238E27FC236}">
                      <a16:creationId xmlns:a16="http://schemas.microsoft.com/office/drawing/2014/main" id="{2EBCB55C-C92E-44C2-849A-F1E4C593056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>
                  <a:extLst>
                    <a:ext uri="{FF2B5EF4-FFF2-40B4-BE49-F238E27FC236}">
                      <a16:creationId xmlns:a16="http://schemas.microsoft.com/office/drawing/2014/main" id="{256A1CDC-9031-443C-97D1-B5171F99729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>
                  <a:extLst>
                    <a:ext uri="{FF2B5EF4-FFF2-40B4-BE49-F238E27FC236}">
                      <a16:creationId xmlns:a16="http://schemas.microsoft.com/office/drawing/2014/main" id="{62D2A347-29E1-432A-BD9C-AD2014BE50D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>
                  <a:extLst>
                    <a:ext uri="{FF2B5EF4-FFF2-40B4-BE49-F238E27FC236}">
                      <a16:creationId xmlns:a16="http://schemas.microsoft.com/office/drawing/2014/main" id="{DAA3445C-7E17-45AC-B1A6-BF3AF4E841E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>
                  <a:extLst>
                    <a:ext uri="{FF2B5EF4-FFF2-40B4-BE49-F238E27FC236}">
                      <a16:creationId xmlns:a16="http://schemas.microsoft.com/office/drawing/2014/main" id="{6A2140D0-727F-46D9-A38A-7773AB7244A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>
                  <a:extLst>
                    <a:ext uri="{FF2B5EF4-FFF2-40B4-BE49-F238E27FC236}">
                      <a16:creationId xmlns:a16="http://schemas.microsoft.com/office/drawing/2014/main" id="{852155AC-953C-4E04-9622-752BB71EE6D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>
                  <a:extLst>
                    <a:ext uri="{FF2B5EF4-FFF2-40B4-BE49-F238E27FC236}">
                      <a16:creationId xmlns:a16="http://schemas.microsoft.com/office/drawing/2014/main" id="{26021B48-D6BC-4250-BC6C-1CE40DB2B6F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>
                  <a:extLst>
                    <a:ext uri="{FF2B5EF4-FFF2-40B4-BE49-F238E27FC236}">
                      <a16:creationId xmlns:a16="http://schemas.microsoft.com/office/drawing/2014/main" id="{DD4E6A1C-F3E2-4783-8202-F3C3FA84C2A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>
                  <a:extLst>
                    <a:ext uri="{FF2B5EF4-FFF2-40B4-BE49-F238E27FC236}">
                      <a16:creationId xmlns:a16="http://schemas.microsoft.com/office/drawing/2014/main" id="{82784403-E0F7-4A43-A63C-EAB1EF698B0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>
                  <a:extLst>
                    <a:ext uri="{FF2B5EF4-FFF2-40B4-BE49-F238E27FC236}">
                      <a16:creationId xmlns:a16="http://schemas.microsoft.com/office/drawing/2014/main" id="{872B42AA-37D1-4E57-BB49-7A83944711C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>
                  <a:extLst>
                    <a:ext uri="{FF2B5EF4-FFF2-40B4-BE49-F238E27FC236}">
                      <a16:creationId xmlns:a16="http://schemas.microsoft.com/office/drawing/2014/main" id="{B70A9DC0-D322-4925-B824-CF46E4A6261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>
                  <a:extLst>
                    <a:ext uri="{FF2B5EF4-FFF2-40B4-BE49-F238E27FC236}">
                      <a16:creationId xmlns:a16="http://schemas.microsoft.com/office/drawing/2014/main" id="{FC0B45BF-A1D3-4E8A-A4A1-6E00E504175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>
                  <a:extLst>
                    <a:ext uri="{FF2B5EF4-FFF2-40B4-BE49-F238E27FC236}">
                      <a16:creationId xmlns:a16="http://schemas.microsoft.com/office/drawing/2014/main" id="{165B36F7-C402-4154-9141-4C6A5380197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>
                  <a:extLst>
                    <a:ext uri="{FF2B5EF4-FFF2-40B4-BE49-F238E27FC236}">
                      <a16:creationId xmlns:a16="http://schemas.microsoft.com/office/drawing/2014/main" id="{49F93FBB-5495-4932-8C00-83962C2D2C2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>
                  <a:extLst>
                    <a:ext uri="{FF2B5EF4-FFF2-40B4-BE49-F238E27FC236}">
                      <a16:creationId xmlns:a16="http://schemas.microsoft.com/office/drawing/2014/main" id="{66714067-CBC3-4795-B267-FDE6C2BF945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>
                  <a:extLst>
                    <a:ext uri="{FF2B5EF4-FFF2-40B4-BE49-F238E27FC236}">
                      <a16:creationId xmlns:a16="http://schemas.microsoft.com/office/drawing/2014/main" id="{1FB63A3E-E0FB-4551-8113-BBBA71B9879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>
                  <a:extLst>
                    <a:ext uri="{FF2B5EF4-FFF2-40B4-BE49-F238E27FC236}">
                      <a16:creationId xmlns:a16="http://schemas.microsoft.com/office/drawing/2014/main" id="{F1F0DB1D-FAC7-484B-A99F-0C2C38F4404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>
                  <a:extLst>
                    <a:ext uri="{FF2B5EF4-FFF2-40B4-BE49-F238E27FC236}">
                      <a16:creationId xmlns:a16="http://schemas.microsoft.com/office/drawing/2014/main" id="{9CBE3FB4-D9FA-46B5-94FA-19571728777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>
                  <a:extLst>
                    <a:ext uri="{FF2B5EF4-FFF2-40B4-BE49-F238E27FC236}">
                      <a16:creationId xmlns:a16="http://schemas.microsoft.com/office/drawing/2014/main" id="{6AD0964B-9131-4DAA-92F2-864F93651E9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>
              <a:extLst>
                <a:ext uri="{FF2B5EF4-FFF2-40B4-BE49-F238E27FC236}">
                  <a16:creationId xmlns:a16="http://schemas.microsoft.com/office/drawing/2014/main" id="{B50CB5CF-4604-4A4F-B39F-FB405B419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0" name="Freeform 47">
              <a:extLst>
                <a:ext uri="{FF2B5EF4-FFF2-40B4-BE49-F238E27FC236}">
                  <a16:creationId xmlns:a16="http://schemas.microsoft.com/office/drawing/2014/main" id="{529D717F-4836-4CF4-AA84-51DF033EF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>
                  <a16:creationId xmlns:a16="http://schemas.microsoft.com/office/drawing/2014/main" id="{C3FAAC4B-F70A-4C30-B423-CCFF3C168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2" name="Freeform 49" descr="kimonopat1">
              <a:extLst>
                <a:ext uri="{FF2B5EF4-FFF2-40B4-BE49-F238E27FC236}">
                  <a16:creationId xmlns:a16="http://schemas.microsoft.com/office/drawing/2014/main" id="{D2819E2F-5936-4805-90FB-9722480F8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3" name="Freeform 50" descr="kimonopat1">
              <a:extLst>
                <a:ext uri="{FF2B5EF4-FFF2-40B4-BE49-F238E27FC236}">
                  <a16:creationId xmlns:a16="http://schemas.microsoft.com/office/drawing/2014/main" id="{39463604-A4A9-4AFC-8D81-0C754A9C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5C811004-E7FD-49F7-9594-A4A7F91F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8A817898-6F15-4727-9F8F-2A1F9B47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6" name="Freeform 53">
              <a:extLst>
                <a:ext uri="{FF2B5EF4-FFF2-40B4-BE49-F238E27FC236}">
                  <a16:creationId xmlns:a16="http://schemas.microsoft.com/office/drawing/2014/main" id="{CD3E505E-66F3-42E4-9FCC-BDF065F6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B0A52CE9-2C83-442B-8DD4-656A89AEA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83EC7EBD-DBD7-4D23-9106-285AE2B95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9" name="AutoShape 56">
              <a:extLst>
                <a:ext uri="{FF2B5EF4-FFF2-40B4-BE49-F238E27FC236}">
                  <a16:creationId xmlns:a16="http://schemas.microsoft.com/office/drawing/2014/main" id="{9281D9D2-E396-4FB1-8244-6B28FB107786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</p:grpSp>
      <p:sp>
        <p:nvSpPr>
          <p:cNvPr id="4306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bg-BG"/>
              <a:t>Щракнете, за да редактирате стила на заглавието в образеца</a:t>
            </a:r>
          </a:p>
        </p:txBody>
      </p:sp>
      <p:sp>
        <p:nvSpPr>
          <p:cNvPr id="4306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bg-BG"/>
              <a:t>Щракнете, за да редактирате стила на подзаглавията в образеца</a:t>
            </a:r>
          </a:p>
        </p:txBody>
      </p:sp>
      <p:sp>
        <p:nvSpPr>
          <p:cNvPr id="59" name="Rectangle 59">
            <a:extLst>
              <a:ext uri="{FF2B5EF4-FFF2-40B4-BE49-F238E27FC236}">
                <a16:creationId xmlns:a16="http://schemas.microsoft.com/office/drawing/2014/main" id="{119EE45C-7091-4E9F-BFEB-43EB61D3BD6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A533-828D-42E5-A54D-6CB3766740DD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0" name="Rectangle 60">
            <a:extLst>
              <a:ext uri="{FF2B5EF4-FFF2-40B4-BE49-F238E27FC236}">
                <a16:creationId xmlns:a16="http://schemas.microsoft.com/office/drawing/2014/main" id="{09D05902-48D5-422D-8840-BCE87EDD2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1" name="Rectangle 61">
            <a:extLst>
              <a:ext uri="{FF2B5EF4-FFF2-40B4-BE49-F238E27FC236}">
                <a16:creationId xmlns:a16="http://schemas.microsoft.com/office/drawing/2014/main" id="{6C1EED6B-898C-425B-A938-EA6B341827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C746D-6EAA-400D-BAC1-3B56A9F2B9FD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075399238"/>
      </p:ext>
    </p:extLst>
  </p:cSld>
  <p:clrMapOvr>
    <a:masterClrMapping/>
  </p:clrMapOvr>
  <p:transition spd="slow" advClick="0" advTm="12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207CE628-62F6-4D60-9DDA-0ED79F7C1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BC26-1DAF-49F3-BDE7-EE9D8B9DB2AB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6962FEE9-3F63-4220-A763-AE0A61525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4BE610C8-6ED6-4903-BB17-6EB91D311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43361-BAC7-48A0-8D8A-FEDAD8CF6BE8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60853392"/>
      </p:ext>
    </p:extLst>
  </p:cSld>
  <p:clrMapOvr>
    <a:masterClrMapping/>
  </p:clrMapOvr>
  <p:transition spd="slow" advClick="0" advTm="12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FFC75DEB-B3C8-4BAE-88A8-8266384B6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64D3-2C27-40AF-AE85-94E5FDCFAA8C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1BACBF4A-4847-4BD7-A531-19A1524F5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F6900744-FB3A-4102-A88B-D21BD68FA8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6BB65-3AFD-4876-BDBF-B1CFD048AB15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06448106"/>
      </p:ext>
    </p:extLst>
  </p:cSld>
  <p:clrMapOvr>
    <a:masterClrMapping/>
  </p:clrMapOvr>
  <p:transition spd="slow" advClick="0" advTm="12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75C5B5EE-81B8-4975-88B7-89F668808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D9ECE-D222-4E09-9C2E-38B8A66E94FD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2799C125-9BC2-4D8C-B06C-B2B9942C6C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A4F534E7-44C9-47EC-85C7-83A23311C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175AF-3778-41C1-9744-C8635C26FE57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513661845"/>
      </p:ext>
    </p:extLst>
  </p:cSld>
  <p:clrMapOvr>
    <a:masterClrMapping/>
  </p:clrMapOvr>
  <p:transition spd="slow" advClick="0" advTm="12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59">
            <a:extLst>
              <a:ext uri="{FF2B5EF4-FFF2-40B4-BE49-F238E27FC236}">
                <a16:creationId xmlns:a16="http://schemas.microsoft.com/office/drawing/2014/main" id="{CFB21340-5963-4642-BEDA-71814FD52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900D-9CEE-468B-AC39-8E6AF6ABBA73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8" name="Rectangle 60">
            <a:extLst>
              <a:ext uri="{FF2B5EF4-FFF2-40B4-BE49-F238E27FC236}">
                <a16:creationId xmlns:a16="http://schemas.microsoft.com/office/drawing/2014/main" id="{6436C62C-A949-434F-8DC7-6E97E0E34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A2049CC1-00BB-4410-83CE-3758E74B9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A182D-152A-4C71-9E81-CCBC6F586B79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211249465"/>
      </p:ext>
    </p:extLst>
  </p:cSld>
  <p:clrMapOvr>
    <a:masterClrMapping/>
  </p:clrMapOvr>
  <p:transition spd="slow" advClick="0" advTm="12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59">
            <a:extLst>
              <a:ext uri="{FF2B5EF4-FFF2-40B4-BE49-F238E27FC236}">
                <a16:creationId xmlns:a16="http://schemas.microsoft.com/office/drawing/2014/main" id="{18ADCAFC-E5FB-4E8B-815B-6A32CEB684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6C7D3-1229-4602-841D-1D68B4F932CB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4" name="Rectangle 60">
            <a:extLst>
              <a:ext uri="{FF2B5EF4-FFF2-40B4-BE49-F238E27FC236}">
                <a16:creationId xmlns:a16="http://schemas.microsoft.com/office/drawing/2014/main" id="{EBC9DA23-52F9-4B33-A7CD-A68D13C7B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6E777838-684B-4891-9326-C30113083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DE577-EF3A-4AD3-BECC-3D94C369B449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47131045"/>
      </p:ext>
    </p:extLst>
  </p:cSld>
  <p:clrMapOvr>
    <a:masterClrMapping/>
  </p:clrMapOvr>
  <p:transition spd="slow" advClick="0" advTm="1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2EB036-B735-4D24-9179-1B222567B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8FA3-F171-4FC6-858B-809E16045191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84FE4-C241-492D-9D76-9FC485C087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426D3-E46E-4E50-B2C5-4D800861C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04EC5-7DF9-42F9-9A9C-65194D05F8A5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747461332"/>
      </p:ext>
    </p:extLst>
  </p:cSld>
  <p:clrMapOvr>
    <a:masterClrMapping/>
  </p:clrMapOvr>
  <p:transition spd="slow" advClick="0" advTm="12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>
                <a16:creationId xmlns:a16="http://schemas.microsoft.com/office/drawing/2014/main" id="{4DFFB7E7-4360-42D1-BC25-7D4B62ECE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D0DD-65E2-4D68-A7D8-B904F51831C8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3" name="Rectangle 60">
            <a:extLst>
              <a:ext uri="{FF2B5EF4-FFF2-40B4-BE49-F238E27FC236}">
                <a16:creationId xmlns:a16="http://schemas.microsoft.com/office/drawing/2014/main" id="{FDE41216-4641-4550-AEEC-1A9D1F4B7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4" name="Rectangle 61">
            <a:extLst>
              <a:ext uri="{FF2B5EF4-FFF2-40B4-BE49-F238E27FC236}">
                <a16:creationId xmlns:a16="http://schemas.microsoft.com/office/drawing/2014/main" id="{5D27DAEB-2C10-474C-A56B-24281F17A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B0CCE-ED7F-4850-B210-03C092B4149C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425966498"/>
      </p:ext>
    </p:extLst>
  </p:cSld>
  <p:clrMapOvr>
    <a:masterClrMapping/>
  </p:clrMapOvr>
  <p:transition spd="slow" advClick="0" advTm="12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1778E521-2872-4159-86DC-4424E699F3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F405A-B7AB-445F-8963-D9C2D17719B6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1A9ECD14-4563-4C56-974C-74E9E12D6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B15B8C8B-C6B8-4C22-9237-CF963CAED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CEE82-4332-46BF-B106-8AB6C8C3BF60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567061090"/>
      </p:ext>
    </p:extLst>
  </p:cSld>
  <p:clrMapOvr>
    <a:masterClrMapping/>
  </p:clrMapOvr>
  <p:transition spd="slow" advClick="0" advTm="12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1CA14213-8E6B-4031-963A-9A4DD8FEC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8BA98-5086-4BF6-9958-537B8D37AAB5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60">
            <a:extLst>
              <a:ext uri="{FF2B5EF4-FFF2-40B4-BE49-F238E27FC236}">
                <a16:creationId xmlns:a16="http://schemas.microsoft.com/office/drawing/2014/main" id="{EF9A7EC4-FF0F-4B99-9055-9BB652A3C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1">
            <a:extLst>
              <a:ext uri="{FF2B5EF4-FFF2-40B4-BE49-F238E27FC236}">
                <a16:creationId xmlns:a16="http://schemas.microsoft.com/office/drawing/2014/main" id="{42A9BAA0-E747-40FB-BCB8-0594A9248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BF2F4-8981-4A24-85AE-F0E05AD3FBA5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664640587"/>
      </p:ext>
    </p:extLst>
  </p:cSld>
  <p:clrMapOvr>
    <a:masterClrMapping/>
  </p:clrMapOvr>
  <p:transition spd="slow" advClick="0" advTm="12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48C7A1AF-EA0B-46D0-B582-6FD9F4792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B6190-BB06-4BD2-8D77-DC147DABC531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62BAE43C-4F9A-443E-A9FC-A63558F69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A8D9DF13-B39E-4A50-BB76-06EBFB724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B0786-3589-48ED-B38D-8EA4CCF2C84F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067474340"/>
      </p:ext>
    </p:extLst>
  </p:cSld>
  <p:clrMapOvr>
    <a:masterClrMapping/>
  </p:clrMapOvr>
  <p:transition spd="slow" advClick="0" advTm="12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59">
            <a:extLst>
              <a:ext uri="{FF2B5EF4-FFF2-40B4-BE49-F238E27FC236}">
                <a16:creationId xmlns:a16="http://schemas.microsoft.com/office/drawing/2014/main" id="{20AFCFB4-5030-4E08-9562-ABD568526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5429-4D55-46ED-8933-98F86795EBA4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5" name="Rectangle 60">
            <a:extLst>
              <a:ext uri="{FF2B5EF4-FFF2-40B4-BE49-F238E27FC236}">
                <a16:creationId xmlns:a16="http://schemas.microsoft.com/office/drawing/2014/main" id="{C79A6B29-BA26-4316-B9F4-79E3D725F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6" name="Rectangle 61">
            <a:extLst>
              <a:ext uri="{FF2B5EF4-FFF2-40B4-BE49-F238E27FC236}">
                <a16:creationId xmlns:a16="http://schemas.microsoft.com/office/drawing/2014/main" id="{8EE8322B-AC2C-4965-AF03-C766E0E3D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8C44C-6F90-4FB8-B32D-ADF861B834AF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906848691"/>
      </p:ext>
    </p:extLst>
  </p:cSld>
  <p:clrMapOvr>
    <a:masterClrMapping/>
  </p:clrMapOvr>
  <p:transition spd="slow" advClick="0" advTm="12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8971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Щракнете, за да редактирате стила на заглавието в образеца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2788" y="46529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Щракнете, за да редактирате стила на подзаглавията в образеца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E51B02-FA87-48A8-AB05-000F83F86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F2CB-90E4-416B-B4DE-BEDB726CF187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F648FD-EED1-4670-8C87-FFE638919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DB08C5-4DBF-4AE7-BACA-F717FA73B6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954DD-D122-4CD6-990F-FD44E6E9D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725819"/>
      </p:ext>
    </p:extLst>
  </p:cSld>
  <p:clrMapOvr>
    <a:masterClrMapping/>
  </p:clrMapOvr>
  <p:transition spd="slow" advClick="0" advTm="12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20216-6650-4FB0-AE31-02406CED5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2D3B-3A43-4F61-91EE-EF7AFE0D048D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EEF70C-8395-4006-9515-AADD82A57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A69DA3-ADF5-437D-8EC4-4B90975BD7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3454C-A763-428C-AC26-3760E1AC6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78156"/>
      </p:ext>
    </p:extLst>
  </p:cSld>
  <p:clrMapOvr>
    <a:masterClrMapping/>
  </p:clrMapOvr>
  <p:transition spd="slow" advClick="0" advTm="12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390FD0-6EC5-4B5F-9FF4-E5AE60C5B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FC5AC-6835-4A6F-A917-D2AD164CF831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0E248F-8DCC-47E2-913A-0D9CFB237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9ED67D-8AE3-4157-A7AF-D3F9C24A9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9910C-9237-4740-A481-BCC327BF3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885220"/>
      </p:ext>
    </p:extLst>
  </p:cSld>
  <p:clrMapOvr>
    <a:masterClrMapping/>
  </p:clrMapOvr>
  <p:transition spd="slow" advClick="0" advTm="12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492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9900" y="1600200"/>
            <a:ext cx="3492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31FEF0-AC3C-46C5-8829-0273B57F2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AB77A-80B9-4502-AACE-75BA89698F93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56843-9616-4961-AD96-89A6C2AFC3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7FC59-2824-4BA3-9B2F-23B158BA4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4A40A-197E-40BA-89E6-045443351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061336"/>
      </p:ext>
    </p:extLst>
  </p:cSld>
  <p:clrMapOvr>
    <a:masterClrMapping/>
  </p:clrMapOvr>
  <p:transition spd="slow" advClick="0" advTm="12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AF6FF5-6608-4BC2-B7C0-712BCB6E2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B5FDA-B5C5-40FE-BF41-0C9CC37BF7D9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2FAC83-A212-4994-BBC7-7D505B21D8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F6CFB2B-BA79-49BB-9357-B3EE9A167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8C3C8-6F7A-4DE8-BD9B-254F3C60D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179445"/>
      </p:ext>
    </p:extLst>
  </p:cSld>
  <p:clrMapOvr>
    <a:masterClrMapping/>
  </p:clrMapOvr>
  <p:transition spd="slow" advClick="0" advTm="1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A9600B-AD72-4AB7-BC5F-B6DEAE198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EDBB7-ADA0-4AAE-AEEA-A62ABE4B611F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DD157A0-6774-4BA2-93D5-E14D9CCE0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63D67B-1BF3-4AC3-8309-40837936D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E1BF0-5AEE-48C4-ABD4-09663FBFFCF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69609748"/>
      </p:ext>
    </p:extLst>
  </p:cSld>
  <p:clrMapOvr>
    <a:masterClrMapping/>
  </p:clrMapOvr>
  <p:transition spd="slow" advClick="0" advTm="12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B929B8-1E75-4C5A-AA5C-17E0D79A94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C5DF0-797D-4AC1-A139-2289199F1420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4AC410-6499-4228-AABC-333BA0C21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053104-1444-46B2-9741-22BE3A7F96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09214-E201-4078-81B3-84E936ED9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89037"/>
      </p:ext>
    </p:extLst>
  </p:cSld>
  <p:clrMapOvr>
    <a:masterClrMapping/>
  </p:clrMapOvr>
  <p:transition spd="slow" advClick="0" advTm="12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8C7234-C4B9-4C22-A233-B8C6B790A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3DDB-1230-4A7E-B6CD-85E35F824CB6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50C264A-3A65-4180-BB9B-B83A1776A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9D1A9D-1EEC-4745-BB1E-9B86D125D9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B2B35-B579-4221-A603-87CA98229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250389"/>
      </p:ext>
    </p:extLst>
  </p:cSld>
  <p:clrMapOvr>
    <a:masterClrMapping/>
  </p:clrMapOvr>
  <p:transition spd="slow" advClick="0" advTm="12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F3F05-C1DE-4AB1-A3A9-F2138AD42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B7A09-A83D-4901-84FE-B3E80E985794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2B6D0-B7E9-47D9-976B-37281B689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E2A624-1B58-48AF-8F0B-632E8B452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44092-B0C3-4B0E-9E97-7FFEA0029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474932"/>
      </p:ext>
    </p:extLst>
  </p:cSld>
  <p:clrMapOvr>
    <a:masterClrMapping/>
  </p:clrMapOvr>
  <p:transition spd="slow" advClick="0" advTm="12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40562-CDC9-4EE8-B874-63B0CB3D7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D1F3-6DC3-4968-9824-B10A170E4A52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FAFA3E-5368-41BB-9FAE-8646FEB73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D5D8D-4066-4A02-853B-4CB3AFE91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4AF28-125B-46CC-B1EF-B1850C16D8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390001"/>
      </p:ext>
    </p:extLst>
  </p:cSld>
  <p:clrMapOvr>
    <a:masterClrMapping/>
  </p:clrMapOvr>
  <p:transition spd="slow" advClick="0" advTm="12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DF3587-BE3B-4E2B-A127-F156E00BB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D93A1-6F83-4E99-9421-2E5F59822A6C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DEAD98-B8F0-4836-94F6-23BA0424E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03492F-B579-4A6C-8E41-F2B261027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DE4AA-2D23-4124-903A-E7D5EC199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82917"/>
      </p:ext>
    </p:extLst>
  </p:cSld>
  <p:clrMapOvr>
    <a:masterClrMapping/>
  </p:clrMapOvr>
  <p:transition spd="slow" advClick="0" advTm="12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8050" y="274638"/>
            <a:ext cx="17843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274638"/>
            <a:ext cx="52006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64F9A6-5899-4CBD-B7C2-AA119C29E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19F54-70B6-4F2F-97BF-5CCEFD96446A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43199-F859-49F0-81E5-32488DDCB5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F4471-6F3E-4E67-9889-117CCE070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F480D-FC91-44C2-939D-3C7DD229E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993446"/>
      </p:ext>
    </p:extLst>
  </p:cSld>
  <p:clrMapOvr>
    <a:masterClrMapping/>
  </p:clrMapOvr>
  <p:transition spd="slow" advClick="0" advTm="1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04BD7-C989-4075-8906-D021611DC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C037-41A8-4177-866C-3BFE92B9DF4D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F6EC5B9-B7BD-4FBA-BC9E-2F5958661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4AE03B-A252-47BD-B34F-E0E8453D84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0138E-D816-4F74-BDEC-2F7602430679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44036171"/>
      </p:ext>
    </p:extLst>
  </p:cSld>
  <p:clrMapOvr>
    <a:masterClrMapping/>
  </p:clrMapOvr>
  <p:transition spd="slow" advClick="0" advTm="1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9C4622-0E94-48E9-AAF3-ACE0F9D81B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A6469-EE7B-46C0-B308-17ACCBDC4965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D6154E-D7AA-46CE-A0EE-6ABFAA9BF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9B6E29-2432-4E9E-B727-3A64F1201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1D837-A274-4FBE-8469-64B1CC9824F6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833059585"/>
      </p:ext>
    </p:extLst>
  </p:cSld>
  <p:clrMapOvr>
    <a:masterClrMapping/>
  </p:clrMapOvr>
  <p:transition spd="slow" advClick="0" advTm="1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DD1334-EAF1-4AB8-B270-EEDF35A6EB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71CAC-255D-414D-ADB0-5676FBC01043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693152-BF7F-46F8-A01D-06191D5357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BF2D6-38FD-4BC5-A3DF-2505C89E61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9A874-9CFD-4F87-AE3C-20691D1BBB8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172214957"/>
      </p:ext>
    </p:extLst>
  </p:cSld>
  <p:clrMapOvr>
    <a:masterClrMapping/>
  </p:clrMapOvr>
  <p:transition spd="slow" advClick="0" advTm="1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A0B31B-AD24-49BD-A1D1-1FCDA5831E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E4CC7-24E5-47EF-B7C3-9D1E34BF1CAD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786D60-FC4F-4DA5-88EA-29E0A8DBB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16059-3455-4AD1-8BBB-6D7AB668A9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88B71-375D-4B39-99F1-9A1164643E38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410778811"/>
      </p:ext>
    </p:extLst>
  </p:cSld>
  <p:clrMapOvr>
    <a:masterClrMapping/>
  </p:clrMapOvr>
  <p:transition spd="slow" advClick="0" advTm="1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7B9E4E8-FC36-4015-9597-7DAC8BDA2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Щракнете, за да редактирате стила на заглавието в образеца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72C291D-BE7A-4C4F-B0AF-0325D1FD4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Щракнете, за да редактирате стиловете на текста в образеца</a:t>
            </a:r>
          </a:p>
          <a:p>
            <a:pPr lvl="1"/>
            <a:r>
              <a:rPr lang="bg-BG" altLang="en-US"/>
              <a:t>Второ ниво</a:t>
            </a:r>
          </a:p>
          <a:p>
            <a:pPr lvl="2"/>
            <a:r>
              <a:rPr lang="bg-BG" altLang="en-US"/>
              <a:t>Трето ниво</a:t>
            </a:r>
          </a:p>
          <a:p>
            <a:pPr lvl="3"/>
            <a:r>
              <a:rPr lang="bg-BG" altLang="en-US"/>
              <a:t>Четвърто ниво</a:t>
            </a:r>
          </a:p>
          <a:p>
            <a:pPr lvl="4"/>
            <a:r>
              <a:rPr lang="bg-BG" altLang="en-US"/>
              <a:t>Пето ниво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02C7974-5751-4300-9213-76509DB70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FE43071A-970F-40EB-AA37-41F3058A891F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6046A218-D138-4B9D-B878-0BB1944876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E0D1781B-D7E8-42CE-980F-C647E8DACC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18C95F-2C8E-4737-B501-E1316725261F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56" r:id="rId2"/>
    <p:sldLayoutId id="2147485057" r:id="rId3"/>
    <p:sldLayoutId id="2147485058" r:id="rId4"/>
    <p:sldLayoutId id="2147485059" r:id="rId5"/>
    <p:sldLayoutId id="2147485060" r:id="rId6"/>
    <p:sldLayoutId id="2147485061" r:id="rId7"/>
    <p:sldLayoutId id="2147485062" r:id="rId8"/>
    <p:sldLayoutId id="2147485063" r:id="rId9"/>
    <p:sldLayoutId id="2147485064" r:id="rId10"/>
    <p:sldLayoutId id="2147485065" r:id="rId11"/>
  </p:sldLayoutIdLst>
  <p:transition spd="slow" advClick="0" advTm="12000">
    <p:random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F415A85-A5B1-4171-A63C-308AEF87E9E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BB21A8A1-7CE8-4A75-89A8-1794D99738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14340" name="Rectangle 4">
              <a:extLst>
                <a:ext uri="{FF2B5EF4-FFF2-40B4-BE49-F238E27FC236}">
                  <a16:creationId xmlns:a16="http://schemas.microsoft.com/office/drawing/2014/main" id="{78152FD6-1C81-40AE-B475-3E241F5CC8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14341" name="Rectangle 5">
              <a:extLst>
                <a:ext uri="{FF2B5EF4-FFF2-40B4-BE49-F238E27FC236}">
                  <a16:creationId xmlns:a16="http://schemas.microsoft.com/office/drawing/2014/main" id="{A6D46344-1E8A-4F86-99E4-742E398CB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grpSp>
          <p:nvGrpSpPr>
            <p:cNvPr id="2059" name="Group 6">
              <a:extLst>
                <a:ext uri="{FF2B5EF4-FFF2-40B4-BE49-F238E27FC236}">
                  <a16:creationId xmlns:a16="http://schemas.microsoft.com/office/drawing/2014/main" id="{D71A3961-49EA-49F4-8A48-F0F8CC8FFF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71" name="Group 7">
                <a:extLst>
                  <a:ext uri="{FF2B5EF4-FFF2-40B4-BE49-F238E27FC236}">
                    <a16:creationId xmlns:a16="http://schemas.microsoft.com/office/drawing/2014/main" id="{090F2112-55F2-404B-AD45-876E0050FA5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092" name="Group 8">
                  <a:extLst>
                    <a:ext uri="{FF2B5EF4-FFF2-40B4-BE49-F238E27FC236}">
                      <a16:creationId xmlns:a16="http://schemas.microsoft.com/office/drawing/2014/main" id="{DD9FE4DE-B304-4D9A-95F3-C5F99E67523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101" name="Group 9">
                    <a:extLst>
                      <a:ext uri="{FF2B5EF4-FFF2-40B4-BE49-F238E27FC236}">
                        <a16:creationId xmlns:a16="http://schemas.microsoft.com/office/drawing/2014/main" id="{F16952B0-4E31-47E7-AF08-E7F1F4C19F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4346" name="Freeform 10">
                      <a:extLst>
                        <a:ext uri="{FF2B5EF4-FFF2-40B4-BE49-F238E27FC236}">
                          <a16:creationId xmlns:a16="http://schemas.microsoft.com/office/drawing/2014/main" id="{E095305E-E6E8-4B3A-A922-33F372F247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7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  <p:sp>
                  <p:nvSpPr>
                    <p:cNvPr id="14347" name="Freeform 11">
                      <a:extLst>
                        <a:ext uri="{FF2B5EF4-FFF2-40B4-BE49-F238E27FC236}">
                          <a16:creationId xmlns:a16="http://schemas.microsoft.com/office/drawing/2014/main" id="{8978FB3F-1F50-4973-8BA7-B6F3B4A181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81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14348" name="Oval 12">
                    <a:extLst>
                      <a:ext uri="{FF2B5EF4-FFF2-40B4-BE49-F238E27FC236}">
                        <a16:creationId xmlns:a16="http://schemas.microsoft.com/office/drawing/2014/main" id="{608916A2-F3A8-49F3-811B-DC8B7F03CF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14349" name="Freeform 13">
                    <a:extLst>
                      <a:ext uri="{FF2B5EF4-FFF2-40B4-BE49-F238E27FC236}">
                        <a16:creationId xmlns:a16="http://schemas.microsoft.com/office/drawing/2014/main" id="{FA579DAC-CA0A-4C00-8E09-E6D90ACC27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3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14350" name="Freeform 14">
                    <a:extLst>
                      <a:ext uri="{FF2B5EF4-FFF2-40B4-BE49-F238E27FC236}">
                        <a16:creationId xmlns:a16="http://schemas.microsoft.com/office/drawing/2014/main" id="{97152EA4-AD3C-41A5-BA53-A4E6E2EDBA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1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14351" name="Freeform 15">
                    <a:extLst>
                      <a:ext uri="{FF2B5EF4-FFF2-40B4-BE49-F238E27FC236}">
                        <a16:creationId xmlns:a16="http://schemas.microsoft.com/office/drawing/2014/main" id="{1A3F7FD6-FE11-4872-A4E2-BF9D9CDD99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9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14352" name="Freeform 16">
                    <a:extLst>
                      <a:ext uri="{FF2B5EF4-FFF2-40B4-BE49-F238E27FC236}">
                        <a16:creationId xmlns:a16="http://schemas.microsoft.com/office/drawing/2014/main" id="{BF69A4DE-30E9-44D2-BC7D-9BF2045CD5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14353" name="Freeform 17">
                    <a:extLst>
                      <a:ext uri="{FF2B5EF4-FFF2-40B4-BE49-F238E27FC236}">
                        <a16:creationId xmlns:a16="http://schemas.microsoft.com/office/drawing/2014/main" id="{3919FE99-2F3F-47C3-A75C-271FD4D41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</p:grpSp>
            <p:pic>
              <p:nvPicPr>
                <p:cNvPr id="2093" name="Picture 18">
                  <a:extLst>
                    <a:ext uri="{FF2B5EF4-FFF2-40B4-BE49-F238E27FC236}">
                      <a16:creationId xmlns:a16="http://schemas.microsoft.com/office/drawing/2014/main" id="{3FCB49DC-8920-455E-9628-2D34A6891EA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4" name="Picture 19">
                  <a:extLst>
                    <a:ext uri="{FF2B5EF4-FFF2-40B4-BE49-F238E27FC236}">
                      <a16:creationId xmlns:a16="http://schemas.microsoft.com/office/drawing/2014/main" id="{E983705B-2B90-4D8A-934C-AD79AFD44E0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5" name="Picture 20">
                  <a:extLst>
                    <a:ext uri="{FF2B5EF4-FFF2-40B4-BE49-F238E27FC236}">
                      <a16:creationId xmlns:a16="http://schemas.microsoft.com/office/drawing/2014/main" id="{AEC53408-98AE-474A-BECD-0993640A002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6" name="Picture 21">
                  <a:extLst>
                    <a:ext uri="{FF2B5EF4-FFF2-40B4-BE49-F238E27FC236}">
                      <a16:creationId xmlns:a16="http://schemas.microsoft.com/office/drawing/2014/main" id="{C60F4AF6-F869-46C6-ABF5-E57517650CA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7" name="Picture 22">
                  <a:extLst>
                    <a:ext uri="{FF2B5EF4-FFF2-40B4-BE49-F238E27FC236}">
                      <a16:creationId xmlns:a16="http://schemas.microsoft.com/office/drawing/2014/main" id="{EDC1AF2C-2782-4D02-9632-478A28CC1E1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8" name="Picture 23">
                  <a:extLst>
                    <a:ext uri="{FF2B5EF4-FFF2-40B4-BE49-F238E27FC236}">
                      <a16:creationId xmlns:a16="http://schemas.microsoft.com/office/drawing/2014/main" id="{208E1788-855E-478F-9E3C-682DFFAACA0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9" name="Picture 24">
                  <a:extLst>
                    <a:ext uri="{FF2B5EF4-FFF2-40B4-BE49-F238E27FC236}">
                      <a16:creationId xmlns:a16="http://schemas.microsoft.com/office/drawing/2014/main" id="{56542AEC-3763-4FA7-9CBF-08CB4D0D58B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00" name="Picture 25">
                  <a:extLst>
                    <a:ext uri="{FF2B5EF4-FFF2-40B4-BE49-F238E27FC236}">
                      <a16:creationId xmlns:a16="http://schemas.microsoft.com/office/drawing/2014/main" id="{AC4A3B72-D7E5-48F9-822F-4ACFB887220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072" name="Group 26">
                <a:extLst>
                  <a:ext uri="{FF2B5EF4-FFF2-40B4-BE49-F238E27FC236}">
                    <a16:creationId xmlns:a16="http://schemas.microsoft.com/office/drawing/2014/main" id="{6BB9885F-E27D-4AEA-BCB5-F151726FE371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73" name="Picture 27">
                  <a:extLst>
                    <a:ext uri="{FF2B5EF4-FFF2-40B4-BE49-F238E27FC236}">
                      <a16:creationId xmlns:a16="http://schemas.microsoft.com/office/drawing/2014/main" id="{2AB7A445-E5EB-43A7-8A31-9C88713DF06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4" name="Picture 28">
                  <a:extLst>
                    <a:ext uri="{FF2B5EF4-FFF2-40B4-BE49-F238E27FC236}">
                      <a16:creationId xmlns:a16="http://schemas.microsoft.com/office/drawing/2014/main" id="{320EABEA-C6CD-42A3-B8DF-7EAA0620EA6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5" name="Picture 29">
                  <a:extLst>
                    <a:ext uri="{FF2B5EF4-FFF2-40B4-BE49-F238E27FC236}">
                      <a16:creationId xmlns:a16="http://schemas.microsoft.com/office/drawing/2014/main" id="{A1EB700A-7C94-4974-8469-D33AF8FAF50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6" name="Picture 30">
                  <a:extLst>
                    <a:ext uri="{FF2B5EF4-FFF2-40B4-BE49-F238E27FC236}">
                      <a16:creationId xmlns:a16="http://schemas.microsoft.com/office/drawing/2014/main" id="{7FF7635C-0750-49AF-A9DF-57D1303B8A3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7" name="Picture 31">
                  <a:extLst>
                    <a:ext uri="{FF2B5EF4-FFF2-40B4-BE49-F238E27FC236}">
                      <a16:creationId xmlns:a16="http://schemas.microsoft.com/office/drawing/2014/main" id="{505EA489-6E14-4EFE-AA4F-AF5F92BDBCA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8" name="Picture 32">
                  <a:extLst>
                    <a:ext uri="{FF2B5EF4-FFF2-40B4-BE49-F238E27FC236}">
                      <a16:creationId xmlns:a16="http://schemas.microsoft.com/office/drawing/2014/main" id="{51E82AFE-2AC6-4D24-8435-16A71DB6085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79" name="Picture 33">
                  <a:extLst>
                    <a:ext uri="{FF2B5EF4-FFF2-40B4-BE49-F238E27FC236}">
                      <a16:creationId xmlns:a16="http://schemas.microsoft.com/office/drawing/2014/main" id="{D79223EE-6C5E-470F-8D34-386EF00B970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0" name="Picture 34">
                  <a:extLst>
                    <a:ext uri="{FF2B5EF4-FFF2-40B4-BE49-F238E27FC236}">
                      <a16:creationId xmlns:a16="http://schemas.microsoft.com/office/drawing/2014/main" id="{4ECA008C-BAB5-4435-943B-5EC3B628C24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1" name="Picture 35">
                  <a:extLst>
                    <a:ext uri="{FF2B5EF4-FFF2-40B4-BE49-F238E27FC236}">
                      <a16:creationId xmlns:a16="http://schemas.microsoft.com/office/drawing/2014/main" id="{43A38718-DB75-497E-ABAC-396FAB28CEE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2" name="Picture 36">
                  <a:extLst>
                    <a:ext uri="{FF2B5EF4-FFF2-40B4-BE49-F238E27FC236}">
                      <a16:creationId xmlns:a16="http://schemas.microsoft.com/office/drawing/2014/main" id="{BB0AF632-F1BD-4995-98B1-CE302D2B5D9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3" name="Picture 37">
                  <a:extLst>
                    <a:ext uri="{FF2B5EF4-FFF2-40B4-BE49-F238E27FC236}">
                      <a16:creationId xmlns:a16="http://schemas.microsoft.com/office/drawing/2014/main" id="{3AABB82A-3235-4D83-91E4-9A9CA7606EF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4" name="Picture 38">
                  <a:extLst>
                    <a:ext uri="{FF2B5EF4-FFF2-40B4-BE49-F238E27FC236}">
                      <a16:creationId xmlns:a16="http://schemas.microsoft.com/office/drawing/2014/main" id="{23DECDA9-EDB9-4C57-8FC7-C8AD1F995DB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5" name="Picture 39">
                  <a:extLst>
                    <a:ext uri="{FF2B5EF4-FFF2-40B4-BE49-F238E27FC236}">
                      <a16:creationId xmlns:a16="http://schemas.microsoft.com/office/drawing/2014/main" id="{E023F78F-9D34-426A-B820-43AD33FC9B5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6" name="Picture 40">
                  <a:extLst>
                    <a:ext uri="{FF2B5EF4-FFF2-40B4-BE49-F238E27FC236}">
                      <a16:creationId xmlns:a16="http://schemas.microsoft.com/office/drawing/2014/main" id="{4943431A-7BEE-4280-8F96-903CA5A8DB9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7" name="Picture 41">
                  <a:extLst>
                    <a:ext uri="{FF2B5EF4-FFF2-40B4-BE49-F238E27FC236}">
                      <a16:creationId xmlns:a16="http://schemas.microsoft.com/office/drawing/2014/main" id="{361D855F-F1C8-4C80-9989-BC1F71C39F5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8" name="Picture 42">
                  <a:extLst>
                    <a:ext uri="{FF2B5EF4-FFF2-40B4-BE49-F238E27FC236}">
                      <a16:creationId xmlns:a16="http://schemas.microsoft.com/office/drawing/2014/main" id="{E3C94D8A-BF38-4617-8A37-A3438B47487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89" name="Picture 43">
                  <a:extLst>
                    <a:ext uri="{FF2B5EF4-FFF2-40B4-BE49-F238E27FC236}">
                      <a16:creationId xmlns:a16="http://schemas.microsoft.com/office/drawing/2014/main" id="{568E6846-0527-4B75-8D04-1D6438EE3EA2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0" name="Picture 44">
                  <a:extLst>
                    <a:ext uri="{FF2B5EF4-FFF2-40B4-BE49-F238E27FC236}">
                      <a16:creationId xmlns:a16="http://schemas.microsoft.com/office/drawing/2014/main" id="{3C701A3F-EBCF-41D1-B838-96ED6AB1232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91" name="Picture 45">
                  <a:extLst>
                    <a:ext uri="{FF2B5EF4-FFF2-40B4-BE49-F238E27FC236}">
                      <a16:creationId xmlns:a16="http://schemas.microsoft.com/office/drawing/2014/main" id="{7A09D05D-28EB-48C2-94CD-4262A1B4AAC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4382" name="Freeform 46">
              <a:extLst>
                <a:ext uri="{FF2B5EF4-FFF2-40B4-BE49-F238E27FC236}">
                  <a16:creationId xmlns:a16="http://schemas.microsoft.com/office/drawing/2014/main" id="{BCDE62F1-903A-472B-B403-70820149A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83" name="Freeform 47">
              <a:extLst>
                <a:ext uri="{FF2B5EF4-FFF2-40B4-BE49-F238E27FC236}">
                  <a16:creationId xmlns:a16="http://schemas.microsoft.com/office/drawing/2014/main" id="{880D3531-6304-4A55-BE94-091E08A48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84" name="Freeform 48">
              <a:extLst>
                <a:ext uri="{FF2B5EF4-FFF2-40B4-BE49-F238E27FC236}">
                  <a16:creationId xmlns:a16="http://schemas.microsoft.com/office/drawing/2014/main" id="{66886536-DEAF-46BD-AE5B-BEB51F22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85" name="Freeform 49" descr="kimonopat1">
              <a:extLst>
                <a:ext uri="{FF2B5EF4-FFF2-40B4-BE49-F238E27FC236}">
                  <a16:creationId xmlns:a16="http://schemas.microsoft.com/office/drawing/2014/main" id="{469388E3-4C63-4E4C-B67D-0B1A26F00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86" name="Freeform 50" descr="kimonopat1">
              <a:extLst>
                <a:ext uri="{FF2B5EF4-FFF2-40B4-BE49-F238E27FC236}">
                  <a16:creationId xmlns:a16="http://schemas.microsoft.com/office/drawing/2014/main" id="{AF5F7F7F-4A10-466E-BF0D-F228BCFF1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87" name="Freeform 51">
              <a:extLst>
                <a:ext uri="{FF2B5EF4-FFF2-40B4-BE49-F238E27FC236}">
                  <a16:creationId xmlns:a16="http://schemas.microsoft.com/office/drawing/2014/main" id="{26691B37-53C9-4EA9-8DBF-19854EAC7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88" name="Freeform 52">
              <a:extLst>
                <a:ext uri="{FF2B5EF4-FFF2-40B4-BE49-F238E27FC236}">
                  <a16:creationId xmlns:a16="http://schemas.microsoft.com/office/drawing/2014/main" id="{4A13F06A-7669-48D6-B051-708B11AE0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89" name="Freeform 53">
              <a:extLst>
                <a:ext uri="{FF2B5EF4-FFF2-40B4-BE49-F238E27FC236}">
                  <a16:creationId xmlns:a16="http://schemas.microsoft.com/office/drawing/2014/main" id="{AB20A582-B3DB-40B4-8EF5-BC21ADF44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90" name="Rectangle 54">
              <a:extLst>
                <a:ext uri="{FF2B5EF4-FFF2-40B4-BE49-F238E27FC236}">
                  <a16:creationId xmlns:a16="http://schemas.microsoft.com/office/drawing/2014/main" id="{A1595C2F-E142-4683-957A-7338AF83B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14391" name="Freeform 55">
              <a:extLst>
                <a:ext uri="{FF2B5EF4-FFF2-40B4-BE49-F238E27FC236}">
                  <a16:creationId xmlns:a16="http://schemas.microsoft.com/office/drawing/2014/main" id="{DF6488DF-3ECB-4B4D-85D4-22C9B3E2F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14392" name="AutoShape 56">
              <a:extLst>
                <a:ext uri="{FF2B5EF4-FFF2-40B4-BE49-F238E27FC236}">
                  <a16:creationId xmlns:a16="http://schemas.microsoft.com/office/drawing/2014/main" id="{F0498712-CC36-479D-8EAF-8E9C7A47D468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</p:grpSp>
      <p:sp>
        <p:nvSpPr>
          <p:cNvPr id="2051" name="Rectangle 57">
            <a:extLst>
              <a:ext uri="{FF2B5EF4-FFF2-40B4-BE49-F238E27FC236}">
                <a16:creationId xmlns:a16="http://schemas.microsoft.com/office/drawing/2014/main" id="{187A574E-AA5C-484D-B59D-C1FA0EB67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Щракнете, за да редактирате стила на заглавието в образеца</a:t>
            </a:r>
          </a:p>
        </p:txBody>
      </p:sp>
      <p:sp>
        <p:nvSpPr>
          <p:cNvPr id="2052" name="Rectangle 58">
            <a:extLst>
              <a:ext uri="{FF2B5EF4-FFF2-40B4-BE49-F238E27FC236}">
                <a16:creationId xmlns:a16="http://schemas.microsoft.com/office/drawing/2014/main" id="{9B69DB85-FF04-4677-B9AD-39A011C0A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Щракнете, за да редактирате стиловете на текста в образеца</a:t>
            </a:r>
          </a:p>
          <a:p>
            <a:pPr lvl="1"/>
            <a:r>
              <a:rPr lang="bg-BG" altLang="en-US"/>
              <a:t>Второ ниво</a:t>
            </a:r>
          </a:p>
          <a:p>
            <a:pPr lvl="2"/>
            <a:r>
              <a:rPr lang="bg-BG" altLang="en-US"/>
              <a:t>Трето ниво</a:t>
            </a:r>
          </a:p>
          <a:p>
            <a:pPr lvl="3"/>
            <a:r>
              <a:rPr lang="bg-BG" altLang="en-US"/>
              <a:t>Четвърто ниво</a:t>
            </a:r>
          </a:p>
          <a:p>
            <a:pPr lvl="4"/>
            <a:r>
              <a:rPr lang="bg-BG" altLang="en-US"/>
              <a:t>Пето ниво</a:t>
            </a:r>
          </a:p>
        </p:txBody>
      </p:sp>
      <p:sp>
        <p:nvSpPr>
          <p:cNvPr id="14395" name="Rectangle 59">
            <a:extLst>
              <a:ext uri="{FF2B5EF4-FFF2-40B4-BE49-F238E27FC236}">
                <a16:creationId xmlns:a16="http://schemas.microsoft.com/office/drawing/2014/main" id="{95619ED8-5685-4CFA-A41E-F4319ABE99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1B9BB108-3EF8-4497-B0E6-8D98028EFF47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14396" name="Rectangle 60">
            <a:extLst>
              <a:ext uri="{FF2B5EF4-FFF2-40B4-BE49-F238E27FC236}">
                <a16:creationId xmlns:a16="http://schemas.microsoft.com/office/drawing/2014/main" id="{1FF26E24-C4FE-44A6-84DB-011B202CFE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14397" name="Rectangle 61">
            <a:extLst>
              <a:ext uri="{FF2B5EF4-FFF2-40B4-BE49-F238E27FC236}">
                <a16:creationId xmlns:a16="http://schemas.microsoft.com/office/drawing/2014/main" id="{640D6F2E-ED21-48E0-BAD0-E81DBD26BF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0F949FC8-CA57-4B1E-AF8F-2D4DEAA49C3D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ransition spd="slow" advClick="0" advTm="12000">
    <p:random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50CF8DBD-8F03-4039-A372-F6F6E6EDC41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4579" name="Rectangle 3">
              <a:extLst>
                <a:ext uri="{FF2B5EF4-FFF2-40B4-BE49-F238E27FC236}">
                  <a16:creationId xmlns:a16="http://schemas.microsoft.com/office/drawing/2014/main" id="{08C0A962-BFE2-4D78-A8E5-112CE991A8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24580" name="Rectangle 4">
              <a:extLst>
                <a:ext uri="{FF2B5EF4-FFF2-40B4-BE49-F238E27FC236}">
                  <a16:creationId xmlns:a16="http://schemas.microsoft.com/office/drawing/2014/main" id="{8E172611-8DBA-4BD9-AE3E-6D966ED7D58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24581" name="Rectangle 5">
              <a:extLst>
                <a:ext uri="{FF2B5EF4-FFF2-40B4-BE49-F238E27FC236}">
                  <a16:creationId xmlns:a16="http://schemas.microsoft.com/office/drawing/2014/main" id="{DB7CF898-4183-4585-800B-8BE7CDB71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grpSp>
          <p:nvGrpSpPr>
            <p:cNvPr id="3083" name="Group 6">
              <a:extLst>
                <a:ext uri="{FF2B5EF4-FFF2-40B4-BE49-F238E27FC236}">
                  <a16:creationId xmlns:a16="http://schemas.microsoft.com/office/drawing/2014/main" id="{F9FE60AF-122F-42BB-9A1F-DDE99759E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>
                <a:extLst>
                  <a:ext uri="{FF2B5EF4-FFF2-40B4-BE49-F238E27FC236}">
                    <a16:creationId xmlns:a16="http://schemas.microsoft.com/office/drawing/2014/main" id="{DDDD2E3B-3118-419A-84BA-FDF93257E77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>
                  <a:extLst>
                    <a:ext uri="{FF2B5EF4-FFF2-40B4-BE49-F238E27FC236}">
                      <a16:creationId xmlns:a16="http://schemas.microsoft.com/office/drawing/2014/main" id="{9E1B72EC-70A8-44AC-8BE0-A9BCB3C4DC8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>
                    <a:extLst>
                      <a:ext uri="{FF2B5EF4-FFF2-40B4-BE49-F238E27FC236}">
                        <a16:creationId xmlns:a16="http://schemas.microsoft.com/office/drawing/2014/main" id="{3432CDFF-49A6-45FA-BCEA-D05649A46F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4586" name="Freeform 10">
                      <a:extLst>
                        <a:ext uri="{FF2B5EF4-FFF2-40B4-BE49-F238E27FC236}">
                          <a16:creationId xmlns:a16="http://schemas.microsoft.com/office/drawing/2014/main" id="{301D7228-8534-434F-89E9-02C9232A4C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7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  <p:sp>
                  <p:nvSpPr>
                    <p:cNvPr id="24587" name="Freeform 11">
                      <a:extLst>
                        <a:ext uri="{FF2B5EF4-FFF2-40B4-BE49-F238E27FC236}">
                          <a16:creationId xmlns:a16="http://schemas.microsoft.com/office/drawing/2014/main" id="{B552682D-CC23-4B5A-8DB4-AD42E0B8CAB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81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588" name="Oval 12">
                    <a:extLst>
                      <a:ext uri="{FF2B5EF4-FFF2-40B4-BE49-F238E27FC236}">
                        <a16:creationId xmlns:a16="http://schemas.microsoft.com/office/drawing/2014/main" id="{6CD3556A-1C3F-458B-A621-A00B8440AC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24589" name="Freeform 13">
                    <a:extLst>
                      <a:ext uri="{FF2B5EF4-FFF2-40B4-BE49-F238E27FC236}">
                        <a16:creationId xmlns:a16="http://schemas.microsoft.com/office/drawing/2014/main" id="{A6426B54-7D9D-4E02-A7B1-9DA3235D51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3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24590" name="Freeform 14">
                    <a:extLst>
                      <a:ext uri="{FF2B5EF4-FFF2-40B4-BE49-F238E27FC236}">
                        <a16:creationId xmlns:a16="http://schemas.microsoft.com/office/drawing/2014/main" id="{BB135D76-36AF-4F81-8C5A-BF5DF55536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1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24591" name="Freeform 15">
                    <a:extLst>
                      <a:ext uri="{FF2B5EF4-FFF2-40B4-BE49-F238E27FC236}">
                        <a16:creationId xmlns:a16="http://schemas.microsoft.com/office/drawing/2014/main" id="{2FE15399-E33E-43BA-AD39-C39265DB4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9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24592" name="Freeform 16">
                    <a:extLst>
                      <a:ext uri="{FF2B5EF4-FFF2-40B4-BE49-F238E27FC236}">
                        <a16:creationId xmlns:a16="http://schemas.microsoft.com/office/drawing/2014/main" id="{152DB6E9-AD64-47DD-8E14-F8F3AC3A21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24593" name="Freeform 17">
                    <a:extLst>
                      <a:ext uri="{FF2B5EF4-FFF2-40B4-BE49-F238E27FC236}">
                        <a16:creationId xmlns:a16="http://schemas.microsoft.com/office/drawing/2014/main" id="{B07D85DE-3E59-46CC-9D6C-2133F5DC3B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</p:grpSp>
            <p:pic>
              <p:nvPicPr>
                <p:cNvPr id="3117" name="Picture 18">
                  <a:extLst>
                    <a:ext uri="{FF2B5EF4-FFF2-40B4-BE49-F238E27FC236}">
                      <a16:creationId xmlns:a16="http://schemas.microsoft.com/office/drawing/2014/main" id="{1114E7F8-B278-4BDD-9F9A-55C3109DE60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8" name="Picture 19">
                  <a:extLst>
                    <a:ext uri="{FF2B5EF4-FFF2-40B4-BE49-F238E27FC236}">
                      <a16:creationId xmlns:a16="http://schemas.microsoft.com/office/drawing/2014/main" id="{C5C52B49-82C5-4235-9CEA-1C0E338C0EF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9" name="Picture 20">
                  <a:extLst>
                    <a:ext uri="{FF2B5EF4-FFF2-40B4-BE49-F238E27FC236}">
                      <a16:creationId xmlns:a16="http://schemas.microsoft.com/office/drawing/2014/main" id="{DFA22ECB-F4DF-4026-946F-62F643FF849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0" name="Picture 21">
                  <a:extLst>
                    <a:ext uri="{FF2B5EF4-FFF2-40B4-BE49-F238E27FC236}">
                      <a16:creationId xmlns:a16="http://schemas.microsoft.com/office/drawing/2014/main" id="{A986B5BF-C66D-4764-935F-A867C4CF616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1" name="Picture 22">
                  <a:extLst>
                    <a:ext uri="{FF2B5EF4-FFF2-40B4-BE49-F238E27FC236}">
                      <a16:creationId xmlns:a16="http://schemas.microsoft.com/office/drawing/2014/main" id="{8C8A692C-A8B7-4F74-901E-DEB895363F7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2" name="Picture 23">
                  <a:extLst>
                    <a:ext uri="{FF2B5EF4-FFF2-40B4-BE49-F238E27FC236}">
                      <a16:creationId xmlns:a16="http://schemas.microsoft.com/office/drawing/2014/main" id="{AF5E3E87-33EF-4583-BEA7-FEED48A2F236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3" name="Picture 24">
                  <a:extLst>
                    <a:ext uri="{FF2B5EF4-FFF2-40B4-BE49-F238E27FC236}">
                      <a16:creationId xmlns:a16="http://schemas.microsoft.com/office/drawing/2014/main" id="{66067939-6019-470E-9CA6-1F326DC77C2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4" name="Picture 25">
                  <a:extLst>
                    <a:ext uri="{FF2B5EF4-FFF2-40B4-BE49-F238E27FC236}">
                      <a16:creationId xmlns:a16="http://schemas.microsoft.com/office/drawing/2014/main" id="{11946737-3F52-41A1-8A17-7F4C6DBC6BA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096" name="Group 26">
                <a:extLst>
                  <a:ext uri="{FF2B5EF4-FFF2-40B4-BE49-F238E27FC236}">
                    <a16:creationId xmlns:a16="http://schemas.microsoft.com/office/drawing/2014/main" id="{1DB23C0A-DE07-4364-813B-055057D4E44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>
                  <a:extLst>
                    <a:ext uri="{FF2B5EF4-FFF2-40B4-BE49-F238E27FC236}">
                      <a16:creationId xmlns:a16="http://schemas.microsoft.com/office/drawing/2014/main" id="{06466122-0D58-4C14-A8B2-E1AF8FEF166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8" name="Picture 28">
                  <a:extLst>
                    <a:ext uri="{FF2B5EF4-FFF2-40B4-BE49-F238E27FC236}">
                      <a16:creationId xmlns:a16="http://schemas.microsoft.com/office/drawing/2014/main" id="{86B8A910-E0F7-4728-BF64-2006C655025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99" name="Picture 29">
                  <a:extLst>
                    <a:ext uri="{FF2B5EF4-FFF2-40B4-BE49-F238E27FC236}">
                      <a16:creationId xmlns:a16="http://schemas.microsoft.com/office/drawing/2014/main" id="{5B1680A9-ED6B-49CF-81D7-4503236B8EA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0" name="Picture 30">
                  <a:extLst>
                    <a:ext uri="{FF2B5EF4-FFF2-40B4-BE49-F238E27FC236}">
                      <a16:creationId xmlns:a16="http://schemas.microsoft.com/office/drawing/2014/main" id="{A71B52F7-31F1-450B-8C34-A11D8735878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1" name="Picture 31">
                  <a:extLst>
                    <a:ext uri="{FF2B5EF4-FFF2-40B4-BE49-F238E27FC236}">
                      <a16:creationId xmlns:a16="http://schemas.microsoft.com/office/drawing/2014/main" id="{AEB6B800-7BC4-4B8A-8CD1-4FDFAA2BA26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2" name="Picture 32">
                  <a:extLst>
                    <a:ext uri="{FF2B5EF4-FFF2-40B4-BE49-F238E27FC236}">
                      <a16:creationId xmlns:a16="http://schemas.microsoft.com/office/drawing/2014/main" id="{3BF9DFBE-1D2D-418C-8E6B-A11C65C03C2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3" name="Picture 33">
                  <a:extLst>
                    <a:ext uri="{FF2B5EF4-FFF2-40B4-BE49-F238E27FC236}">
                      <a16:creationId xmlns:a16="http://schemas.microsoft.com/office/drawing/2014/main" id="{B8C71529-6431-4AFB-A9E3-9D7F8109753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4" name="Picture 34">
                  <a:extLst>
                    <a:ext uri="{FF2B5EF4-FFF2-40B4-BE49-F238E27FC236}">
                      <a16:creationId xmlns:a16="http://schemas.microsoft.com/office/drawing/2014/main" id="{C8F5D908-1B58-469A-B416-07A9B66E5E7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5" name="Picture 35">
                  <a:extLst>
                    <a:ext uri="{FF2B5EF4-FFF2-40B4-BE49-F238E27FC236}">
                      <a16:creationId xmlns:a16="http://schemas.microsoft.com/office/drawing/2014/main" id="{1804C117-B4D9-4432-85C2-5F7495BC561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6" name="Picture 36">
                  <a:extLst>
                    <a:ext uri="{FF2B5EF4-FFF2-40B4-BE49-F238E27FC236}">
                      <a16:creationId xmlns:a16="http://schemas.microsoft.com/office/drawing/2014/main" id="{B38FD9CE-9F74-44D2-8093-FA4DFBC44CBD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7" name="Picture 37">
                  <a:extLst>
                    <a:ext uri="{FF2B5EF4-FFF2-40B4-BE49-F238E27FC236}">
                      <a16:creationId xmlns:a16="http://schemas.microsoft.com/office/drawing/2014/main" id="{C692BB88-B69A-4F69-9DA4-1FAA8F1D5025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8" name="Picture 38">
                  <a:extLst>
                    <a:ext uri="{FF2B5EF4-FFF2-40B4-BE49-F238E27FC236}">
                      <a16:creationId xmlns:a16="http://schemas.microsoft.com/office/drawing/2014/main" id="{8025BA59-BD35-4B92-AF1C-D9F88F8F5DF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9" name="Picture 39">
                  <a:extLst>
                    <a:ext uri="{FF2B5EF4-FFF2-40B4-BE49-F238E27FC236}">
                      <a16:creationId xmlns:a16="http://schemas.microsoft.com/office/drawing/2014/main" id="{B071DB69-11B7-4379-A141-5C20BFAC952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0" name="Picture 40">
                  <a:extLst>
                    <a:ext uri="{FF2B5EF4-FFF2-40B4-BE49-F238E27FC236}">
                      <a16:creationId xmlns:a16="http://schemas.microsoft.com/office/drawing/2014/main" id="{CF208B0C-C275-4FEB-AB28-A17B832B52D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1" name="Picture 41">
                  <a:extLst>
                    <a:ext uri="{FF2B5EF4-FFF2-40B4-BE49-F238E27FC236}">
                      <a16:creationId xmlns:a16="http://schemas.microsoft.com/office/drawing/2014/main" id="{F85BD855-80E2-4CF2-BD7D-B84A881A497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2" name="Picture 42">
                  <a:extLst>
                    <a:ext uri="{FF2B5EF4-FFF2-40B4-BE49-F238E27FC236}">
                      <a16:creationId xmlns:a16="http://schemas.microsoft.com/office/drawing/2014/main" id="{1430107E-9DE0-4E80-8853-9666F6DFE4E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3" name="Picture 43">
                  <a:extLst>
                    <a:ext uri="{FF2B5EF4-FFF2-40B4-BE49-F238E27FC236}">
                      <a16:creationId xmlns:a16="http://schemas.microsoft.com/office/drawing/2014/main" id="{918C8605-0C8E-4786-8EE9-DA942630E103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4" name="Picture 44">
                  <a:extLst>
                    <a:ext uri="{FF2B5EF4-FFF2-40B4-BE49-F238E27FC236}">
                      <a16:creationId xmlns:a16="http://schemas.microsoft.com/office/drawing/2014/main" id="{D37F0AAF-B867-4505-87B0-20C01CA0492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5" name="Picture 45">
                  <a:extLst>
                    <a:ext uri="{FF2B5EF4-FFF2-40B4-BE49-F238E27FC236}">
                      <a16:creationId xmlns:a16="http://schemas.microsoft.com/office/drawing/2014/main" id="{D7CFC605-B0D3-4DC2-B7DB-1DC29BFC14F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4622" name="Freeform 46">
              <a:extLst>
                <a:ext uri="{FF2B5EF4-FFF2-40B4-BE49-F238E27FC236}">
                  <a16:creationId xmlns:a16="http://schemas.microsoft.com/office/drawing/2014/main" id="{73D3A28C-0F0E-4850-8D1E-475DAEE8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23" name="Freeform 47">
              <a:extLst>
                <a:ext uri="{FF2B5EF4-FFF2-40B4-BE49-F238E27FC236}">
                  <a16:creationId xmlns:a16="http://schemas.microsoft.com/office/drawing/2014/main" id="{753EEEF7-27FD-4BE3-9DE2-5F12452E8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24" name="Freeform 48">
              <a:extLst>
                <a:ext uri="{FF2B5EF4-FFF2-40B4-BE49-F238E27FC236}">
                  <a16:creationId xmlns:a16="http://schemas.microsoft.com/office/drawing/2014/main" id="{39B8D9B4-860A-4B2E-BD00-480B01ECD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25" name="Freeform 49" descr="kimonopat1">
              <a:extLst>
                <a:ext uri="{FF2B5EF4-FFF2-40B4-BE49-F238E27FC236}">
                  <a16:creationId xmlns:a16="http://schemas.microsoft.com/office/drawing/2014/main" id="{7858C55B-2C67-43CC-9431-0F3FB3143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26" name="Freeform 50" descr="kimonopat1">
              <a:extLst>
                <a:ext uri="{FF2B5EF4-FFF2-40B4-BE49-F238E27FC236}">
                  <a16:creationId xmlns:a16="http://schemas.microsoft.com/office/drawing/2014/main" id="{4677D4E2-9696-4D0A-AC5A-DDABB35D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27" name="Freeform 51">
              <a:extLst>
                <a:ext uri="{FF2B5EF4-FFF2-40B4-BE49-F238E27FC236}">
                  <a16:creationId xmlns:a16="http://schemas.microsoft.com/office/drawing/2014/main" id="{473F1F78-8D69-4663-BF12-7E1616B52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28" name="Freeform 52">
              <a:extLst>
                <a:ext uri="{FF2B5EF4-FFF2-40B4-BE49-F238E27FC236}">
                  <a16:creationId xmlns:a16="http://schemas.microsoft.com/office/drawing/2014/main" id="{610D5C35-F64D-4132-8191-96089BB8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29" name="Freeform 53">
              <a:extLst>
                <a:ext uri="{FF2B5EF4-FFF2-40B4-BE49-F238E27FC236}">
                  <a16:creationId xmlns:a16="http://schemas.microsoft.com/office/drawing/2014/main" id="{F208D582-983C-4586-B69E-F79EEED04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30" name="Rectangle 54">
              <a:extLst>
                <a:ext uri="{FF2B5EF4-FFF2-40B4-BE49-F238E27FC236}">
                  <a16:creationId xmlns:a16="http://schemas.microsoft.com/office/drawing/2014/main" id="{66E89EF9-9DD0-4B3F-9C32-13A90116B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24631" name="Freeform 55">
              <a:extLst>
                <a:ext uri="{FF2B5EF4-FFF2-40B4-BE49-F238E27FC236}">
                  <a16:creationId xmlns:a16="http://schemas.microsoft.com/office/drawing/2014/main" id="{92CB06DE-B6E7-4016-9CED-3C4855975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24632" name="AutoShape 56">
              <a:extLst>
                <a:ext uri="{FF2B5EF4-FFF2-40B4-BE49-F238E27FC236}">
                  <a16:creationId xmlns:a16="http://schemas.microsoft.com/office/drawing/2014/main" id="{40F9F5E9-1284-4384-9D05-C2E2E9779C98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</p:grpSp>
      <p:sp>
        <p:nvSpPr>
          <p:cNvPr id="3075" name="Rectangle 57">
            <a:extLst>
              <a:ext uri="{FF2B5EF4-FFF2-40B4-BE49-F238E27FC236}">
                <a16:creationId xmlns:a16="http://schemas.microsoft.com/office/drawing/2014/main" id="{9EFBFED6-BD41-456C-B450-F9A92C388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Щракнете, за да редактирате стила на заглавието в образеца</a:t>
            </a:r>
          </a:p>
        </p:txBody>
      </p:sp>
      <p:sp>
        <p:nvSpPr>
          <p:cNvPr id="3076" name="Rectangle 58">
            <a:extLst>
              <a:ext uri="{FF2B5EF4-FFF2-40B4-BE49-F238E27FC236}">
                <a16:creationId xmlns:a16="http://schemas.microsoft.com/office/drawing/2014/main" id="{41EA75A7-334F-499E-87D0-F257ADF9A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Щракнете, за да редактирате стиловете на текста в образеца</a:t>
            </a:r>
          </a:p>
          <a:p>
            <a:pPr lvl="1"/>
            <a:r>
              <a:rPr lang="bg-BG" altLang="en-US"/>
              <a:t>Второ ниво</a:t>
            </a:r>
          </a:p>
          <a:p>
            <a:pPr lvl="2"/>
            <a:r>
              <a:rPr lang="bg-BG" altLang="en-US"/>
              <a:t>Трето ниво</a:t>
            </a:r>
          </a:p>
          <a:p>
            <a:pPr lvl="3"/>
            <a:r>
              <a:rPr lang="bg-BG" altLang="en-US"/>
              <a:t>Четвърто ниво</a:t>
            </a:r>
          </a:p>
          <a:p>
            <a:pPr lvl="4"/>
            <a:r>
              <a:rPr lang="bg-BG" altLang="en-US"/>
              <a:t>Пето ниво</a:t>
            </a:r>
          </a:p>
        </p:txBody>
      </p:sp>
      <p:sp>
        <p:nvSpPr>
          <p:cNvPr id="24635" name="Rectangle 59">
            <a:extLst>
              <a:ext uri="{FF2B5EF4-FFF2-40B4-BE49-F238E27FC236}">
                <a16:creationId xmlns:a16="http://schemas.microsoft.com/office/drawing/2014/main" id="{8454B66F-3FAD-43D5-B6D0-7A73A81DB4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EC110F4-0BAA-4609-B80E-7DB82CC3A50E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24636" name="Rectangle 60">
            <a:extLst>
              <a:ext uri="{FF2B5EF4-FFF2-40B4-BE49-F238E27FC236}">
                <a16:creationId xmlns:a16="http://schemas.microsoft.com/office/drawing/2014/main" id="{D1D51566-1DD0-40ED-8CF9-7BCDB190C9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24637" name="Rectangle 61">
            <a:extLst>
              <a:ext uri="{FF2B5EF4-FFF2-40B4-BE49-F238E27FC236}">
                <a16:creationId xmlns:a16="http://schemas.microsoft.com/office/drawing/2014/main" id="{240B487E-38A4-4FFF-BF0C-9CA65402F6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41871C7-C36E-4DB2-ACDB-369A1ECFDCD0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transition spd="slow" advClick="0" advTm="12000">
    <p:random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17212106-E90B-4741-95E1-974F8142766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1987" name="Rectangle 3">
              <a:extLst>
                <a:ext uri="{FF2B5EF4-FFF2-40B4-BE49-F238E27FC236}">
                  <a16:creationId xmlns:a16="http://schemas.microsoft.com/office/drawing/2014/main" id="{F2338934-C6CD-4FEB-8970-9F05A48CCB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41988" name="Rectangle 4">
              <a:extLst>
                <a:ext uri="{FF2B5EF4-FFF2-40B4-BE49-F238E27FC236}">
                  <a16:creationId xmlns:a16="http://schemas.microsoft.com/office/drawing/2014/main" id="{FC6AE398-03B7-4849-86C4-A4E0C93C617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41989" name="Rectangle 5">
              <a:extLst>
                <a:ext uri="{FF2B5EF4-FFF2-40B4-BE49-F238E27FC236}">
                  <a16:creationId xmlns:a16="http://schemas.microsoft.com/office/drawing/2014/main" id="{2B596867-EA49-4580-BF6D-A9DDECDA8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grpSp>
          <p:nvGrpSpPr>
            <p:cNvPr id="4107" name="Group 6">
              <a:extLst>
                <a:ext uri="{FF2B5EF4-FFF2-40B4-BE49-F238E27FC236}">
                  <a16:creationId xmlns:a16="http://schemas.microsoft.com/office/drawing/2014/main" id="{1DAF0961-AD54-45DF-8D48-BBBB9A7AF4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>
                <a:extLst>
                  <a:ext uri="{FF2B5EF4-FFF2-40B4-BE49-F238E27FC236}">
                    <a16:creationId xmlns:a16="http://schemas.microsoft.com/office/drawing/2014/main" id="{055D21CF-0170-4AB3-A326-F5C086C15F5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>
                  <a:extLst>
                    <a:ext uri="{FF2B5EF4-FFF2-40B4-BE49-F238E27FC236}">
                      <a16:creationId xmlns:a16="http://schemas.microsoft.com/office/drawing/2014/main" id="{FE0B6FDD-418D-417C-8508-6D480F53F94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>
                    <a:extLst>
                      <a:ext uri="{FF2B5EF4-FFF2-40B4-BE49-F238E27FC236}">
                        <a16:creationId xmlns:a16="http://schemas.microsoft.com/office/drawing/2014/main" id="{15B80EFA-B7F6-436E-82DF-CD7D577BDC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994" name="Freeform 10">
                      <a:extLst>
                        <a:ext uri="{FF2B5EF4-FFF2-40B4-BE49-F238E27FC236}">
                          <a16:creationId xmlns:a16="http://schemas.microsoft.com/office/drawing/2014/main" id="{FB3EFFD0-FD8B-4E88-9479-EDA3940E8E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337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  <p:sp>
                  <p:nvSpPr>
                    <p:cNvPr id="41995" name="Freeform 11">
                      <a:extLst>
                        <a:ext uri="{FF2B5EF4-FFF2-40B4-BE49-F238E27FC236}">
                          <a16:creationId xmlns:a16="http://schemas.microsoft.com/office/drawing/2014/main" id="{F3B140AF-4554-4D99-8B4F-5CEB87E4851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81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bg-BG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41996" name="Oval 12">
                    <a:extLst>
                      <a:ext uri="{FF2B5EF4-FFF2-40B4-BE49-F238E27FC236}">
                        <a16:creationId xmlns:a16="http://schemas.microsoft.com/office/drawing/2014/main" id="{11911A19-6817-4152-BF76-78C4D5458A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41997" name="Freeform 13">
                    <a:extLst>
                      <a:ext uri="{FF2B5EF4-FFF2-40B4-BE49-F238E27FC236}">
                        <a16:creationId xmlns:a16="http://schemas.microsoft.com/office/drawing/2014/main" id="{24E01898-F864-430F-BAE5-1EC264092A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3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41998" name="Freeform 14">
                    <a:extLst>
                      <a:ext uri="{FF2B5EF4-FFF2-40B4-BE49-F238E27FC236}">
                        <a16:creationId xmlns:a16="http://schemas.microsoft.com/office/drawing/2014/main" id="{76D3900A-1560-40B3-B909-2A942340B1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1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41999" name="Freeform 15">
                    <a:extLst>
                      <a:ext uri="{FF2B5EF4-FFF2-40B4-BE49-F238E27FC236}">
                        <a16:creationId xmlns:a16="http://schemas.microsoft.com/office/drawing/2014/main" id="{594F4436-D8B9-4185-9FCC-3A78DDFF6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9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42000" name="Freeform 16">
                    <a:extLst>
                      <a:ext uri="{FF2B5EF4-FFF2-40B4-BE49-F238E27FC236}">
                        <a16:creationId xmlns:a16="http://schemas.microsoft.com/office/drawing/2014/main" id="{6019B623-EFC2-41FF-879C-C02062293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  <p:sp>
                <p:nvSpPr>
                  <p:cNvPr id="42001" name="Freeform 17">
                    <a:extLst>
                      <a:ext uri="{FF2B5EF4-FFF2-40B4-BE49-F238E27FC236}">
                        <a16:creationId xmlns:a16="http://schemas.microsoft.com/office/drawing/2014/main" id="{11399379-0A84-4CBB-B296-382D539446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bg-BG">
                      <a:latin typeface="Arial" charset="0"/>
                    </a:endParaRPr>
                  </a:p>
                </p:txBody>
              </p:sp>
            </p:grpSp>
            <p:pic>
              <p:nvPicPr>
                <p:cNvPr id="4141" name="Picture 18">
                  <a:extLst>
                    <a:ext uri="{FF2B5EF4-FFF2-40B4-BE49-F238E27FC236}">
                      <a16:creationId xmlns:a16="http://schemas.microsoft.com/office/drawing/2014/main" id="{888F4570-8FAD-44C3-9E79-64E44F1BA8F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2" name="Picture 19">
                  <a:extLst>
                    <a:ext uri="{FF2B5EF4-FFF2-40B4-BE49-F238E27FC236}">
                      <a16:creationId xmlns:a16="http://schemas.microsoft.com/office/drawing/2014/main" id="{9EE01028-0DC3-4AD1-BE8E-01F11B2E103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3" name="Picture 20">
                  <a:extLst>
                    <a:ext uri="{FF2B5EF4-FFF2-40B4-BE49-F238E27FC236}">
                      <a16:creationId xmlns:a16="http://schemas.microsoft.com/office/drawing/2014/main" id="{985545D5-B81B-44E7-BC2C-6FF9C648B94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4" name="Picture 21">
                  <a:extLst>
                    <a:ext uri="{FF2B5EF4-FFF2-40B4-BE49-F238E27FC236}">
                      <a16:creationId xmlns:a16="http://schemas.microsoft.com/office/drawing/2014/main" id="{E7D1D66A-0A07-42E0-8105-0F3CCFECADFF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5" name="Picture 22">
                  <a:extLst>
                    <a:ext uri="{FF2B5EF4-FFF2-40B4-BE49-F238E27FC236}">
                      <a16:creationId xmlns:a16="http://schemas.microsoft.com/office/drawing/2014/main" id="{1025471A-1EAB-4E2A-A1CD-1AD34838D74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6" name="Picture 23">
                  <a:extLst>
                    <a:ext uri="{FF2B5EF4-FFF2-40B4-BE49-F238E27FC236}">
                      <a16:creationId xmlns:a16="http://schemas.microsoft.com/office/drawing/2014/main" id="{2198A947-506F-4985-83FC-BBD53E3F3C5E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7" name="Picture 24">
                  <a:extLst>
                    <a:ext uri="{FF2B5EF4-FFF2-40B4-BE49-F238E27FC236}">
                      <a16:creationId xmlns:a16="http://schemas.microsoft.com/office/drawing/2014/main" id="{16178E80-2679-4702-AC28-1127065F4BF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8" name="Picture 25">
                  <a:extLst>
                    <a:ext uri="{FF2B5EF4-FFF2-40B4-BE49-F238E27FC236}">
                      <a16:creationId xmlns:a16="http://schemas.microsoft.com/office/drawing/2014/main" id="{1B48E4D3-9C27-4386-9429-0B022D2E194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20" name="Group 26">
                <a:extLst>
                  <a:ext uri="{FF2B5EF4-FFF2-40B4-BE49-F238E27FC236}">
                    <a16:creationId xmlns:a16="http://schemas.microsoft.com/office/drawing/2014/main" id="{6B268B8C-193D-4250-9B0C-A00AB13E45B5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>
                  <a:extLst>
                    <a:ext uri="{FF2B5EF4-FFF2-40B4-BE49-F238E27FC236}">
                      <a16:creationId xmlns:a16="http://schemas.microsoft.com/office/drawing/2014/main" id="{564010D2-82BD-4422-BEB8-B282D8B5623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2" name="Picture 28">
                  <a:extLst>
                    <a:ext uri="{FF2B5EF4-FFF2-40B4-BE49-F238E27FC236}">
                      <a16:creationId xmlns:a16="http://schemas.microsoft.com/office/drawing/2014/main" id="{540D0796-8300-4131-8900-F64072B60FD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3" name="Picture 29">
                  <a:extLst>
                    <a:ext uri="{FF2B5EF4-FFF2-40B4-BE49-F238E27FC236}">
                      <a16:creationId xmlns:a16="http://schemas.microsoft.com/office/drawing/2014/main" id="{E3F52C68-D0F5-4421-AFCE-6261BBD680E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4" name="Picture 30">
                  <a:extLst>
                    <a:ext uri="{FF2B5EF4-FFF2-40B4-BE49-F238E27FC236}">
                      <a16:creationId xmlns:a16="http://schemas.microsoft.com/office/drawing/2014/main" id="{F33E7F57-3E74-4EE3-A91E-352CC32840A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5" name="Picture 31">
                  <a:extLst>
                    <a:ext uri="{FF2B5EF4-FFF2-40B4-BE49-F238E27FC236}">
                      <a16:creationId xmlns:a16="http://schemas.microsoft.com/office/drawing/2014/main" id="{CB6E1A8A-0621-4AA5-B6B3-710C21A1664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6" name="Picture 32">
                  <a:extLst>
                    <a:ext uri="{FF2B5EF4-FFF2-40B4-BE49-F238E27FC236}">
                      <a16:creationId xmlns:a16="http://schemas.microsoft.com/office/drawing/2014/main" id="{F7B3E0E8-3929-4A5F-8EA7-28141AAA383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7" name="Picture 33">
                  <a:extLst>
                    <a:ext uri="{FF2B5EF4-FFF2-40B4-BE49-F238E27FC236}">
                      <a16:creationId xmlns:a16="http://schemas.microsoft.com/office/drawing/2014/main" id="{24B50307-D28E-4659-8431-560DABC27EE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8" name="Picture 34">
                  <a:extLst>
                    <a:ext uri="{FF2B5EF4-FFF2-40B4-BE49-F238E27FC236}">
                      <a16:creationId xmlns:a16="http://schemas.microsoft.com/office/drawing/2014/main" id="{0F897A10-BD15-4722-88DF-E4D303DC771C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9" name="Picture 35">
                  <a:extLst>
                    <a:ext uri="{FF2B5EF4-FFF2-40B4-BE49-F238E27FC236}">
                      <a16:creationId xmlns:a16="http://schemas.microsoft.com/office/drawing/2014/main" id="{F18C557C-301A-4657-B0D3-26C3F2847950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0" name="Picture 36">
                  <a:extLst>
                    <a:ext uri="{FF2B5EF4-FFF2-40B4-BE49-F238E27FC236}">
                      <a16:creationId xmlns:a16="http://schemas.microsoft.com/office/drawing/2014/main" id="{820D2070-2FB9-4692-B788-4C7DB3DF95D8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1" name="Picture 37">
                  <a:extLst>
                    <a:ext uri="{FF2B5EF4-FFF2-40B4-BE49-F238E27FC236}">
                      <a16:creationId xmlns:a16="http://schemas.microsoft.com/office/drawing/2014/main" id="{0F0B743A-E242-4F30-B33A-5B5B3B56D2B9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2" name="Picture 38">
                  <a:extLst>
                    <a:ext uri="{FF2B5EF4-FFF2-40B4-BE49-F238E27FC236}">
                      <a16:creationId xmlns:a16="http://schemas.microsoft.com/office/drawing/2014/main" id="{BF44468C-07D6-451E-85DE-990314BBC0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3" name="Picture 39">
                  <a:extLst>
                    <a:ext uri="{FF2B5EF4-FFF2-40B4-BE49-F238E27FC236}">
                      <a16:creationId xmlns:a16="http://schemas.microsoft.com/office/drawing/2014/main" id="{EDAA136A-1418-4CB0-8D25-AE1BEFA9FEE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4" name="Picture 40">
                  <a:extLst>
                    <a:ext uri="{FF2B5EF4-FFF2-40B4-BE49-F238E27FC236}">
                      <a16:creationId xmlns:a16="http://schemas.microsoft.com/office/drawing/2014/main" id="{91D42C60-F892-4CDE-9CBC-8E90CD084C4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5" name="Picture 41">
                  <a:extLst>
                    <a:ext uri="{FF2B5EF4-FFF2-40B4-BE49-F238E27FC236}">
                      <a16:creationId xmlns:a16="http://schemas.microsoft.com/office/drawing/2014/main" id="{862BDE28-103B-42FB-B4F9-955479B9227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6" name="Picture 42">
                  <a:extLst>
                    <a:ext uri="{FF2B5EF4-FFF2-40B4-BE49-F238E27FC236}">
                      <a16:creationId xmlns:a16="http://schemas.microsoft.com/office/drawing/2014/main" id="{C12A3079-981C-4E8E-9AFE-BFA349FCD771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7" name="Picture 43">
                  <a:extLst>
                    <a:ext uri="{FF2B5EF4-FFF2-40B4-BE49-F238E27FC236}">
                      <a16:creationId xmlns:a16="http://schemas.microsoft.com/office/drawing/2014/main" id="{39AD4615-D5A7-4B28-AF2C-4C100137DBA4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8" name="Picture 44">
                  <a:extLst>
                    <a:ext uri="{FF2B5EF4-FFF2-40B4-BE49-F238E27FC236}">
                      <a16:creationId xmlns:a16="http://schemas.microsoft.com/office/drawing/2014/main" id="{5EE15BA5-E503-4390-9EB0-ACF733CC8A6A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9" name="Picture 45">
                  <a:extLst>
                    <a:ext uri="{FF2B5EF4-FFF2-40B4-BE49-F238E27FC236}">
                      <a16:creationId xmlns:a16="http://schemas.microsoft.com/office/drawing/2014/main" id="{ED66A1D0-D030-490C-8869-A90296602697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2030" name="Freeform 46">
              <a:extLst>
                <a:ext uri="{FF2B5EF4-FFF2-40B4-BE49-F238E27FC236}">
                  <a16:creationId xmlns:a16="http://schemas.microsoft.com/office/drawing/2014/main" id="{EBA60FA1-30FE-4C5C-B9AD-BA1FF2BD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31" name="Freeform 47">
              <a:extLst>
                <a:ext uri="{FF2B5EF4-FFF2-40B4-BE49-F238E27FC236}">
                  <a16:creationId xmlns:a16="http://schemas.microsoft.com/office/drawing/2014/main" id="{3376C362-6D08-4282-985D-7C166045C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32" name="Freeform 48">
              <a:extLst>
                <a:ext uri="{FF2B5EF4-FFF2-40B4-BE49-F238E27FC236}">
                  <a16:creationId xmlns:a16="http://schemas.microsoft.com/office/drawing/2014/main" id="{5902BA53-0173-4573-A5C2-C046BBB6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33" name="Freeform 49" descr="kimonopat1">
              <a:extLst>
                <a:ext uri="{FF2B5EF4-FFF2-40B4-BE49-F238E27FC236}">
                  <a16:creationId xmlns:a16="http://schemas.microsoft.com/office/drawing/2014/main" id="{40F855A2-339A-4FAC-828E-58C931722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34" name="Freeform 50" descr="kimonopat1">
              <a:extLst>
                <a:ext uri="{FF2B5EF4-FFF2-40B4-BE49-F238E27FC236}">
                  <a16:creationId xmlns:a16="http://schemas.microsoft.com/office/drawing/2014/main" id="{A8F96CE2-5887-48D5-844A-B98FF29F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35" name="Freeform 51">
              <a:extLst>
                <a:ext uri="{FF2B5EF4-FFF2-40B4-BE49-F238E27FC236}">
                  <a16:creationId xmlns:a16="http://schemas.microsoft.com/office/drawing/2014/main" id="{47D7C2CC-437D-4525-9CD2-60011F41C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36" name="Freeform 52">
              <a:extLst>
                <a:ext uri="{FF2B5EF4-FFF2-40B4-BE49-F238E27FC236}">
                  <a16:creationId xmlns:a16="http://schemas.microsoft.com/office/drawing/2014/main" id="{374A39A4-7B47-44A8-A68C-6D00F50D3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37" name="Freeform 53">
              <a:extLst>
                <a:ext uri="{FF2B5EF4-FFF2-40B4-BE49-F238E27FC236}">
                  <a16:creationId xmlns:a16="http://schemas.microsoft.com/office/drawing/2014/main" id="{132295F2-E63A-4364-82BD-C2CDCD88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38" name="Rectangle 54">
              <a:extLst>
                <a:ext uri="{FF2B5EF4-FFF2-40B4-BE49-F238E27FC236}">
                  <a16:creationId xmlns:a16="http://schemas.microsoft.com/office/drawing/2014/main" id="{AC1DE3DC-A1E3-4C87-9FD3-01B28BF67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  <p:sp>
          <p:nvSpPr>
            <p:cNvPr id="42039" name="Freeform 55">
              <a:extLst>
                <a:ext uri="{FF2B5EF4-FFF2-40B4-BE49-F238E27FC236}">
                  <a16:creationId xmlns:a16="http://schemas.microsoft.com/office/drawing/2014/main" id="{79E18133-5C10-467A-8678-8890E4B99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bg-BG">
                <a:latin typeface="Arial" charset="0"/>
              </a:endParaRPr>
            </a:p>
          </p:txBody>
        </p:sp>
        <p:sp>
          <p:nvSpPr>
            <p:cNvPr id="42040" name="AutoShape 56">
              <a:extLst>
                <a:ext uri="{FF2B5EF4-FFF2-40B4-BE49-F238E27FC236}">
                  <a16:creationId xmlns:a16="http://schemas.microsoft.com/office/drawing/2014/main" id="{69744A4F-D311-4776-BD19-AAB68CD7CE11}"/>
                </a:ext>
              </a:extLst>
            </p:cNvPr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en-US">
                <a:latin typeface="Arial" charset="0"/>
              </a:endParaRPr>
            </a:p>
          </p:txBody>
        </p:sp>
      </p:grpSp>
      <p:sp>
        <p:nvSpPr>
          <p:cNvPr id="4099" name="Rectangle 57">
            <a:extLst>
              <a:ext uri="{FF2B5EF4-FFF2-40B4-BE49-F238E27FC236}">
                <a16:creationId xmlns:a16="http://schemas.microsoft.com/office/drawing/2014/main" id="{933753C6-F843-43C5-B324-7E107D06A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Щракнете, за да редактирате стила на заглавието в образеца</a:t>
            </a:r>
          </a:p>
        </p:txBody>
      </p:sp>
      <p:sp>
        <p:nvSpPr>
          <p:cNvPr id="4100" name="Rectangle 58">
            <a:extLst>
              <a:ext uri="{FF2B5EF4-FFF2-40B4-BE49-F238E27FC236}">
                <a16:creationId xmlns:a16="http://schemas.microsoft.com/office/drawing/2014/main" id="{4EC2DADE-7899-4A3D-8F35-9CC85F694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/>
              <a:t>Щракнете, за да редактирате стиловете на текста в образеца</a:t>
            </a:r>
          </a:p>
          <a:p>
            <a:pPr lvl="1"/>
            <a:r>
              <a:rPr lang="bg-BG" altLang="en-US"/>
              <a:t>Второ ниво</a:t>
            </a:r>
          </a:p>
          <a:p>
            <a:pPr lvl="2"/>
            <a:r>
              <a:rPr lang="bg-BG" altLang="en-US"/>
              <a:t>Трето ниво</a:t>
            </a:r>
          </a:p>
          <a:p>
            <a:pPr lvl="3"/>
            <a:r>
              <a:rPr lang="bg-BG" altLang="en-US"/>
              <a:t>Четвърто ниво</a:t>
            </a:r>
          </a:p>
          <a:p>
            <a:pPr lvl="4"/>
            <a:r>
              <a:rPr lang="bg-BG" altLang="en-US"/>
              <a:t>Пето ниво</a:t>
            </a:r>
          </a:p>
        </p:txBody>
      </p:sp>
      <p:sp>
        <p:nvSpPr>
          <p:cNvPr id="42043" name="Rectangle 59">
            <a:extLst>
              <a:ext uri="{FF2B5EF4-FFF2-40B4-BE49-F238E27FC236}">
                <a16:creationId xmlns:a16="http://schemas.microsoft.com/office/drawing/2014/main" id="{932014AB-D9C2-4752-9A04-F3E9ECF8C2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F244115E-4EEB-42A0-ACB3-716B9A283513}" type="datetime1">
              <a:rPr lang="bg-BG"/>
              <a:pPr>
                <a:defRPr/>
              </a:pPr>
              <a:t>7.11.2019</a:t>
            </a:fld>
            <a:endParaRPr lang="bg-BG"/>
          </a:p>
        </p:txBody>
      </p:sp>
      <p:sp>
        <p:nvSpPr>
          <p:cNvPr id="42044" name="Rectangle 60">
            <a:extLst>
              <a:ext uri="{FF2B5EF4-FFF2-40B4-BE49-F238E27FC236}">
                <a16:creationId xmlns:a16="http://schemas.microsoft.com/office/drawing/2014/main" id="{8CEA2E8A-9833-4FA3-AD05-9B02915B67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bg-BG"/>
              <a:t>Тонка Радева -ресурсен учител-гр.Карнобат</a:t>
            </a:r>
          </a:p>
        </p:txBody>
      </p:sp>
      <p:sp>
        <p:nvSpPr>
          <p:cNvPr id="42045" name="Rectangle 61">
            <a:extLst>
              <a:ext uri="{FF2B5EF4-FFF2-40B4-BE49-F238E27FC236}">
                <a16:creationId xmlns:a16="http://schemas.microsoft.com/office/drawing/2014/main" id="{25FDF289-285D-48B3-A1B8-9645B8B37B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2CE2C25-1DAC-41AC-B387-F37CCC157DD2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086" r:id="rId2"/>
    <p:sldLayoutId id="2147485087" r:id="rId3"/>
    <p:sldLayoutId id="2147485088" r:id="rId4"/>
    <p:sldLayoutId id="2147485089" r:id="rId5"/>
    <p:sldLayoutId id="2147485090" r:id="rId6"/>
    <p:sldLayoutId id="2147485091" r:id="rId7"/>
    <p:sldLayoutId id="2147485092" r:id="rId8"/>
    <p:sldLayoutId id="2147485093" r:id="rId9"/>
    <p:sldLayoutId id="2147485094" r:id="rId10"/>
    <p:sldLayoutId id="2147485095" r:id="rId11"/>
  </p:sldLayoutIdLst>
  <p:transition spd="slow" advClick="0" advTm="12000">
    <p:random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A88E8B33-057E-41E8-8D0F-6AE13D3F6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74638"/>
            <a:ext cx="713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Щракнете, за да редактирате стила на заглавието в образеца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9D3504B7-3DB3-423E-AFB2-49BE54BE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600200"/>
            <a:ext cx="7137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Щракнете, за да редактирате стиловете на текста в образеца</a:t>
            </a:r>
          </a:p>
          <a:p>
            <a:pPr lvl="1"/>
            <a:r>
              <a:rPr lang="en-US" altLang="en-US"/>
              <a:t>Второ ниво</a:t>
            </a:r>
          </a:p>
          <a:p>
            <a:pPr lvl="2"/>
            <a:r>
              <a:rPr lang="en-US" altLang="en-US"/>
              <a:t>Трето ниво</a:t>
            </a:r>
          </a:p>
          <a:p>
            <a:pPr lvl="3"/>
            <a:r>
              <a:rPr lang="en-US" altLang="en-US"/>
              <a:t>Четвърто ниво</a:t>
            </a:r>
          </a:p>
          <a:p>
            <a:pPr lvl="4"/>
            <a:r>
              <a:rPr lang="en-US" altLang="en-US"/>
              <a:t>Пето ниво</a:t>
            </a:r>
          </a:p>
        </p:txBody>
      </p:sp>
      <p:sp>
        <p:nvSpPr>
          <p:cNvPr id="203780" name="Rectangle 4">
            <a:extLst>
              <a:ext uri="{FF2B5EF4-FFF2-40B4-BE49-F238E27FC236}">
                <a16:creationId xmlns:a16="http://schemas.microsoft.com/office/drawing/2014/main" id="{D275A7BF-8163-43EB-B3F7-AC031BF746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EDF855-7655-4AE6-AAC7-FDA995C9D367}" type="datetime1">
              <a:rPr lang="bg-BG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53EEE732-5A71-4887-8BE1-14A6F6E951A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Тонка Радева -ресурсен учител-гр.Карнобат</a:t>
            </a:r>
          </a:p>
        </p:txBody>
      </p:sp>
      <p:sp>
        <p:nvSpPr>
          <p:cNvPr id="203782" name="Rectangle 6">
            <a:extLst>
              <a:ext uri="{FF2B5EF4-FFF2-40B4-BE49-F238E27FC236}">
                <a16:creationId xmlns:a16="http://schemas.microsoft.com/office/drawing/2014/main" id="{831B98A5-72B4-42AE-895E-418647C4E1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30820E-F4B2-426C-99FA-624DA99FF4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</p:sldLayoutIdLst>
  <p:transition spd="slow" advClick="0" advTm="1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37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  <p:bldP spid="203779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3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37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37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3417-4A44-43B7-B573-B05D8289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01" y="1260248"/>
            <a:ext cx="8802564" cy="1624158"/>
          </a:xfrm>
        </p:spPr>
        <p:txBody>
          <a:bodyPr/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Education of children with special needs and immigrants in Bulgaria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72B23-7ACF-4176-B413-986889BC0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12" y="98556"/>
            <a:ext cx="3642852" cy="891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BDCCC-D9F9-4909-901B-67F6B248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36" y="4059084"/>
            <a:ext cx="1645166" cy="2420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EEC73C-893A-44E1-BB99-ACB36460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724" y="4059084"/>
            <a:ext cx="1701863" cy="24052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492523-6FCA-4F57-A403-65FBD8962A4E}"/>
              </a:ext>
            </a:extLst>
          </p:cNvPr>
          <p:cNvSpPr/>
          <p:nvPr/>
        </p:nvSpPr>
        <p:spPr>
          <a:xfrm>
            <a:off x="4086240" y="4329120"/>
            <a:ext cx="300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“Teaching and Learning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through photography art”</a:t>
            </a:r>
          </a:p>
        </p:txBody>
      </p:sp>
    </p:spTree>
    <p:extLst>
      <p:ext uri="{BB962C8B-B14F-4D97-AF65-F5344CB8AC3E}">
        <p14:creationId xmlns:p14="http://schemas.microsoft.com/office/powerpoint/2010/main" val="2988675635"/>
      </p:ext>
    </p:extLst>
  </p:cSld>
  <p:clrMapOvr>
    <a:masterClrMapping/>
  </p:clrMapOvr>
  <p:transition spd="slow" advClick="0" advTm="12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B35AF2F7-3A07-4E68-AE2F-0F2533B7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D3CB3A-FBC9-4BD8-A512-19966F4D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60" y="277813"/>
            <a:ext cx="765099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 matter what - they are all children- and they should be happy!</a:t>
            </a:r>
            <a:endParaRPr lang="bg-BG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B2F18DC2-529D-4BE1-8819-D16234861D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12" y="1808784"/>
            <a:ext cx="6030459" cy="4019813"/>
          </a:xfrm>
          <a:noFill/>
        </p:spPr>
      </p:pic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id="{B35AF2F7-3A07-4E68-AE2F-0F2533B7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D3CB3A-FBC9-4BD8-A512-19966F4D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020" y="4959204"/>
            <a:ext cx="71104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Thank  You!</a:t>
            </a:r>
            <a:endParaRPr lang="bg-BG" sz="4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EE320D-3892-44E9-93D9-509D213B9F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57782" y="1109568"/>
            <a:ext cx="6660888" cy="3477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19974-FD40-4262-A575-534FF6871E3C}"/>
              </a:ext>
            </a:extLst>
          </p:cNvPr>
          <p:cNvSpPr txBox="1"/>
          <p:nvPr/>
        </p:nvSpPr>
        <p:spPr>
          <a:xfrm>
            <a:off x="701484" y="207242"/>
            <a:ext cx="5078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One great woman once said…</a:t>
            </a:r>
          </a:p>
        </p:txBody>
      </p:sp>
    </p:spTree>
    <p:extLst>
      <p:ext uri="{BB962C8B-B14F-4D97-AF65-F5344CB8AC3E}">
        <p14:creationId xmlns:p14="http://schemas.microsoft.com/office/powerpoint/2010/main" val="4195394432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F0A4-92C5-4760-9A06-38267EB7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84" y="623177"/>
            <a:ext cx="8461128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What are Special Educational Needs?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589F0-7D5A-4D64-85C6-F0A8EE2C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48" y="1808784"/>
            <a:ext cx="85852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SEPs may have children with different learning difficulties because of: 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Sensory impairment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visual or hearing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Physical disabilities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Mental retardation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Speech and language disorders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Emotional or behavioral;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Communication and communication disorders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Chronic illnesses leading to SEP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Multiple injuries</a:t>
            </a:r>
          </a:p>
        </p:txBody>
      </p:sp>
    </p:spTree>
    <p:extLst>
      <p:ext uri="{BB962C8B-B14F-4D97-AF65-F5344CB8AC3E}">
        <p14:creationId xmlns:p14="http://schemas.microsoft.com/office/powerpoint/2010/main" val="120297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BF5BF-59E2-4539-96F6-FCD5DF7F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72" y="548616"/>
            <a:ext cx="7800844" cy="1143000"/>
          </a:xfrm>
        </p:spPr>
        <p:txBody>
          <a:bodyPr/>
          <a:lstStyle/>
          <a:p>
            <a:pPr algn="ctr"/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How are SEPs regulated in Bulgaria?  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E392A-AE5F-49C2-AAD7-36A16BDBD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640" y="2438868"/>
            <a:ext cx="7137400" cy="45259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from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Ministry of Education and Science in Bulgaria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with Public Education Act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de-DE" sz="2800" dirty="0">
                <a:solidFill>
                  <a:schemeClr val="accent2">
                    <a:lumMod val="75000"/>
                  </a:schemeClr>
                </a:solidFill>
              </a:rPr>
              <a:t>with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Law on Integration of People with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disability and rules for its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BFDA1-82D0-4F69-AA5E-1DE1652F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2D3B-3A43-4F61-91EE-EF7AFE0D048D}" type="datetime1">
              <a:rPr lang="bg-BG" smtClean="0"/>
              <a:pPr>
                <a:defRPr/>
              </a:pPr>
              <a:t>7.11.2019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>
            <a:extLst>
              <a:ext uri="{FF2B5EF4-FFF2-40B4-BE49-F238E27FC236}">
                <a16:creationId xmlns:a16="http://schemas.microsoft.com/office/drawing/2014/main" id="{4B98F6F7-A976-43C2-85A9-154535F1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87DF67-99A0-45EA-88C5-05C4CF1B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09" y="188569"/>
            <a:ext cx="7369175" cy="1080144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Our goal: integrated training</a:t>
            </a:r>
            <a:r>
              <a:rPr lang="bg-BG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3600" b="1" dirty="0">
                <a:solidFill>
                  <a:schemeClr val="accent2">
                    <a:lumMod val="75000"/>
                  </a:schemeClr>
                </a:solidFill>
              </a:rPr>
              <a:t>and education</a:t>
            </a:r>
            <a:endParaRPr lang="bg-BG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8" name="Picture 10">
            <a:extLst>
              <a:ext uri="{FF2B5EF4-FFF2-40B4-BE49-F238E27FC236}">
                <a16:creationId xmlns:a16="http://schemas.microsoft.com/office/drawing/2014/main" id="{81BDDD9B-9A8E-4B70-A37D-6D459042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16" y="3338988"/>
            <a:ext cx="2700645" cy="27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EC07F0-258E-4325-A50B-00906B1BD632}"/>
              </a:ext>
            </a:extLst>
          </p:cNvPr>
          <p:cNvSpPr/>
          <p:nvPr/>
        </p:nvSpPr>
        <p:spPr>
          <a:xfrm>
            <a:off x="700088" y="1808784"/>
            <a:ext cx="83711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What does this mean?           the child, regardless of the type of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Disability, is included in the general educational environment.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All immigrants are welcomed in Bulgarian schools and there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isn’t any difference for them by learning 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and playing with the other children.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8249309-575D-4ECB-A03F-C5B840271000}"/>
              </a:ext>
            </a:extLst>
          </p:cNvPr>
          <p:cNvSpPr/>
          <p:nvPr/>
        </p:nvSpPr>
        <p:spPr>
          <a:xfrm>
            <a:off x="3311832" y="1808784"/>
            <a:ext cx="540072" cy="263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05C1E38F-4149-48F1-87F3-E8363E83D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DD0ABB-F14D-43D7-8C3D-E45F9325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74639"/>
            <a:ext cx="8281988" cy="814049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de-DE" sz="4000" b="1" dirty="0">
                <a:solidFill>
                  <a:schemeClr val="accent2">
                    <a:lumMod val="75000"/>
                  </a:schemeClr>
                </a:solidFill>
              </a:rPr>
              <a:t>Work of the resource teacher</a:t>
            </a:r>
            <a:r>
              <a:rPr lang="bg-BG" sz="5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5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400" b="1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400" b="1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endParaRPr lang="bg-BG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2" name="Content Placeholder 4">
            <a:extLst>
              <a:ext uri="{FF2B5EF4-FFF2-40B4-BE49-F238E27FC236}">
                <a16:creationId xmlns:a16="http://schemas.microsoft.com/office/drawing/2014/main" id="{FE23986E-E4BB-4BBE-90F1-2C4994CEB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67" y="1453813"/>
            <a:ext cx="6311133" cy="16151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altLang="en-US" sz="2800" dirty="0">
                <a:solidFill>
                  <a:schemeClr val="accent2">
                    <a:lumMod val="75000"/>
                  </a:schemeClr>
                </a:solidFill>
              </a:rPr>
              <a:t>With the child with special needs</a:t>
            </a:r>
            <a:endParaRPr lang="bg-BG" alt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en-US" sz="2800" dirty="0">
                <a:solidFill>
                  <a:schemeClr val="accent2">
                    <a:lumMod val="75000"/>
                  </a:schemeClr>
                </a:solidFill>
              </a:rPr>
              <a:t>With other teachers</a:t>
            </a:r>
            <a:endParaRPr lang="bg-BG" alt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e-DE" altLang="en-US" sz="2800" dirty="0">
                <a:solidFill>
                  <a:schemeClr val="accent2">
                    <a:lumMod val="75000"/>
                  </a:schemeClr>
                </a:solidFill>
              </a:rPr>
              <a:t>With the parents of the child</a:t>
            </a:r>
          </a:p>
          <a:p>
            <a:endParaRPr lang="de-DE" alt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altLang="en-US" sz="2800" dirty="0">
                <a:solidFill>
                  <a:schemeClr val="accent2">
                    <a:lumMod val="75000"/>
                  </a:schemeClr>
                </a:solidFill>
              </a:rPr>
              <a:t>			</a:t>
            </a:r>
            <a:endParaRPr lang="de-DE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1562B9-EAE2-4987-A4E3-8401C633F10C}"/>
              </a:ext>
            </a:extLst>
          </p:cNvPr>
          <p:cNvSpPr txBox="1"/>
          <p:nvPr/>
        </p:nvSpPr>
        <p:spPr>
          <a:xfrm>
            <a:off x="2681748" y="3609024"/>
            <a:ext cx="58507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Other specialists, who educate the children with SEP: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psychologist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special educator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speech therapist</a:t>
            </a:r>
            <a:endParaRPr lang="de-DE" alt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18286EDE-5C32-4D94-9409-4B114DD13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1D994E-22D3-4A4B-A1E3-C9DA9AAF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274638"/>
            <a:ext cx="7559675" cy="904062"/>
          </a:xfrm>
        </p:spPr>
        <p:txBody>
          <a:bodyPr/>
          <a:lstStyle/>
          <a:p>
            <a:pPr algn="ctr" eaLnBrk="1" hangingPunct="1">
              <a:defRPr/>
            </a:pP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</a:t>
            </a: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USEFUL WORK NEEDS:</a:t>
            </a:r>
            <a:r>
              <a:rPr lang="bg-BG" sz="5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5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4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bg-BG" sz="2400" b="1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bg-BG" sz="2400" b="1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</a:br>
            <a:endParaRPr lang="bg-BG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6" name="Content Placeholder 6">
            <a:extLst>
              <a:ext uri="{FF2B5EF4-FFF2-40B4-BE49-F238E27FC236}">
                <a16:creationId xmlns:a16="http://schemas.microsoft.com/office/drawing/2014/main" id="{7016078D-704E-4DC3-AB7B-3E4133D96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063" y="1719263"/>
            <a:ext cx="3600450" cy="4406900"/>
          </a:xfrm>
        </p:spPr>
        <p:txBody>
          <a:bodyPr/>
          <a:lstStyle/>
          <a:p>
            <a:endParaRPr lang="bg-BG" altLang="en-US" sz="1800"/>
          </a:p>
          <a:p>
            <a:pPr>
              <a:buFontTx/>
              <a:buNone/>
            </a:pPr>
            <a:endParaRPr lang="bg-BG" altLang="en-US" sz="1800"/>
          </a:p>
        </p:txBody>
      </p:sp>
      <p:sp>
        <p:nvSpPr>
          <p:cNvPr id="13317" name="Content Placeholder 7">
            <a:extLst>
              <a:ext uri="{FF2B5EF4-FFF2-40B4-BE49-F238E27FC236}">
                <a16:creationId xmlns:a16="http://schemas.microsoft.com/office/drawing/2014/main" id="{ABD96255-3094-404B-8A61-F1806569E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1486" y="1504939"/>
            <a:ext cx="4051300" cy="24304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Creating a team of children, parents and teachers, who work in partnership and cooperation</a:t>
            </a:r>
            <a:endParaRPr lang="bg-BG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FF345BA-1692-4C6B-AD27-1E915152A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08" y="1178700"/>
            <a:ext cx="3505514" cy="386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4CE4-FF5D-4451-9A57-7F853D03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72" y="160337"/>
            <a:ext cx="8250904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New technologies for the children with special needs</a:t>
            </a:r>
          </a:p>
        </p:txBody>
      </p:sp>
      <p:pic>
        <p:nvPicPr>
          <p:cNvPr id="8" name="Content Placeholder 7" descr="A living room filled with furniture on top of a hard wood floor&#10;&#10;Description automatically generated">
            <a:extLst>
              <a:ext uri="{FF2B5EF4-FFF2-40B4-BE49-F238E27FC236}">
                <a16:creationId xmlns:a16="http://schemas.microsoft.com/office/drawing/2014/main" id="{70A9971D-1598-4A90-8E73-BD0CC471D4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791" y="1718772"/>
            <a:ext cx="3316226" cy="442163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00D0C-CD4C-4E86-B787-84AFC3F2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AB77A-80B9-4502-AACE-75BA89698F93}" type="datetime1">
              <a:rPr lang="bg-BG" smtClean="0"/>
              <a:pPr>
                <a:defRPr/>
              </a:pPr>
              <a:t>7.11.2019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1AC48-3AD9-46F7-B94A-2DAA44E01AC8}"/>
              </a:ext>
            </a:extLst>
          </p:cNvPr>
          <p:cNvSpPr txBox="1"/>
          <p:nvPr/>
        </p:nvSpPr>
        <p:spPr>
          <a:xfrm>
            <a:off x="198590" y="1623349"/>
            <a:ext cx="55435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We created a resource room with a laptop and games for different visual, speech and hearing problems</a:t>
            </a:r>
          </a:p>
          <a:p>
            <a:endParaRPr lang="en-US" dirty="0"/>
          </a:p>
        </p:txBody>
      </p:sp>
      <p:pic>
        <p:nvPicPr>
          <p:cNvPr id="11" name="Picture 10" descr="A picture containing table, indoor, small, room&#10;&#10;Description automatically generated">
            <a:extLst>
              <a:ext uri="{FF2B5EF4-FFF2-40B4-BE49-F238E27FC236}">
                <a16:creationId xmlns:a16="http://schemas.microsoft.com/office/drawing/2014/main" id="{86E09B2F-E83A-41D4-BA90-0DED12A8E7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700" y="2888928"/>
            <a:ext cx="3143704" cy="356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49230"/>
      </p:ext>
    </p:extLst>
  </p:cSld>
  <p:clrMapOvr>
    <a:masterClrMapping/>
  </p:clrMapOvr>
  <p:transition spd="slow" advClick="0" advTm="12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24CE4-FF5D-4451-9A57-7F853D03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472" y="160337"/>
            <a:ext cx="8250904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New technologies for the children with special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B6A08-45A7-4346-AB63-FBAAF3375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00" y="1533524"/>
            <a:ext cx="3077526" cy="2352994"/>
          </a:xfrm>
        </p:spPr>
        <p:txBody>
          <a:bodyPr/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Every lesson we teach is like a game – we need to awake children’s interest and emotions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00D0C-CD4C-4E86-B787-84AFC3F2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3AB77A-80B9-4502-AACE-75BA89698F93}" type="datetime1">
              <a:rPr lang="bg-BG" smtClean="0"/>
              <a:pPr>
                <a:defRPr/>
              </a:pPr>
              <a:t>7.11.2019</a:t>
            </a:fld>
            <a:endParaRPr lang="en-US"/>
          </a:p>
        </p:txBody>
      </p:sp>
      <p:pic>
        <p:nvPicPr>
          <p:cNvPr id="9" name="Picture 8" descr="A boy sitting at a desk&#10;&#10;Description automatically generated">
            <a:extLst>
              <a:ext uri="{FF2B5EF4-FFF2-40B4-BE49-F238E27FC236}">
                <a16:creationId xmlns:a16="http://schemas.microsoft.com/office/drawing/2014/main" id="{D91502A6-3D68-4BD9-82C5-5B237890BC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91" y="1718772"/>
            <a:ext cx="2909295" cy="3879060"/>
          </a:xfrm>
          <a:prstGeom prst="rect">
            <a:avLst/>
          </a:prstGeom>
        </p:spPr>
      </p:pic>
      <p:pic>
        <p:nvPicPr>
          <p:cNvPr id="11" name="Picture 10" descr="A picture containing room, refrigerator&#10;&#10;Description automatically generated">
            <a:extLst>
              <a:ext uri="{FF2B5EF4-FFF2-40B4-BE49-F238E27FC236}">
                <a16:creationId xmlns:a16="http://schemas.microsoft.com/office/drawing/2014/main" id="{2FCB07A2-C447-4743-827C-EA6869FA99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65" y="1718772"/>
            <a:ext cx="2909295" cy="38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14270"/>
      </p:ext>
    </p:extLst>
  </p:cSld>
  <p:clrMapOvr>
    <a:masterClrMapping/>
  </p:clrMapOvr>
  <p:transition spd="slow" advClick="0" advTm="12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07991C23-ABF6-48AB-B76A-5BDA3B450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FC717B-4676-4A1C-973B-4C4D3350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794" y="188568"/>
            <a:ext cx="71104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New technologies for the children with special needs</a:t>
            </a:r>
            <a:endParaRPr lang="bg-BG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4" descr="A picture containing table, computer, desk, laptop&#10;&#10;Description automatically generated">
            <a:extLst>
              <a:ext uri="{FF2B5EF4-FFF2-40B4-BE49-F238E27FC236}">
                <a16:creationId xmlns:a16="http://schemas.microsoft.com/office/drawing/2014/main" id="{2D8D7FAF-73E1-4017-A2FA-E1560EAFDC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1" y="1538748"/>
            <a:ext cx="2835378" cy="4106259"/>
          </a:xfrm>
          <a:prstGeom prst="rect">
            <a:avLst/>
          </a:prstGeom>
        </p:spPr>
      </p:pic>
      <p:pic>
        <p:nvPicPr>
          <p:cNvPr id="7" name="Picture 6" descr="A picture containing indoor, child, table, boy&#10;&#10;Description automatically generated">
            <a:extLst>
              <a:ext uri="{FF2B5EF4-FFF2-40B4-BE49-F238E27FC236}">
                <a16:creationId xmlns:a16="http://schemas.microsoft.com/office/drawing/2014/main" id="{4AC80531-7DD8-4574-BFF9-8531ED6A24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96" y="1808784"/>
            <a:ext cx="2774277" cy="4106258"/>
          </a:xfrm>
          <a:prstGeom prst="rect">
            <a:avLst/>
          </a:prstGeom>
        </p:spPr>
      </p:pic>
      <p:pic>
        <p:nvPicPr>
          <p:cNvPr id="11" name="Picture 10" descr="A picture containing child, boy, young, little&#10;&#10;Description automatically generated">
            <a:extLst>
              <a:ext uri="{FF2B5EF4-FFF2-40B4-BE49-F238E27FC236}">
                <a16:creationId xmlns:a16="http://schemas.microsoft.com/office/drawing/2014/main" id="{9B7454E6-2F0B-4DAA-AA82-57D2614EE3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79" y="1553071"/>
            <a:ext cx="3068952" cy="40919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Всички букви зная">
  <a:themeElements>
    <a:clrScheme name="Всички букви з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сички букви з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сички букви з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ички букви з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ички букви з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ички букви з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ички букви з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сички букви з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ички букви з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ички букви з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ички букви з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ички букви з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ички букви з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сички букви з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Kimono">
  <a:themeElements>
    <a:clrScheme name="1_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1_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Kimono">
  <a:themeElements>
    <a:clrScheme name="2_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2_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d_0766_slide">
  <a:themeElements>
    <a:clrScheme name="ind_0766_slide 1">
      <a:dk1>
        <a:srgbClr val="000000"/>
      </a:dk1>
      <a:lt1>
        <a:srgbClr val="FFF5EE"/>
      </a:lt1>
      <a:dk2>
        <a:srgbClr val="000000"/>
      </a:dk2>
      <a:lt2>
        <a:srgbClr val="A6A6A6"/>
      </a:lt2>
      <a:accent1>
        <a:srgbClr val="FFBA8C"/>
      </a:accent1>
      <a:accent2>
        <a:srgbClr val="CE9263"/>
      </a:accent2>
      <a:accent3>
        <a:srgbClr val="FFF9F5"/>
      </a:accent3>
      <a:accent4>
        <a:srgbClr val="000000"/>
      </a:accent4>
      <a:accent5>
        <a:srgbClr val="FFD9C5"/>
      </a:accent5>
      <a:accent6>
        <a:srgbClr val="BA8459"/>
      </a:accent6>
      <a:hlink>
        <a:srgbClr val="CE5500"/>
      </a:hlink>
      <a:folHlink>
        <a:srgbClr val="6B4529"/>
      </a:folHlink>
    </a:clrScheme>
    <a:fontScheme name="ind_0766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766_slide 1">
        <a:dk1>
          <a:srgbClr val="000000"/>
        </a:dk1>
        <a:lt1>
          <a:srgbClr val="FFF5EE"/>
        </a:lt1>
        <a:dk2>
          <a:srgbClr val="000000"/>
        </a:dk2>
        <a:lt2>
          <a:srgbClr val="A6A6A6"/>
        </a:lt2>
        <a:accent1>
          <a:srgbClr val="FFBA8C"/>
        </a:accent1>
        <a:accent2>
          <a:srgbClr val="CE9263"/>
        </a:accent2>
        <a:accent3>
          <a:srgbClr val="FFF9F5"/>
        </a:accent3>
        <a:accent4>
          <a:srgbClr val="000000"/>
        </a:accent4>
        <a:accent5>
          <a:srgbClr val="FFD9C5"/>
        </a:accent5>
        <a:accent6>
          <a:srgbClr val="BA8459"/>
        </a:accent6>
        <a:hlink>
          <a:srgbClr val="CE5500"/>
        </a:hlink>
        <a:folHlink>
          <a:srgbClr val="6B4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66_slide 2">
        <a:dk1>
          <a:srgbClr val="000000"/>
        </a:dk1>
        <a:lt1>
          <a:srgbClr val="FFF5EE"/>
        </a:lt1>
        <a:dk2>
          <a:srgbClr val="000000"/>
        </a:dk2>
        <a:lt2>
          <a:srgbClr val="A6A6A6"/>
        </a:lt2>
        <a:accent1>
          <a:srgbClr val="FFD822"/>
        </a:accent1>
        <a:accent2>
          <a:srgbClr val="FFB122"/>
        </a:accent2>
        <a:accent3>
          <a:srgbClr val="FFF9F5"/>
        </a:accent3>
        <a:accent4>
          <a:srgbClr val="000000"/>
        </a:accent4>
        <a:accent5>
          <a:srgbClr val="FFE9AB"/>
        </a:accent5>
        <a:accent6>
          <a:srgbClr val="E7A01E"/>
        </a:accent6>
        <a:hlink>
          <a:srgbClr val="BD4E00"/>
        </a:hlink>
        <a:folHlink>
          <a:srgbClr val="D40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66_slide 3">
        <a:dk1>
          <a:srgbClr val="000000"/>
        </a:dk1>
        <a:lt1>
          <a:srgbClr val="FFF5EE"/>
        </a:lt1>
        <a:dk2>
          <a:srgbClr val="000000"/>
        </a:dk2>
        <a:lt2>
          <a:srgbClr val="A6A6A6"/>
        </a:lt2>
        <a:accent1>
          <a:srgbClr val="FF7B1F"/>
        </a:accent1>
        <a:accent2>
          <a:srgbClr val="2EFF49"/>
        </a:accent2>
        <a:accent3>
          <a:srgbClr val="FFF9F5"/>
        </a:accent3>
        <a:accent4>
          <a:srgbClr val="000000"/>
        </a:accent4>
        <a:accent5>
          <a:srgbClr val="FFBFAB"/>
        </a:accent5>
        <a:accent6>
          <a:srgbClr val="29E741"/>
        </a:accent6>
        <a:hlink>
          <a:srgbClr val="A14200"/>
        </a:hlink>
        <a:folHlink>
          <a:srgbClr val="003A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66_slide 4">
        <a:dk1>
          <a:srgbClr val="000000"/>
        </a:dk1>
        <a:lt1>
          <a:srgbClr val="FFF5EE"/>
        </a:lt1>
        <a:dk2>
          <a:srgbClr val="000000"/>
        </a:dk2>
        <a:lt2>
          <a:srgbClr val="A6A6A6"/>
        </a:lt2>
        <a:accent1>
          <a:srgbClr val="FFE156"/>
        </a:accent1>
        <a:accent2>
          <a:srgbClr val="FF9B56"/>
        </a:accent2>
        <a:accent3>
          <a:srgbClr val="FFF9F5"/>
        </a:accent3>
        <a:accent4>
          <a:srgbClr val="000000"/>
        </a:accent4>
        <a:accent5>
          <a:srgbClr val="FFEEB4"/>
        </a:accent5>
        <a:accent6>
          <a:srgbClr val="E78C4D"/>
        </a:accent6>
        <a:hlink>
          <a:srgbClr val="1794D9"/>
        </a:hlink>
        <a:folHlink>
          <a:srgbClr val="9812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66_slide 5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FFBA8C"/>
        </a:accent1>
        <a:accent2>
          <a:srgbClr val="CE9263"/>
        </a:accent2>
        <a:accent3>
          <a:srgbClr val="FFFFFF"/>
        </a:accent3>
        <a:accent4>
          <a:srgbClr val="000000"/>
        </a:accent4>
        <a:accent5>
          <a:srgbClr val="FFD9C5"/>
        </a:accent5>
        <a:accent6>
          <a:srgbClr val="BA8459"/>
        </a:accent6>
        <a:hlink>
          <a:srgbClr val="CE5500"/>
        </a:hlink>
        <a:folHlink>
          <a:srgbClr val="6B4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66_slide 6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FFD822"/>
        </a:accent1>
        <a:accent2>
          <a:srgbClr val="FFB122"/>
        </a:accent2>
        <a:accent3>
          <a:srgbClr val="FFFFFF"/>
        </a:accent3>
        <a:accent4>
          <a:srgbClr val="000000"/>
        </a:accent4>
        <a:accent5>
          <a:srgbClr val="FFE9AB"/>
        </a:accent5>
        <a:accent6>
          <a:srgbClr val="E7A01E"/>
        </a:accent6>
        <a:hlink>
          <a:srgbClr val="BD4E00"/>
        </a:hlink>
        <a:folHlink>
          <a:srgbClr val="D40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66_slide 7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FF7B1F"/>
        </a:accent1>
        <a:accent2>
          <a:srgbClr val="2EFF49"/>
        </a:accent2>
        <a:accent3>
          <a:srgbClr val="FFFFFF"/>
        </a:accent3>
        <a:accent4>
          <a:srgbClr val="000000"/>
        </a:accent4>
        <a:accent5>
          <a:srgbClr val="FFBFAB"/>
        </a:accent5>
        <a:accent6>
          <a:srgbClr val="29E741"/>
        </a:accent6>
        <a:hlink>
          <a:srgbClr val="A14200"/>
        </a:hlink>
        <a:folHlink>
          <a:srgbClr val="003A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766_slide 8">
        <a:dk1>
          <a:srgbClr val="000000"/>
        </a:dk1>
        <a:lt1>
          <a:srgbClr val="FFFFFF"/>
        </a:lt1>
        <a:dk2>
          <a:srgbClr val="000000"/>
        </a:dk2>
        <a:lt2>
          <a:srgbClr val="A6A6A6"/>
        </a:lt2>
        <a:accent1>
          <a:srgbClr val="FFE156"/>
        </a:accent1>
        <a:accent2>
          <a:srgbClr val="FF9B56"/>
        </a:accent2>
        <a:accent3>
          <a:srgbClr val="FFFFFF"/>
        </a:accent3>
        <a:accent4>
          <a:srgbClr val="000000"/>
        </a:accent4>
        <a:accent5>
          <a:srgbClr val="FFEEB4"/>
        </a:accent5>
        <a:accent6>
          <a:srgbClr val="E78C4D"/>
        </a:accent6>
        <a:hlink>
          <a:srgbClr val="1794D9"/>
        </a:hlink>
        <a:folHlink>
          <a:srgbClr val="9812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Всички букви зная</Template>
  <TotalTime>903</TotalTime>
  <Words>286</Words>
  <Application>Microsoft Office PowerPoint</Application>
  <PresentationFormat>On-screen Show (4:3)</PresentationFormat>
  <Paragraphs>54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Monotype Corsiva</vt:lpstr>
      <vt:lpstr>Wingdings</vt:lpstr>
      <vt:lpstr>Всички букви зная</vt:lpstr>
      <vt:lpstr>Kimono</vt:lpstr>
      <vt:lpstr>1_Kimono</vt:lpstr>
      <vt:lpstr>2_Kimono</vt:lpstr>
      <vt:lpstr>ind_0766_slide</vt:lpstr>
      <vt:lpstr>Education of children with special needs and immigrants in Bulgaria</vt:lpstr>
      <vt:lpstr>What are Special Educational Needs? </vt:lpstr>
      <vt:lpstr>How are SEPs regulated in Bulgaria?  </vt:lpstr>
      <vt:lpstr>Our goal: integrated training and education</vt:lpstr>
      <vt:lpstr>   Work of the resource teacher    </vt:lpstr>
      <vt:lpstr>   THE USEFUL WORK NEEDS:    </vt:lpstr>
      <vt:lpstr>New technologies for the children with special needs</vt:lpstr>
      <vt:lpstr>New technologies for the children with special needs</vt:lpstr>
      <vt:lpstr>New technologies for the children with special needs</vt:lpstr>
      <vt:lpstr>No matter what - they are all children- and they should be happy!</vt:lpstr>
      <vt:lpstr>Thank  You!</vt:lpstr>
    </vt:vector>
  </TitlesOfParts>
  <Company>- ETH0 -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136</cp:revision>
  <dcterms:created xsi:type="dcterms:W3CDTF">2009-06-04T21:35:27Z</dcterms:created>
  <dcterms:modified xsi:type="dcterms:W3CDTF">2019-11-07T16:55:15Z</dcterms:modified>
</cp:coreProperties>
</file>