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18/11/2019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7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2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4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80"/>
            <a:ext cx="9144000" cy="687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57"/>
            <a:ext cx="9187961" cy="6825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5"/>
            <a:ext cx="9158654" cy="6847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5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68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Προβολή στην οθόνη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9</cp:revision>
  <dcterms:created xsi:type="dcterms:W3CDTF">2019-11-18T09:55:54Z</dcterms:created>
  <dcterms:modified xsi:type="dcterms:W3CDTF">2019-11-18T10:15:12Z</dcterms:modified>
</cp:coreProperties>
</file>