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E064-DA3E-4E0E-AF94-5040D5312144}" type="datetimeFigureOut">
              <a:rPr lang="el-GR" smtClean="0"/>
              <a:pPr/>
              <a:t>7/11/2019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7C86-93C3-4161-AA73-9766543D68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-36512" y="-27384"/>
            <a:ext cx="9180512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574005" y="5589240"/>
            <a:ext cx="1909763" cy="1847850"/>
          </a:xfrm>
          <a:custGeom>
            <a:avLst/>
            <a:gdLst>
              <a:gd name="T0" fmla="*/ 385 w 1203"/>
              <a:gd name="T1" fmla="*/ 10 h 1164"/>
              <a:gd name="T2" fmla="*/ 396 w 1203"/>
              <a:gd name="T3" fmla="*/ 63 h 1164"/>
              <a:gd name="T4" fmla="*/ 382 w 1203"/>
              <a:gd name="T5" fmla="*/ 96 h 1164"/>
              <a:gd name="T6" fmla="*/ 370 w 1203"/>
              <a:gd name="T7" fmla="*/ 150 h 1164"/>
              <a:gd name="T8" fmla="*/ 409 w 1203"/>
              <a:gd name="T9" fmla="*/ 228 h 1164"/>
              <a:gd name="T10" fmla="*/ 496 w 1203"/>
              <a:gd name="T11" fmla="*/ 248 h 1164"/>
              <a:gd name="T12" fmla="*/ 566 w 1203"/>
              <a:gd name="T13" fmla="*/ 194 h 1164"/>
              <a:gd name="T14" fmla="*/ 573 w 1203"/>
              <a:gd name="T15" fmla="*/ 125 h 1164"/>
              <a:gd name="T16" fmla="*/ 554 w 1203"/>
              <a:gd name="T17" fmla="*/ 74 h 1164"/>
              <a:gd name="T18" fmla="*/ 546 w 1203"/>
              <a:gd name="T19" fmla="*/ 32 h 1164"/>
              <a:gd name="T20" fmla="*/ 593 w 1203"/>
              <a:gd name="T21" fmla="*/ 0 h 1164"/>
              <a:gd name="T22" fmla="*/ 952 w 1203"/>
              <a:gd name="T23" fmla="*/ 369 h 1164"/>
              <a:gd name="T24" fmla="*/ 996 w 1203"/>
              <a:gd name="T25" fmla="*/ 387 h 1164"/>
              <a:gd name="T26" fmla="*/ 1031 w 1203"/>
              <a:gd name="T27" fmla="*/ 375 h 1164"/>
              <a:gd name="T28" fmla="*/ 1088 w 1203"/>
              <a:gd name="T29" fmla="*/ 359 h 1164"/>
              <a:gd name="T30" fmla="*/ 1164 w 1203"/>
              <a:gd name="T31" fmla="*/ 380 h 1164"/>
              <a:gd name="T32" fmla="*/ 1203 w 1203"/>
              <a:gd name="T33" fmla="*/ 457 h 1164"/>
              <a:gd name="T34" fmla="*/ 1164 w 1203"/>
              <a:gd name="T35" fmla="*/ 536 h 1164"/>
              <a:gd name="T36" fmla="*/ 1088 w 1203"/>
              <a:gd name="T37" fmla="*/ 557 h 1164"/>
              <a:gd name="T38" fmla="*/ 1031 w 1203"/>
              <a:gd name="T39" fmla="*/ 541 h 1164"/>
              <a:gd name="T40" fmla="*/ 996 w 1203"/>
              <a:gd name="T41" fmla="*/ 529 h 1164"/>
              <a:gd name="T42" fmla="*/ 952 w 1203"/>
              <a:gd name="T43" fmla="*/ 547 h 1164"/>
              <a:gd name="T44" fmla="*/ 593 w 1203"/>
              <a:gd name="T45" fmla="*/ 914 h 1164"/>
              <a:gd name="T46" fmla="*/ 546 w 1203"/>
              <a:gd name="T47" fmla="*/ 946 h 1164"/>
              <a:gd name="T48" fmla="*/ 552 w 1203"/>
              <a:gd name="T49" fmla="*/ 983 h 1164"/>
              <a:gd name="T50" fmla="*/ 569 w 1203"/>
              <a:gd name="T51" fmla="*/ 1026 h 1164"/>
              <a:gd name="T52" fmla="*/ 575 w 1203"/>
              <a:gd name="T53" fmla="*/ 1082 h 1164"/>
              <a:gd name="T54" fmla="*/ 546 w 1203"/>
              <a:gd name="T55" fmla="*/ 1135 h 1164"/>
              <a:gd name="T56" fmla="*/ 473 w 1203"/>
              <a:gd name="T57" fmla="*/ 1164 h 1164"/>
              <a:gd name="T58" fmla="*/ 400 w 1203"/>
              <a:gd name="T59" fmla="*/ 1135 h 1164"/>
              <a:gd name="T60" fmla="*/ 371 w 1203"/>
              <a:gd name="T61" fmla="*/ 1082 h 1164"/>
              <a:gd name="T62" fmla="*/ 377 w 1203"/>
              <a:gd name="T63" fmla="*/ 1026 h 1164"/>
              <a:gd name="T64" fmla="*/ 393 w 1203"/>
              <a:gd name="T65" fmla="*/ 983 h 1164"/>
              <a:gd name="T66" fmla="*/ 401 w 1203"/>
              <a:gd name="T67" fmla="*/ 946 h 1164"/>
              <a:gd name="T68" fmla="*/ 353 w 1203"/>
              <a:gd name="T69" fmla="*/ 914 h 1164"/>
              <a:gd name="T70" fmla="*/ 3 w 1203"/>
              <a:gd name="T71" fmla="*/ 845 h 1164"/>
              <a:gd name="T72" fmla="*/ 17 w 1203"/>
              <a:gd name="T73" fmla="*/ 537 h 1164"/>
              <a:gd name="T74" fmla="*/ 68 w 1203"/>
              <a:gd name="T75" fmla="*/ 533 h 1164"/>
              <a:gd name="T76" fmla="*/ 101 w 1203"/>
              <a:gd name="T77" fmla="*/ 545 h 1164"/>
              <a:gd name="T78" fmla="*/ 156 w 1203"/>
              <a:gd name="T79" fmla="*/ 558 h 1164"/>
              <a:gd name="T80" fmla="*/ 238 w 1203"/>
              <a:gd name="T81" fmla="*/ 520 h 1164"/>
              <a:gd name="T82" fmla="*/ 257 w 1203"/>
              <a:gd name="T83" fmla="*/ 435 h 1164"/>
              <a:gd name="T84" fmla="*/ 202 w 1203"/>
              <a:gd name="T85" fmla="*/ 368 h 1164"/>
              <a:gd name="T86" fmla="*/ 130 w 1203"/>
              <a:gd name="T87" fmla="*/ 362 h 1164"/>
              <a:gd name="T88" fmla="*/ 78 w 1203"/>
              <a:gd name="T89" fmla="*/ 379 h 1164"/>
              <a:gd name="T90" fmla="*/ 39 w 1203"/>
              <a:gd name="T91" fmla="*/ 388 h 1164"/>
              <a:gd name="T92" fmla="*/ 4 w 1203"/>
              <a:gd name="T93" fmla="*/ 357 h 1164"/>
              <a:gd name="T94" fmla="*/ 5 w 1203"/>
              <a:gd name="T95" fmla="*/ 57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3" h="1164">
                <a:moveTo>
                  <a:pt x="3" y="0"/>
                </a:moveTo>
                <a:lnTo>
                  <a:pt x="353" y="0"/>
                </a:lnTo>
                <a:lnTo>
                  <a:pt x="371" y="2"/>
                </a:lnTo>
                <a:lnTo>
                  <a:pt x="385" y="10"/>
                </a:lnTo>
                <a:lnTo>
                  <a:pt x="395" y="19"/>
                </a:lnTo>
                <a:lnTo>
                  <a:pt x="401" y="32"/>
                </a:lnTo>
                <a:lnTo>
                  <a:pt x="401" y="47"/>
                </a:lnTo>
                <a:lnTo>
                  <a:pt x="396" y="63"/>
                </a:lnTo>
                <a:lnTo>
                  <a:pt x="395" y="66"/>
                </a:lnTo>
                <a:lnTo>
                  <a:pt x="391" y="74"/>
                </a:lnTo>
                <a:lnTo>
                  <a:pt x="387" y="84"/>
                </a:lnTo>
                <a:lnTo>
                  <a:pt x="382" y="96"/>
                </a:lnTo>
                <a:lnTo>
                  <a:pt x="378" y="110"/>
                </a:lnTo>
                <a:lnTo>
                  <a:pt x="374" y="125"/>
                </a:lnTo>
                <a:lnTo>
                  <a:pt x="371" y="138"/>
                </a:lnTo>
                <a:lnTo>
                  <a:pt x="370" y="150"/>
                </a:lnTo>
                <a:lnTo>
                  <a:pt x="372" y="172"/>
                </a:lnTo>
                <a:lnTo>
                  <a:pt x="380" y="194"/>
                </a:lnTo>
                <a:lnTo>
                  <a:pt x="392" y="212"/>
                </a:lnTo>
                <a:lnTo>
                  <a:pt x="409" y="228"/>
                </a:lnTo>
                <a:lnTo>
                  <a:pt x="428" y="240"/>
                </a:lnTo>
                <a:lnTo>
                  <a:pt x="449" y="248"/>
                </a:lnTo>
                <a:lnTo>
                  <a:pt x="473" y="250"/>
                </a:lnTo>
                <a:lnTo>
                  <a:pt x="496" y="248"/>
                </a:lnTo>
                <a:lnTo>
                  <a:pt x="519" y="240"/>
                </a:lnTo>
                <a:lnTo>
                  <a:pt x="538" y="228"/>
                </a:lnTo>
                <a:lnTo>
                  <a:pt x="553" y="212"/>
                </a:lnTo>
                <a:lnTo>
                  <a:pt x="566" y="194"/>
                </a:lnTo>
                <a:lnTo>
                  <a:pt x="574" y="172"/>
                </a:lnTo>
                <a:lnTo>
                  <a:pt x="577" y="150"/>
                </a:lnTo>
                <a:lnTo>
                  <a:pt x="576" y="138"/>
                </a:lnTo>
                <a:lnTo>
                  <a:pt x="573" y="125"/>
                </a:lnTo>
                <a:lnTo>
                  <a:pt x="569" y="110"/>
                </a:lnTo>
                <a:lnTo>
                  <a:pt x="564" y="96"/>
                </a:lnTo>
                <a:lnTo>
                  <a:pt x="558" y="84"/>
                </a:lnTo>
                <a:lnTo>
                  <a:pt x="554" y="74"/>
                </a:lnTo>
                <a:lnTo>
                  <a:pt x="551" y="66"/>
                </a:lnTo>
                <a:lnTo>
                  <a:pt x="550" y="63"/>
                </a:lnTo>
                <a:lnTo>
                  <a:pt x="545" y="47"/>
                </a:lnTo>
                <a:lnTo>
                  <a:pt x="546" y="32"/>
                </a:lnTo>
                <a:lnTo>
                  <a:pt x="551" y="19"/>
                </a:lnTo>
                <a:lnTo>
                  <a:pt x="561" y="10"/>
                </a:lnTo>
                <a:lnTo>
                  <a:pt x="576" y="2"/>
                </a:lnTo>
                <a:lnTo>
                  <a:pt x="593" y="0"/>
                </a:lnTo>
                <a:lnTo>
                  <a:pt x="945" y="0"/>
                </a:lnTo>
                <a:lnTo>
                  <a:pt x="945" y="341"/>
                </a:lnTo>
                <a:lnTo>
                  <a:pt x="947" y="357"/>
                </a:lnTo>
                <a:lnTo>
                  <a:pt x="952" y="369"/>
                </a:lnTo>
                <a:lnTo>
                  <a:pt x="960" y="378"/>
                </a:lnTo>
                <a:lnTo>
                  <a:pt x="970" y="385"/>
                </a:lnTo>
                <a:lnTo>
                  <a:pt x="982" y="388"/>
                </a:lnTo>
                <a:lnTo>
                  <a:pt x="996" y="387"/>
                </a:lnTo>
                <a:lnTo>
                  <a:pt x="1012" y="383"/>
                </a:lnTo>
                <a:lnTo>
                  <a:pt x="1014" y="382"/>
                </a:lnTo>
                <a:lnTo>
                  <a:pt x="1021" y="379"/>
                </a:lnTo>
                <a:lnTo>
                  <a:pt x="1031" y="375"/>
                </a:lnTo>
                <a:lnTo>
                  <a:pt x="1044" y="370"/>
                </a:lnTo>
                <a:lnTo>
                  <a:pt x="1058" y="366"/>
                </a:lnTo>
                <a:lnTo>
                  <a:pt x="1074" y="362"/>
                </a:lnTo>
                <a:lnTo>
                  <a:pt x="1088" y="359"/>
                </a:lnTo>
                <a:lnTo>
                  <a:pt x="1100" y="358"/>
                </a:lnTo>
                <a:lnTo>
                  <a:pt x="1124" y="361"/>
                </a:lnTo>
                <a:lnTo>
                  <a:pt x="1145" y="368"/>
                </a:lnTo>
                <a:lnTo>
                  <a:pt x="1164" y="380"/>
                </a:lnTo>
                <a:lnTo>
                  <a:pt x="1181" y="395"/>
                </a:lnTo>
                <a:lnTo>
                  <a:pt x="1193" y="414"/>
                </a:lnTo>
                <a:lnTo>
                  <a:pt x="1201" y="435"/>
                </a:lnTo>
                <a:lnTo>
                  <a:pt x="1203" y="457"/>
                </a:lnTo>
                <a:lnTo>
                  <a:pt x="1201" y="481"/>
                </a:lnTo>
                <a:lnTo>
                  <a:pt x="1193" y="502"/>
                </a:lnTo>
                <a:lnTo>
                  <a:pt x="1181" y="520"/>
                </a:lnTo>
                <a:lnTo>
                  <a:pt x="1164" y="536"/>
                </a:lnTo>
                <a:lnTo>
                  <a:pt x="1145" y="548"/>
                </a:lnTo>
                <a:lnTo>
                  <a:pt x="1124" y="555"/>
                </a:lnTo>
                <a:lnTo>
                  <a:pt x="1100" y="558"/>
                </a:lnTo>
                <a:lnTo>
                  <a:pt x="1088" y="557"/>
                </a:lnTo>
                <a:lnTo>
                  <a:pt x="1074" y="554"/>
                </a:lnTo>
                <a:lnTo>
                  <a:pt x="1058" y="550"/>
                </a:lnTo>
                <a:lnTo>
                  <a:pt x="1044" y="545"/>
                </a:lnTo>
                <a:lnTo>
                  <a:pt x="1031" y="541"/>
                </a:lnTo>
                <a:lnTo>
                  <a:pt x="1021" y="537"/>
                </a:lnTo>
                <a:lnTo>
                  <a:pt x="1014" y="534"/>
                </a:lnTo>
                <a:lnTo>
                  <a:pt x="1012" y="533"/>
                </a:lnTo>
                <a:lnTo>
                  <a:pt x="996" y="529"/>
                </a:lnTo>
                <a:lnTo>
                  <a:pt x="982" y="528"/>
                </a:lnTo>
                <a:lnTo>
                  <a:pt x="970" y="531"/>
                </a:lnTo>
                <a:lnTo>
                  <a:pt x="960" y="537"/>
                </a:lnTo>
                <a:lnTo>
                  <a:pt x="952" y="547"/>
                </a:lnTo>
                <a:lnTo>
                  <a:pt x="947" y="559"/>
                </a:lnTo>
                <a:lnTo>
                  <a:pt x="945" y="574"/>
                </a:lnTo>
                <a:lnTo>
                  <a:pt x="945" y="914"/>
                </a:lnTo>
                <a:lnTo>
                  <a:pt x="593" y="914"/>
                </a:lnTo>
                <a:lnTo>
                  <a:pt x="576" y="917"/>
                </a:lnTo>
                <a:lnTo>
                  <a:pt x="561" y="923"/>
                </a:lnTo>
                <a:lnTo>
                  <a:pt x="551" y="934"/>
                </a:lnTo>
                <a:lnTo>
                  <a:pt x="546" y="946"/>
                </a:lnTo>
                <a:lnTo>
                  <a:pt x="545" y="961"/>
                </a:lnTo>
                <a:lnTo>
                  <a:pt x="550" y="977"/>
                </a:lnTo>
                <a:lnTo>
                  <a:pt x="550" y="978"/>
                </a:lnTo>
                <a:lnTo>
                  <a:pt x="552" y="983"/>
                </a:lnTo>
                <a:lnTo>
                  <a:pt x="555" y="990"/>
                </a:lnTo>
                <a:lnTo>
                  <a:pt x="559" y="1000"/>
                </a:lnTo>
                <a:lnTo>
                  <a:pt x="565" y="1013"/>
                </a:lnTo>
                <a:lnTo>
                  <a:pt x="569" y="1026"/>
                </a:lnTo>
                <a:lnTo>
                  <a:pt x="573" y="1040"/>
                </a:lnTo>
                <a:lnTo>
                  <a:pt x="576" y="1053"/>
                </a:lnTo>
                <a:lnTo>
                  <a:pt x="577" y="1064"/>
                </a:lnTo>
                <a:lnTo>
                  <a:pt x="575" y="1082"/>
                </a:lnTo>
                <a:lnTo>
                  <a:pt x="570" y="1100"/>
                </a:lnTo>
                <a:lnTo>
                  <a:pt x="561" y="1116"/>
                </a:lnTo>
                <a:lnTo>
                  <a:pt x="558" y="1120"/>
                </a:lnTo>
                <a:lnTo>
                  <a:pt x="546" y="1135"/>
                </a:lnTo>
                <a:lnTo>
                  <a:pt x="531" y="1147"/>
                </a:lnTo>
                <a:lnTo>
                  <a:pt x="514" y="1157"/>
                </a:lnTo>
                <a:lnTo>
                  <a:pt x="494" y="1162"/>
                </a:lnTo>
                <a:lnTo>
                  <a:pt x="473" y="1164"/>
                </a:lnTo>
                <a:lnTo>
                  <a:pt x="453" y="1162"/>
                </a:lnTo>
                <a:lnTo>
                  <a:pt x="433" y="1157"/>
                </a:lnTo>
                <a:lnTo>
                  <a:pt x="415" y="1147"/>
                </a:lnTo>
                <a:lnTo>
                  <a:pt x="400" y="1135"/>
                </a:lnTo>
                <a:lnTo>
                  <a:pt x="387" y="1120"/>
                </a:lnTo>
                <a:lnTo>
                  <a:pt x="384" y="1116"/>
                </a:lnTo>
                <a:lnTo>
                  <a:pt x="376" y="1100"/>
                </a:lnTo>
                <a:lnTo>
                  <a:pt x="371" y="1082"/>
                </a:lnTo>
                <a:lnTo>
                  <a:pt x="370" y="1064"/>
                </a:lnTo>
                <a:lnTo>
                  <a:pt x="371" y="1053"/>
                </a:lnTo>
                <a:lnTo>
                  <a:pt x="373" y="1040"/>
                </a:lnTo>
                <a:lnTo>
                  <a:pt x="377" y="1026"/>
                </a:lnTo>
                <a:lnTo>
                  <a:pt x="382" y="1013"/>
                </a:lnTo>
                <a:lnTo>
                  <a:pt x="386" y="1000"/>
                </a:lnTo>
                <a:lnTo>
                  <a:pt x="390" y="990"/>
                </a:lnTo>
                <a:lnTo>
                  <a:pt x="393" y="983"/>
                </a:lnTo>
                <a:lnTo>
                  <a:pt x="396" y="978"/>
                </a:lnTo>
                <a:lnTo>
                  <a:pt x="396" y="977"/>
                </a:lnTo>
                <a:lnTo>
                  <a:pt x="401" y="961"/>
                </a:lnTo>
                <a:lnTo>
                  <a:pt x="401" y="946"/>
                </a:lnTo>
                <a:lnTo>
                  <a:pt x="395" y="934"/>
                </a:lnTo>
                <a:lnTo>
                  <a:pt x="385" y="923"/>
                </a:lnTo>
                <a:lnTo>
                  <a:pt x="371" y="917"/>
                </a:lnTo>
                <a:lnTo>
                  <a:pt x="353" y="914"/>
                </a:lnTo>
                <a:lnTo>
                  <a:pt x="0" y="914"/>
                </a:lnTo>
                <a:lnTo>
                  <a:pt x="0" y="860"/>
                </a:lnTo>
                <a:lnTo>
                  <a:pt x="1" y="853"/>
                </a:lnTo>
                <a:lnTo>
                  <a:pt x="3" y="845"/>
                </a:lnTo>
                <a:lnTo>
                  <a:pt x="3" y="574"/>
                </a:lnTo>
                <a:lnTo>
                  <a:pt x="4" y="559"/>
                </a:lnTo>
                <a:lnTo>
                  <a:pt x="9" y="547"/>
                </a:lnTo>
                <a:lnTo>
                  <a:pt x="17" y="537"/>
                </a:lnTo>
                <a:lnTo>
                  <a:pt x="27" y="531"/>
                </a:lnTo>
                <a:lnTo>
                  <a:pt x="39" y="528"/>
                </a:lnTo>
                <a:lnTo>
                  <a:pt x="52" y="529"/>
                </a:lnTo>
                <a:lnTo>
                  <a:pt x="68" y="533"/>
                </a:lnTo>
                <a:lnTo>
                  <a:pt x="71" y="534"/>
                </a:lnTo>
                <a:lnTo>
                  <a:pt x="78" y="537"/>
                </a:lnTo>
                <a:lnTo>
                  <a:pt x="88" y="541"/>
                </a:lnTo>
                <a:lnTo>
                  <a:pt x="101" y="545"/>
                </a:lnTo>
                <a:lnTo>
                  <a:pt x="116" y="550"/>
                </a:lnTo>
                <a:lnTo>
                  <a:pt x="130" y="554"/>
                </a:lnTo>
                <a:lnTo>
                  <a:pt x="144" y="557"/>
                </a:lnTo>
                <a:lnTo>
                  <a:pt x="156" y="558"/>
                </a:lnTo>
                <a:lnTo>
                  <a:pt x="181" y="555"/>
                </a:lnTo>
                <a:lnTo>
                  <a:pt x="202" y="548"/>
                </a:lnTo>
                <a:lnTo>
                  <a:pt x="221" y="536"/>
                </a:lnTo>
                <a:lnTo>
                  <a:pt x="238" y="520"/>
                </a:lnTo>
                <a:lnTo>
                  <a:pt x="249" y="502"/>
                </a:lnTo>
                <a:lnTo>
                  <a:pt x="257" y="481"/>
                </a:lnTo>
                <a:lnTo>
                  <a:pt x="260" y="457"/>
                </a:lnTo>
                <a:lnTo>
                  <a:pt x="257" y="435"/>
                </a:lnTo>
                <a:lnTo>
                  <a:pt x="249" y="414"/>
                </a:lnTo>
                <a:lnTo>
                  <a:pt x="238" y="395"/>
                </a:lnTo>
                <a:lnTo>
                  <a:pt x="221" y="380"/>
                </a:lnTo>
                <a:lnTo>
                  <a:pt x="202" y="368"/>
                </a:lnTo>
                <a:lnTo>
                  <a:pt x="181" y="361"/>
                </a:lnTo>
                <a:lnTo>
                  <a:pt x="156" y="358"/>
                </a:lnTo>
                <a:lnTo>
                  <a:pt x="144" y="359"/>
                </a:lnTo>
                <a:lnTo>
                  <a:pt x="130" y="362"/>
                </a:lnTo>
                <a:lnTo>
                  <a:pt x="116" y="366"/>
                </a:lnTo>
                <a:lnTo>
                  <a:pt x="101" y="370"/>
                </a:lnTo>
                <a:lnTo>
                  <a:pt x="88" y="375"/>
                </a:lnTo>
                <a:lnTo>
                  <a:pt x="78" y="379"/>
                </a:lnTo>
                <a:lnTo>
                  <a:pt x="71" y="382"/>
                </a:lnTo>
                <a:lnTo>
                  <a:pt x="68" y="383"/>
                </a:lnTo>
                <a:lnTo>
                  <a:pt x="52" y="387"/>
                </a:lnTo>
                <a:lnTo>
                  <a:pt x="39" y="388"/>
                </a:lnTo>
                <a:lnTo>
                  <a:pt x="27" y="385"/>
                </a:lnTo>
                <a:lnTo>
                  <a:pt x="17" y="378"/>
                </a:lnTo>
                <a:lnTo>
                  <a:pt x="9" y="369"/>
                </a:lnTo>
                <a:lnTo>
                  <a:pt x="4" y="357"/>
                </a:lnTo>
                <a:lnTo>
                  <a:pt x="3" y="341"/>
                </a:lnTo>
                <a:lnTo>
                  <a:pt x="5" y="70"/>
                </a:lnTo>
                <a:lnTo>
                  <a:pt x="5" y="64"/>
                </a:lnTo>
                <a:lnTo>
                  <a:pt x="5" y="57"/>
                </a:lnTo>
                <a:lnTo>
                  <a:pt x="5" y="52"/>
                </a:lnTo>
                <a:lnTo>
                  <a:pt x="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-171400"/>
            <a:ext cx="9144000" cy="105273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National Day 28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of October History Pockets  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2699792" y="1052736"/>
            <a:ext cx="6112768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Goals</a:t>
            </a:r>
            <a:endParaRPr lang="el-GR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Freeform 38"/>
          <p:cNvSpPr/>
          <p:nvPr/>
        </p:nvSpPr>
        <p:spPr>
          <a:xfrm>
            <a:off x="179512" y="836712"/>
            <a:ext cx="2316162" cy="2259012"/>
          </a:xfrm>
          <a:custGeom>
            <a:avLst/>
            <a:gdLst>
              <a:gd name="connsiteX0" fmla="*/ 1160462 w 2316162"/>
              <a:gd name="connsiteY0" fmla="*/ 0 h 2359024"/>
              <a:gd name="connsiteX1" fmla="*/ 1198562 w 2316162"/>
              <a:gd name="connsiteY1" fmla="*/ 4762 h 2359024"/>
              <a:gd name="connsiteX2" fmla="*/ 1231900 w 2316162"/>
              <a:gd name="connsiteY2" fmla="*/ 15875 h 2359024"/>
              <a:gd name="connsiteX3" fmla="*/ 1262062 w 2316162"/>
              <a:gd name="connsiteY3" fmla="*/ 34925 h 2359024"/>
              <a:gd name="connsiteX4" fmla="*/ 1289050 w 2316162"/>
              <a:gd name="connsiteY4" fmla="*/ 60325 h 2359024"/>
              <a:gd name="connsiteX5" fmla="*/ 1308100 w 2316162"/>
              <a:gd name="connsiteY5" fmla="*/ 88900 h 2359024"/>
              <a:gd name="connsiteX6" fmla="*/ 1320800 w 2316162"/>
              <a:gd name="connsiteY6" fmla="*/ 122237 h 2359024"/>
              <a:gd name="connsiteX7" fmla="*/ 1323975 w 2316162"/>
              <a:gd name="connsiteY7" fmla="*/ 158750 h 2359024"/>
              <a:gd name="connsiteX8" fmla="*/ 1322387 w 2316162"/>
              <a:gd name="connsiteY8" fmla="*/ 177800 h 2359024"/>
              <a:gd name="connsiteX9" fmla="*/ 1317625 w 2316162"/>
              <a:gd name="connsiteY9" fmla="*/ 200025 h 2359024"/>
              <a:gd name="connsiteX10" fmla="*/ 1311275 w 2316162"/>
              <a:gd name="connsiteY10" fmla="*/ 222250 h 2359024"/>
              <a:gd name="connsiteX11" fmla="*/ 1304925 w 2316162"/>
              <a:gd name="connsiteY11" fmla="*/ 244475 h 2359024"/>
              <a:gd name="connsiteX12" fmla="*/ 1296987 w 2316162"/>
              <a:gd name="connsiteY12" fmla="*/ 265112 h 2359024"/>
              <a:gd name="connsiteX13" fmla="*/ 1290637 w 2316162"/>
              <a:gd name="connsiteY13" fmla="*/ 280987 h 2359024"/>
              <a:gd name="connsiteX14" fmla="*/ 1285875 w 2316162"/>
              <a:gd name="connsiteY14" fmla="*/ 290512 h 2359024"/>
              <a:gd name="connsiteX15" fmla="*/ 1282700 w 2316162"/>
              <a:gd name="connsiteY15" fmla="*/ 295275 h 2359024"/>
              <a:gd name="connsiteX16" fmla="*/ 1274762 w 2316162"/>
              <a:gd name="connsiteY16" fmla="*/ 322262 h 2359024"/>
              <a:gd name="connsiteX17" fmla="*/ 1274762 w 2316162"/>
              <a:gd name="connsiteY17" fmla="*/ 346075 h 2359024"/>
              <a:gd name="connsiteX18" fmla="*/ 1285875 w 2316162"/>
              <a:gd name="connsiteY18" fmla="*/ 366712 h 2359024"/>
              <a:gd name="connsiteX19" fmla="*/ 1300162 w 2316162"/>
              <a:gd name="connsiteY19" fmla="*/ 382587 h 2359024"/>
              <a:gd name="connsiteX20" fmla="*/ 1322387 w 2316162"/>
              <a:gd name="connsiteY20" fmla="*/ 392112 h 2359024"/>
              <a:gd name="connsiteX21" fmla="*/ 1350962 w 2316162"/>
              <a:gd name="connsiteY21" fmla="*/ 395287 h 2359024"/>
              <a:gd name="connsiteX22" fmla="*/ 1908175 w 2316162"/>
              <a:gd name="connsiteY22" fmla="*/ 395287 h 2359024"/>
              <a:gd name="connsiteX23" fmla="*/ 1911350 w 2316162"/>
              <a:gd name="connsiteY23" fmla="*/ 477837 h 2359024"/>
              <a:gd name="connsiteX24" fmla="*/ 1911350 w 2316162"/>
              <a:gd name="connsiteY24" fmla="*/ 485775 h 2359024"/>
              <a:gd name="connsiteX25" fmla="*/ 1911350 w 2316162"/>
              <a:gd name="connsiteY25" fmla="*/ 496887 h 2359024"/>
              <a:gd name="connsiteX26" fmla="*/ 1911350 w 2316162"/>
              <a:gd name="connsiteY26" fmla="*/ 506412 h 2359024"/>
              <a:gd name="connsiteX27" fmla="*/ 1908175 w 2316162"/>
              <a:gd name="connsiteY27" fmla="*/ 936625 h 2359024"/>
              <a:gd name="connsiteX28" fmla="*/ 1909762 w 2316162"/>
              <a:gd name="connsiteY28" fmla="*/ 962025 h 2359024"/>
              <a:gd name="connsiteX29" fmla="*/ 1917700 w 2316162"/>
              <a:gd name="connsiteY29" fmla="*/ 981075 h 2359024"/>
              <a:gd name="connsiteX30" fmla="*/ 1930400 w 2316162"/>
              <a:gd name="connsiteY30" fmla="*/ 995362 h 2359024"/>
              <a:gd name="connsiteX31" fmla="*/ 1946275 w 2316162"/>
              <a:gd name="connsiteY31" fmla="*/ 1006475 h 2359024"/>
              <a:gd name="connsiteX32" fmla="*/ 1965325 w 2316162"/>
              <a:gd name="connsiteY32" fmla="*/ 1011237 h 2359024"/>
              <a:gd name="connsiteX33" fmla="*/ 1985962 w 2316162"/>
              <a:gd name="connsiteY33" fmla="*/ 1009650 h 2359024"/>
              <a:gd name="connsiteX34" fmla="*/ 2011362 w 2316162"/>
              <a:gd name="connsiteY34" fmla="*/ 1003300 h 2359024"/>
              <a:gd name="connsiteX35" fmla="*/ 2016125 w 2316162"/>
              <a:gd name="connsiteY35" fmla="*/ 1001712 h 2359024"/>
              <a:gd name="connsiteX36" fmla="*/ 2027237 w 2316162"/>
              <a:gd name="connsiteY36" fmla="*/ 996950 h 2359024"/>
              <a:gd name="connsiteX37" fmla="*/ 2043112 w 2316162"/>
              <a:gd name="connsiteY37" fmla="*/ 990600 h 2359024"/>
              <a:gd name="connsiteX38" fmla="*/ 2063750 w 2316162"/>
              <a:gd name="connsiteY38" fmla="*/ 982662 h 2359024"/>
              <a:gd name="connsiteX39" fmla="*/ 2087562 w 2316162"/>
              <a:gd name="connsiteY39" fmla="*/ 976312 h 2359024"/>
              <a:gd name="connsiteX40" fmla="*/ 2109787 w 2316162"/>
              <a:gd name="connsiteY40" fmla="*/ 969962 h 2359024"/>
              <a:gd name="connsiteX41" fmla="*/ 2132012 w 2316162"/>
              <a:gd name="connsiteY41" fmla="*/ 965200 h 2359024"/>
              <a:gd name="connsiteX42" fmla="*/ 2151062 w 2316162"/>
              <a:gd name="connsiteY42" fmla="*/ 963612 h 2359024"/>
              <a:gd name="connsiteX43" fmla="*/ 2190750 w 2316162"/>
              <a:gd name="connsiteY43" fmla="*/ 968375 h 2359024"/>
              <a:gd name="connsiteX44" fmla="*/ 2224087 w 2316162"/>
              <a:gd name="connsiteY44" fmla="*/ 979487 h 2359024"/>
              <a:gd name="connsiteX45" fmla="*/ 2254250 w 2316162"/>
              <a:gd name="connsiteY45" fmla="*/ 998537 h 2359024"/>
              <a:gd name="connsiteX46" fmla="*/ 2281237 w 2316162"/>
              <a:gd name="connsiteY46" fmla="*/ 1022350 h 2359024"/>
              <a:gd name="connsiteX47" fmla="*/ 2298700 w 2316162"/>
              <a:gd name="connsiteY47" fmla="*/ 1052512 h 2359024"/>
              <a:gd name="connsiteX48" fmla="*/ 2311400 w 2316162"/>
              <a:gd name="connsiteY48" fmla="*/ 1085850 h 2359024"/>
              <a:gd name="connsiteX49" fmla="*/ 2316162 w 2316162"/>
              <a:gd name="connsiteY49" fmla="*/ 1120775 h 2359024"/>
              <a:gd name="connsiteX50" fmla="*/ 2311400 w 2316162"/>
              <a:gd name="connsiteY50" fmla="*/ 1158875 h 2359024"/>
              <a:gd name="connsiteX51" fmla="*/ 2298700 w 2316162"/>
              <a:gd name="connsiteY51" fmla="*/ 1192212 h 2359024"/>
              <a:gd name="connsiteX52" fmla="*/ 2281237 w 2316162"/>
              <a:gd name="connsiteY52" fmla="*/ 1220787 h 2359024"/>
              <a:gd name="connsiteX53" fmla="*/ 2254250 w 2316162"/>
              <a:gd name="connsiteY53" fmla="*/ 1246187 h 2359024"/>
              <a:gd name="connsiteX54" fmla="*/ 2224087 w 2316162"/>
              <a:gd name="connsiteY54" fmla="*/ 1265237 h 2359024"/>
              <a:gd name="connsiteX55" fmla="*/ 2190750 w 2316162"/>
              <a:gd name="connsiteY55" fmla="*/ 1276350 h 2359024"/>
              <a:gd name="connsiteX56" fmla="*/ 2151062 w 2316162"/>
              <a:gd name="connsiteY56" fmla="*/ 1281112 h 2359024"/>
              <a:gd name="connsiteX57" fmla="*/ 2132012 w 2316162"/>
              <a:gd name="connsiteY57" fmla="*/ 1279525 h 2359024"/>
              <a:gd name="connsiteX58" fmla="*/ 2109787 w 2316162"/>
              <a:gd name="connsiteY58" fmla="*/ 1274762 h 2359024"/>
              <a:gd name="connsiteX59" fmla="*/ 2087562 w 2316162"/>
              <a:gd name="connsiteY59" fmla="*/ 1268412 h 2359024"/>
              <a:gd name="connsiteX60" fmla="*/ 2063750 w 2316162"/>
              <a:gd name="connsiteY60" fmla="*/ 1260475 h 2359024"/>
              <a:gd name="connsiteX61" fmla="*/ 2043112 w 2316162"/>
              <a:gd name="connsiteY61" fmla="*/ 1254125 h 2359024"/>
              <a:gd name="connsiteX62" fmla="*/ 2027237 w 2316162"/>
              <a:gd name="connsiteY62" fmla="*/ 1247775 h 2359024"/>
              <a:gd name="connsiteX63" fmla="*/ 2016125 w 2316162"/>
              <a:gd name="connsiteY63" fmla="*/ 1243012 h 2359024"/>
              <a:gd name="connsiteX64" fmla="*/ 2011362 w 2316162"/>
              <a:gd name="connsiteY64" fmla="*/ 1241425 h 2359024"/>
              <a:gd name="connsiteX65" fmla="*/ 1985962 w 2316162"/>
              <a:gd name="connsiteY65" fmla="*/ 1235075 h 2359024"/>
              <a:gd name="connsiteX66" fmla="*/ 1965325 w 2316162"/>
              <a:gd name="connsiteY66" fmla="*/ 1233487 h 2359024"/>
              <a:gd name="connsiteX67" fmla="*/ 1946275 w 2316162"/>
              <a:gd name="connsiteY67" fmla="*/ 1238250 h 2359024"/>
              <a:gd name="connsiteX68" fmla="*/ 1930400 w 2316162"/>
              <a:gd name="connsiteY68" fmla="*/ 1247775 h 2359024"/>
              <a:gd name="connsiteX69" fmla="*/ 1917700 w 2316162"/>
              <a:gd name="connsiteY69" fmla="*/ 1263650 h 2359024"/>
              <a:gd name="connsiteX70" fmla="*/ 1909762 w 2316162"/>
              <a:gd name="connsiteY70" fmla="*/ 1282700 h 2359024"/>
              <a:gd name="connsiteX71" fmla="*/ 1908175 w 2316162"/>
              <a:gd name="connsiteY71" fmla="*/ 1306512 h 2359024"/>
              <a:gd name="connsiteX72" fmla="*/ 1909203 w 2316162"/>
              <a:gd name="connsiteY72" fmla="*/ 1861565 h 2359024"/>
              <a:gd name="connsiteX73" fmla="*/ 1358900 w 2316162"/>
              <a:gd name="connsiteY73" fmla="*/ 1862137 h 2359024"/>
              <a:gd name="connsiteX74" fmla="*/ 1331912 w 2316162"/>
              <a:gd name="connsiteY74" fmla="*/ 1866900 h 2359024"/>
              <a:gd name="connsiteX75" fmla="*/ 1309687 w 2316162"/>
              <a:gd name="connsiteY75" fmla="*/ 1878012 h 2359024"/>
              <a:gd name="connsiteX76" fmla="*/ 1293812 w 2316162"/>
              <a:gd name="connsiteY76" fmla="*/ 1892300 h 2359024"/>
              <a:gd name="connsiteX77" fmla="*/ 1285875 w 2316162"/>
              <a:gd name="connsiteY77" fmla="*/ 1912937 h 2359024"/>
              <a:gd name="connsiteX78" fmla="*/ 1282700 w 2316162"/>
              <a:gd name="connsiteY78" fmla="*/ 1936750 h 2359024"/>
              <a:gd name="connsiteX79" fmla="*/ 1292225 w 2316162"/>
              <a:gd name="connsiteY79" fmla="*/ 1963737 h 2359024"/>
              <a:gd name="connsiteX80" fmla="*/ 1293812 w 2316162"/>
              <a:gd name="connsiteY80" fmla="*/ 1968500 h 2359024"/>
              <a:gd name="connsiteX81" fmla="*/ 1298575 w 2316162"/>
              <a:gd name="connsiteY81" fmla="*/ 1978025 h 2359024"/>
              <a:gd name="connsiteX82" fmla="*/ 1304925 w 2316162"/>
              <a:gd name="connsiteY82" fmla="*/ 1993900 h 2359024"/>
              <a:gd name="connsiteX83" fmla="*/ 1312862 w 2316162"/>
              <a:gd name="connsiteY83" fmla="*/ 2014537 h 2359024"/>
              <a:gd name="connsiteX84" fmla="*/ 1320800 w 2316162"/>
              <a:gd name="connsiteY84" fmla="*/ 2035175 h 2359024"/>
              <a:gd name="connsiteX85" fmla="*/ 1327150 w 2316162"/>
              <a:gd name="connsiteY85" fmla="*/ 2058987 h 2359024"/>
              <a:gd name="connsiteX86" fmla="*/ 1331912 w 2316162"/>
              <a:gd name="connsiteY86" fmla="*/ 2081212 h 2359024"/>
              <a:gd name="connsiteX87" fmla="*/ 1333500 w 2316162"/>
              <a:gd name="connsiteY87" fmla="*/ 2098675 h 2359024"/>
              <a:gd name="connsiteX88" fmla="*/ 1328737 w 2316162"/>
              <a:gd name="connsiteY88" fmla="*/ 2136775 h 2359024"/>
              <a:gd name="connsiteX89" fmla="*/ 1316037 w 2316162"/>
              <a:gd name="connsiteY89" fmla="*/ 2170112 h 2359024"/>
              <a:gd name="connsiteX90" fmla="*/ 1298575 w 2316162"/>
              <a:gd name="connsiteY90" fmla="*/ 2198687 h 2359024"/>
              <a:gd name="connsiteX91" fmla="*/ 1271587 w 2316162"/>
              <a:gd name="connsiteY91" fmla="*/ 2222500 h 2359024"/>
              <a:gd name="connsiteX92" fmla="*/ 1241425 w 2316162"/>
              <a:gd name="connsiteY92" fmla="*/ 2243137 h 2359024"/>
              <a:gd name="connsiteX93" fmla="*/ 1208087 w 2316162"/>
              <a:gd name="connsiteY93" fmla="*/ 2254250 h 2359024"/>
              <a:gd name="connsiteX94" fmla="*/ 1168400 w 2316162"/>
              <a:gd name="connsiteY94" fmla="*/ 2259012 h 2359024"/>
              <a:gd name="connsiteX95" fmla="*/ 1131887 w 2316162"/>
              <a:gd name="connsiteY95" fmla="*/ 2254250 h 2359024"/>
              <a:gd name="connsiteX96" fmla="*/ 1096962 w 2316162"/>
              <a:gd name="connsiteY96" fmla="*/ 2243137 h 2359024"/>
              <a:gd name="connsiteX97" fmla="*/ 1066800 w 2316162"/>
              <a:gd name="connsiteY97" fmla="*/ 2222500 h 2359024"/>
              <a:gd name="connsiteX98" fmla="*/ 1041400 w 2316162"/>
              <a:gd name="connsiteY98" fmla="*/ 2198687 h 2359024"/>
              <a:gd name="connsiteX99" fmla="*/ 1022350 w 2316162"/>
              <a:gd name="connsiteY99" fmla="*/ 2170112 h 2359024"/>
              <a:gd name="connsiteX100" fmla="*/ 1009650 w 2316162"/>
              <a:gd name="connsiteY100" fmla="*/ 2136775 h 2359024"/>
              <a:gd name="connsiteX101" fmla="*/ 1004887 w 2316162"/>
              <a:gd name="connsiteY101" fmla="*/ 2098675 h 2359024"/>
              <a:gd name="connsiteX102" fmla="*/ 1006475 w 2316162"/>
              <a:gd name="connsiteY102" fmla="*/ 2081212 h 2359024"/>
              <a:gd name="connsiteX103" fmla="*/ 1011237 w 2316162"/>
              <a:gd name="connsiteY103" fmla="*/ 2058987 h 2359024"/>
              <a:gd name="connsiteX104" fmla="*/ 1019175 w 2316162"/>
              <a:gd name="connsiteY104" fmla="*/ 2035175 h 2359024"/>
              <a:gd name="connsiteX105" fmla="*/ 1027112 w 2316162"/>
              <a:gd name="connsiteY105" fmla="*/ 2014537 h 2359024"/>
              <a:gd name="connsiteX106" fmla="*/ 1033462 w 2316162"/>
              <a:gd name="connsiteY106" fmla="*/ 1993900 h 2359024"/>
              <a:gd name="connsiteX107" fmla="*/ 1039812 w 2316162"/>
              <a:gd name="connsiteY107" fmla="*/ 1978025 h 2359024"/>
              <a:gd name="connsiteX108" fmla="*/ 1044575 w 2316162"/>
              <a:gd name="connsiteY108" fmla="*/ 1968500 h 2359024"/>
              <a:gd name="connsiteX109" fmla="*/ 1046162 w 2316162"/>
              <a:gd name="connsiteY109" fmla="*/ 1963737 h 2359024"/>
              <a:gd name="connsiteX110" fmla="*/ 1054100 w 2316162"/>
              <a:gd name="connsiteY110" fmla="*/ 1936750 h 2359024"/>
              <a:gd name="connsiteX111" fmla="*/ 1054100 w 2316162"/>
              <a:gd name="connsiteY111" fmla="*/ 1912937 h 2359024"/>
              <a:gd name="connsiteX112" fmla="*/ 1046162 w 2316162"/>
              <a:gd name="connsiteY112" fmla="*/ 1892300 h 2359024"/>
              <a:gd name="connsiteX113" fmla="*/ 1030287 w 2316162"/>
              <a:gd name="connsiteY113" fmla="*/ 1878012 h 2359024"/>
              <a:gd name="connsiteX114" fmla="*/ 1006475 w 2316162"/>
              <a:gd name="connsiteY114" fmla="*/ 1866900 h 2359024"/>
              <a:gd name="connsiteX115" fmla="*/ 979487 w 2316162"/>
              <a:gd name="connsiteY115" fmla="*/ 1862137 h 2359024"/>
              <a:gd name="connsiteX116" fmla="*/ 420687 w 2316162"/>
              <a:gd name="connsiteY116" fmla="*/ 1862137 h 2359024"/>
              <a:gd name="connsiteX117" fmla="*/ 420687 w 2316162"/>
              <a:gd name="connsiteY117" fmla="*/ 2359024 h 2359024"/>
              <a:gd name="connsiteX118" fmla="*/ 411984 w 2316162"/>
              <a:gd name="connsiteY118" fmla="*/ 2359024 h 2359024"/>
              <a:gd name="connsiteX119" fmla="*/ 411984 w 2316162"/>
              <a:gd name="connsiteY119" fmla="*/ 1368423 h 2359024"/>
              <a:gd name="connsiteX120" fmla="*/ 409575 w 2316162"/>
              <a:gd name="connsiteY120" fmla="*/ 1368423 h 2359024"/>
              <a:gd name="connsiteX121" fmla="*/ 409575 w 2316162"/>
              <a:gd name="connsiteY121" fmla="*/ 1306513 h 2359024"/>
              <a:gd name="connsiteX122" fmla="*/ 406400 w 2316162"/>
              <a:gd name="connsiteY122" fmla="*/ 1284288 h 2359024"/>
              <a:gd name="connsiteX123" fmla="*/ 398463 w 2316162"/>
              <a:gd name="connsiteY123" fmla="*/ 1266825 h 2359024"/>
              <a:gd name="connsiteX124" fmla="*/ 382588 w 2316162"/>
              <a:gd name="connsiteY124" fmla="*/ 1254125 h 2359024"/>
              <a:gd name="connsiteX125" fmla="*/ 365125 w 2316162"/>
              <a:gd name="connsiteY125" fmla="*/ 1247775 h 2359024"/>
              <a:gd name="connsiteX126" fmla="*/ 344488 w 2316162"/>
              <a:gd name="connsiteY126" fmla="*/ 1246188 h 2359024"/>
              <a:gd name="connsiteX127" fmla="*/ 320675 w 2316162"/>
              <a:gd name="connsiteY127" fmla="*/ 1249363 h 2359024"/>
              <a:gd name="connsiteX128" fmla="*/ 295275 w 2316162"/>
              <a:gd name="connsiteY128" fmla="*/ 1257300 h 2359024"/>
              <a:gd name="connsiteX129" fmla="*/ 292100 w 2316162"/>
              <a:gd name="connsiteY129" fmla="*/ 1258888 h 2359024"/>
              <a:gd name="connsiteX130" fmla="*/ 282575 w 2316162"/>
              <a:gd name="connsiteY130" fmla="*/ 1262063 h 2359024"/>
              <a:gd name="connsiteX131" fmla="*/ 266700 w 2316162"/>
              <a:gd name="connsiteY131" fmla="*/ 1265238 h 2359024"/>
              <a:gd name="connsiteX132" fmla="*/ 249238 w 2316162"/>
              <a:gd name="connsiteY132" fmla="*/ 1270000 h 2359024"/>
              <a:gd name="connsiteX133" fmla="*/ 227013 w 2316162"/>
              <a:gd name="connsiteY133" fmla="*/ 1273175 h 2359024"/>
              <a:gd name="connsiteX134" fmla="*/ 204788 w 2316162"/>
              <a:gd name="connsiteY134" fmla="*/ 1277938 h 2359024"/>
              <a:gd name="connsiteX135" fmla="*/ 184150 w 2316162"/>
              <a:gd name="connsiteY135" fmla="*/ 1279525 h 2359024"/>
              <a:gd name="connsiteX136" fmla="*/ 165100 w 2316162"/>
              <a:gd name="connsiteY136" fmla="*/ 1281113 h 2359024"/>
              <a:gd name="connsiteX137" fmla="*/ 127000 w 2316162"/>
              <a:gd name="connsiteY137" fmla="*/ 1276350 h 2359024"/>
              <a:gd name="connsiteX138" fmla="*/ 92075 w 2316162"/>
              <a:gd name="connsiteY138" fmla="*/ 1265238 h 2359024"/>
              <a:gd name="connsiteX139" fmla="*/ 61913 w 2316162"/>
              <a:gd name="connsiteY139" fmla="*/ 1246188 h 2359024"/>
              <a:gd name="connsiteX140" fmla="*/ 36513 w 2316162"/>
              <a:gd name="connsiteY140" fmla="*/ 1220788 h 2359024"/>
              <a:gd name="connsiteX141" fmla="*/ 17463 w 2316162"/>
              <a:gd name="connsiteY141" fmla="*/ 1192213 h 2359024"/>
              <a:gd name="connsiteX142" fmla="*/ 4763 w 2316162"/>
              <a:gd name="connsiteY142" fmla="*/ 1158875 h 2359024"/>
              <a:gd name="connsiteX143" fmla="*/ 0 w 2316162"/>
              <a:gd name="connsiteY143" fmla="*/ 1122362 h 2359024"/>
              <a:gd name="connsiteX144" fmla="*/ 4763 w 2316162"/>
              <a:gd name="connsiteY144" fmla="*/ 1085850 h 2359024"/>
              <a:gd name="connsiteX145" fmla="*/ 17463 w 2316162"/>
              <a:gd name="connsiteY145" fmla="*/ 1052512 h 2359024"/>
              <a:gd name="connsiteX146" fmla="*/ 36513 w 2316162"/>
              <a:gd name="connsiteY146" fmla="*/ 1022350 h 2359024"/>
              <a:gd name="connsiteX147" fmla="*/ 61913 w 2316162"/>
              <a:gd name="connsiteY147" fmla="*/ 998537 h 2359024"/>
              <a:gd name="connsiteX148" fmla="*/ 92075 w 2316162"/>
              <a:gd name="connsiteY148" fmla="*/ 979487 h 2359024"/>
              <a:gd name="connsiteX149" fmla="*/ 127000 w 2316162"/>
              <a:gd name="connsiteY149" fmla="*/ 968375 h 2359024"/>
              <a:gd name="connsiteX150" fmla="*/ 165100 w 2316162"/>
              <a:gd name="connsiteY150" fmla="*/ 963612 h 2359024"/>
              <a:gd name="connsiteX151" fmla="*/ 184150 w 2316162"/>
              <a:gd name="connsiteY151" fmla="*/ 965200 h 2359024"/>
              <a:gd name="connsiteX152" fmla="*/ 206375 w 2316162"/>
              <a:gd name="connsiteY152" fmla="*/ 969962 h 2359024"/>
              <a:gd name="connsiteX153" fmla="*/ 230188 w 2316162"/>
              <a:gd name="connsiteY153" fmla="*/ 976312 h 2359024"/>
              <a:gd name="connsiteX154" fmla="*/ 252413 w 2316162"/>
              <a:gd name="connsiteY154" fmla="*/ 984250 h 2359024"/>
              <a:gd name="connsiteX155" fmla="*/ 273050 w 2316162"/>
              <a:gd name="connsiteY155" fmla="*/ 990600 h 2359024"/>
              <a:gd name="connsiteX156" fmla="*/ 290513 w 2316162"/>
              <a:gd name="connsiteY156" fmla="*/ 996950 h 2359024"/>
              <a:gd name="connsiteX157" fmla="*/ 301625 w 2316162"/>
              <a:gd name="connsiteY157" fmla="*/ 1001712 h 2359024"/>
              <a:gd name="connsiteX158" fmla="*/ 304800 w 2316162"/>
              <a:gd name="connsiteY158" fmla="*/ 1003300 h 2359024"/>
              <a:gd name="connsiteX159" fmla="*/ 333375 w 2316162"/>
              <a:gd name="connsiteY159" fmla="*/ 1011237 h 2359024"/>
              <a:gd name="connsiteX160" fmla="*/ 358775 w 2316162"/>
              <a:gd name="connsiteY160" fmla="*/ 1009650 h 2359024"/>
              <a:gd name="connsiteX161" fmla="*/ 379413 w 2316162"/>
              <a:gd name="connsiteY161" fmla="*/ 1001712 h 2359024"/>
              <a:gd name="connsiteX162" fmla="*/ 396875 w 2316162"/>
              <a:gd name="connsiteY162" fmla="*/ 987425 h 2359024"/>
              <a:gd name="connsiteX163" fmla="*/ 406400 w 2316162"/>
              <a:gd name="connsiteY163" fmla="*/ 965200 h 2359024"/>
              <a:gd name="connsiteX164" fmla="*/ 409575 w 2316162"/>
              <a:gd name="connsiteY164" fmla="*/ 936625 h 2359024"/>
              <a:gd name="connsiteX165" fmla="*/ 409575 w 2316162"/>
              <a:gd name="connsiteY165" fmla="*/ 402374 h 2359024"/>
              <a:gd name="connsiteX166" fmla="*/ 412616 w 2316162"/>
              <a:gd name="connsiteY166" fmla="*/ 402374 h 2359024"/>
              <a:gd name="connsiteX167" fmla="*/ 412616 w 2316162"/>
              <a:gd name="connsiteY167" fmla="*/ 395287 h 2359024"/>
              <a:gd name="connsiteX168" fmla="*/ 969962 w 2316162"/>
              <a:gd name="connsiteY168" fmla="*/ 395287 h 2359024"/>
              <a:gd name="connsiteX169" fmla="*/ 996950 w 2316162"/>
              <a:gd name="connsiteY169" fmla="*/ 392112 h 2359024"/>
              <a:gd name="connsiteX170" fmla="*/ 1020762 w 2316162"/>
              <a:gd name="connsiteY170" fmla="*/ 382587 h 2359024"/>
              <a:gd name="connsiteX171" fmla="*/ 1036637 w 2316162"/>
              <a:gd name="connsiteY171" fmla="*/ 366712 h 2359024"/>
              <a:gd name="connsiteX172" fmla="*/ 1044575 w 2316162"/>
              <a:gd name="connsiteY172" fmla="*/ 346075 h 2359024"/>
              <a:gd name="connsiteX173" fmla="*/ 1046162 w 2316162"/>
              <a:gd name="connsiteY173" fmla="*/ 322262 h 2359024"/>
              <a:gd name="connsiteX174" fmla="*/ 1038225 w 2316162"/>
              <a:gd name="connsiteY174" fmla="*/ 295275 h 2359024"/>
              <a:gd name="connsiteX175" fmla="*/ 1036637 w 2316162"/>
              <a:gd name="connsiteY175" fmla="*/ 290512 h 2359024"/>
              <a:gd name="connsiteX176" fmla="*/ 1031875 w 2316162"/>
              <a:gd name="connsiteY176" fmla="*/ 280987 h 2359024"/>
              <a:gd name="connsiteX177" fmla="*/ 1025525 w 2316162"/>
              <a:gd name="connsiteY177" fmla="*/ 265112 h 2359024"/>
              <a:gd name="connsiteX178" fmla="*/ 1016000 w 2316162"/>
              <a:gd name="connsiteY178" fmla="*/ 244475 h 2359024"/>
              <a:gd name="connsiteX179" fmla="*/ 1008062 w 2316162"/>
              <a:gd name="connsiteY179" fmla="*/ 222250 h 2359024"/>
              <a:gd name="connsiteX180" fmla="*/ 1001712 w 2316162"/>
              <a:gd name="connsiteY180" fmla="*/ 200025 h 2359024"/>
              <a:gd name="connsiteX181" fmla="*/ 996950 w 2316162"/>
              <a:gd name="connsiteY181" fmla="*/ 177800 h 2359024"/>
              <a:gd name="connsiteX182" fmla="*/ 995362 w 2316162"/>
              <a:gd name="connsiteY182" fmla="*/ 158750 h 2359024"/>
              <a:gd name="connsiteX183" fmla="*/ 1000125 w 2316162"/>
              <a:gd name="connsiteY183" fmla="*/ 122237 h 2359024"/>
              <a:gd name="connsiteX184" fmla="*/ 1011237 w 2316162"/>
              <a:gd name="connsiteY184" fmla="*/ 88900 h 2359024"/>
              <a:gd name="connsiteX185" fmla="*/ 1031875 w 2316162"/>
              <a:gd name="connsiteY185" fmla="*/ 60325 h 2359024"/>
              <a:gd name="connsiteX186" fmla="*/ 1057275 w 2316162"/>
              <a:gd name="connsiteY186" fmla="*/ 34925 h 2359024"/>
              <a:gd name="connsiteX187" fmla="*/ 1087437 w 2316162"/>
              <a:gd name="connsiteY187" fmla="*/ 15875 h 2359024"/>
              <a:gd name="connsiteX188" fmla="*/ 1122362 w 2316162"/>
              <a:gd name="connsiteY188" fmla="*/ 4762 h 2359024"/>
              <a:gd name="connsiteX0" fmla="*/ 1160462 w 2316162"/>
              <a:gd name="connsiteY0" fmla="*/ 0 h 2359024"/>
              <a:gd name="connsiteX1" fmla="*/ 1198562 w 2316162"/>
              <a:gd name="connsiteY1" fmla="*/ 4762 h 2359024"/>
              <a:gd name="connsiteX2" fmla="*/ 1231900 w 2316162"/>
              <a:gd name="connsiteY2" fmla="*/ 15875 h 2359024"/>
              <a:gd name="connsiteX3" fmla="*/ 1262062 w 2316162"/>
              <a:gd name="connsiteY3" fmla="*/ 34925 h 2359024"/>
              <a:gd name="connsiteX4" fmla="*/ 1289050 w 2316162"/>
              <a:gd name="connsiteY4" fmla="*/ 60325 h 2359024"/>
              <a:gd name="connsiteX5" fmla="*/ 1308100 w 2316162"/>
              <a:gd name="connsiteY5" fmla="*/ 88900 h 2359024"/>
              <a:gd name="connsiteX6" fmla="*/ 1320800 w 2316162"/>
              <a:gd name="connsiteY6" fmla="*/ 122237 h 2359024"/>
              <a:gd name="connsiteX7" fmla="*/ 1323975 w 2316162"/>
              <a:gd name="connsiteY7" fmla="*/ 158750 h 2359024"/>
              <a:gd name="connsiteX8" fmla="*/ 1322387 w 2316162"/>
              <a:gd name="connsiteY8" fmla="*/ 177800 h 2359024"/>
              <a:gd name="connsiteX9" fmla="*/ 1317625 w 2316162"/>
              <a:gd name="connsiteY9" fmla="*/ 200025 h 2359024"/>
              <a:gd name="connsiteX10" fmla="*/ 1311275 w 2316162"/>
              <a:gd name="connsiteY10" fmla="*/ 222250 h 2359024"/>
              <a:gd name="connsiteX11" fmla="*/ 1304925 w 2316162"/>
              <a:gd name="connsiteY11" fmla="*/ 244475 h 2359024"/>
              <a:gd name="connsiteX12" fmla="*/ 1296987 w 2316162"/>
              <a:gd name="connsiteY12" fmla="*/ 265112 h 2359024"/>
              <a:gd name="connsiteX13" fmla="*/ 1290637 w 2316162"/>
              <a:gd name="connsiteY13" fmla="*/ 280987 h 2359024"/>
              <a:gd name="connsiteX14" fmla="*/ 1285875 w 2316162"/>
              <a:gd name="connsiteY14" fmla="*/ 290512 h 2359024"/>
              <a:gd name="connsiteX15" fmla="*/ 1282700 w 2316162"/>
              <a:gd name="connsiteY15" fmla="*/ 295275 h 2359024"/>
              <a:gd name="connsiteX16" fmla="*/ 1274762 w 2316162"/>
              <a:gd name="connsiteY16" fmla="*/ 322262 h 2359024"/>
              <a:gd name="connsiteX17" fmla="*/ 1274762 w 2316162"/>
              <a:gd name="connsiteY17" fmla="*/ 346075 h 2359024"/>
              <a:gd name="connsiteX18" fmla="*/ 1285875 w 2316162"/>
              <a:gd name="connsiteY18" fmla="*/ 366712 h 2359024"/>
              <a:gd name="connsiteX19" fmla="*/ 1300162 w 2316162"/>
              <a:gd name="connsiteY19" fmla="*/ 382587 h 2359024"/>
              <a:gd name="connsiteX20" fmla="*/ 1322387 w 2316162"/>
              <a:gd name="connsiteY20" fmla="*/ 392112 h 2359024"/>
              <a:gd name="connsiteX21" fmla="*/ 1350962 w 2316162"/>
              <a:gd name="connsiteY21" fmla="*/ 395287 h 2359024"/>
              <a:gd name="connsiteX22" fmla="*/ 1908175 w 2316162"/>
              <a:gd name="connsiteY22" fmla="*/ 395287 h 2359024"/>
              <a:gd name="connsiteX23" fmla="*/ 1911350 w 2316162"/>
              <a:gd name="connsiteY23" fmla="*/ 477837 h 2359024"/>
              <a:gd name="connsiteX24" fmla="*/ 1911350 w 2316162"/>
              <a:gd name="connsiteY24" fmla="*/ 485775 h 2359024"/>
              <a:gd name="connsiteX25" fmla="*/ 1911350 w 2316162"/>
              <a:gd name="connsiteY25" fmla="*/ 496887 h 2359024"/>
              <a:gd name="connsiteX26" fmla="*/ 1911350 w 2316162"/>
              <a:gd name="connsiteY26" fmla="*/ 506412 h 2359024"/>
              <a:gd name="connsiteX27" fmla="*/ 1908175 w 2316162"/>
              <a:gd name="connsiteY27" fmla="*/ 936625 h 2359024"/>
              <a:gd name="connsiteX28" fmla="*/ 1909762 w 2316162"/>
              <a:gd name="connsiteY28" fmla="*/ 962025 h 2359024"/>
              <a:gd name="connsiteX29" fmla="*/ 1917700 w 2316162"/>
              <a:gd name="connsiteY29" fmla="*/ 981075 h 2359024"/>
              <a:gd name="connsiteX30" fmla="*/ 1930400 w 2316162"/>
              <a:gd name="connsiteY30" fmla="*/ 995362 h 2359024"/>
              <a:gd name="connsiteX31" fmla="*/ 1946275 w 2316162"/>
              <a:gd name="connsiteY31" fmla="*/ 1006475 h 2359024"/>
              <a:gd name="connsiteX32" fmla="*/ 1965325 w 2316162"/>
              <a:gd name="connsiteY32" fmla="*/ 1011237 h 2359024"/>
              <a:gd name="connsiteX33" fmla="*/ 1985962 w 2316162"/>
              <a:gd name="connsiteY33" fmla="*/ 1009650 h 2359024"/>
              <a:gd name="connsiteX34" fmla="*/ 2011362 w 2316162"/>
              <a:gd name="connsiteY34" fmla="*/ 1003300 h 2359024"/>
              <a:gd name="connsiteX35" fmla="*/ 2016125 w 2316162"/>
              <a:gd name="connsiteY35" fmla="*/ 1001712 h 2359024"/>
              <a:gd name="connsiteX36" fmla="*/ 2027237 w 2316162"/>
              <a:gd name="connsiteY36" fmla="*/ 996950 h 2359024"/>
              <a:gd name="connsiteX37" fmla="*/ 2043112 w 2316162"/>
              <a:gd name="connsiteY37" fmla="*/ 990600 h 2359024"/>
              <a:gd name="connsiteX38" fmla="*/ 2063750 w 2316162"/>
              <a:gd name="connsiteY38" fmla="*/ 982662 h 2359024"/>
              <a:gd name="connsiteX39" fmla="*/ 2087562 w 2316162"/>
              <a:gd name="connsiteY39" fmla="*/ 976312 h 2359024"/>
              <a:gd name="connsiteX40" fmla="*/ 2109787 w 2316162"/>
              <a:gd name="connsiteY40" fmla="*/ 969962 h 2359024"/>
              <a:gd name="connsiteX41" fmla="*/ 2132012 w 2316162"/>
              <a:gd name="connsiteY41" fmla="*/ 965200 h 2359024"/>
              <a:gd name="connsiteX42" fmla="*/ 2151062 w 2316162"/>
              <a:gd name="connsiteY42" fmla="*/ 963612 h 2359024"/>
              <a:gd name="connsiteX43" fmla="*/ 2190750 w 2316162"/>
              <a:gd name="connsiteY43" fmla="*/ 968375 h 2359024"/>
              <a:gd name="connsiteX44" fmla="*/ 2224087 w 2316162"/>
              <a:gd name="connsiteY44" fmla="*/ 979487 h 2359024"/>
              <a:gd name="connsiteX45" fmla="*/ 2254250 w 2316162"/>
              <a:gd name="connsiteY45" fmla="*/ 998537 h 2359024"/>
              <a:gd name="connsiteX46" fmla="*/ 2281237 w 2316162"/>
              <a:gd name="connsiteY46" fmla="*/ 1022350 h 2359024"/>
              <a:gd name="connsiteX47" fmla="*/ 2298700 w 2316162"/>
              <a:gd name="connsiteY47" fmla="*/ 1052512 h 2359024"/>
              <a:gd name="connsiteX48" fmla="*/ 2311400 w 2316162"/>
              <a:gd name="connsiteY48" fmla="*/ 1085850 h 2359024"/>
              <a:gd name="connsiteX49" fmla="*/ 2316162 w 2316162"/>
              <a:gd name="connsiteY49" fmla="*/ 1120775 h 2359024"/>
              <a:gd name="connsiteX50" fmla="*/ 2311400 w 2316162"/>
              <a:gd name="connsiteY50" fmla="*/ 1158875 h 2359024"/>
              <a:gd name="connsiteX51" fmla="*/ 2298700 w 2316162"/>
              <a:gd name="connsiteY51" fmla="*/ 1192212 h 2359024"/>
              <a:gd name="connsiteX52" fmla="*/ 2281237 w 2316162"/>
              <a:gd name="connsiteY52" fmla="*/ 1220787 h 2359024"/>
              <a:gd name="connsiteX53" fmla="*/ 2254250 w 2316162"/>
              <a:gd name="connsiteY53" fmla="*/ 1246187 h 2359024"/>
              <a:gd name="connsiteX54" fmla="*/ 2224087 w 2316162"/>
              <a:gd name="connsiteY54" fmla="*/ 1265237 h 2359024"/>
              <a:gd name="connsiteX55" fmla="*/ 2190750 w 2316162"/>
              <a:gd name="connsiteY55" fmla="*/ 1276350 h 2359024"/>
              <a:gd name="connsiteX56" fmla="*/ 2151062 w 2316162"/>
              <a:gd name="connsiteY56" fmla="*/ 1281112 h 2359024"/>
              <a:gd name="connsiteX57" fmla="*/ 2132012 w 2316162"/>
              <a:gd name="connsiteY57" fmla="*/ 1279525 h 2359024"/>
              <a:gd name="connsiteX58" fmla="*/ 2109787 w 2316162"/>
              <a:gd name="connsiteY58" fmla="*/ 1274762 h 2359024"/>
              <a:gd name="connsiteX59" fmla="*/ 2087562 w 2316162"/>
              <a:gd name="connsiteY59" fmla="*/ 1268412 h 2359024"/>
              <a:gd name="connsiteX60" fmla="*/ 2063750 w 2316162"/>
              <a:gd name="connsiteY60" fmla="*/ 1260475 h 2359024"/>
              <a:gd name="connsiteX61" fmla="*/ 2043112 w 2316162"/>
              <a:gd name="connsiteY61" fmla="*/ 1254125 h 2359024"/>
              <a:gd name="connsiteX62" fmla="*/ 2027237 w 2316162"/>
              <a:gd name="connsiteY62" fmla="*/ 1247775 h 2359024"/>
              <a:gd name="connsiteX63" fmla="*/ 2016125 w 2316162"/>
              <a:gd name="connsiteY63" fmla="*/ 1243012 h 2359024"/>
              <a:gd name="connsiteX64" fmla="*/ 2011362 w 2316162"/>
              <a:gd name="connsiteY64" fmla="*/ 1241425 h 2359024"/>
              <a:gd name="connsiteX65" fmla="*/ 1985962 w 2316162"/>
              <a:gd name="connsiteY65" fmla="*/ 1235075 h 2359024"/>
              <a:gd name="connsiteX66" fmla="*/ 1965325 w 2316162"/>
              <a:gd name="connsiteY66" fmla="*/ 1233487 h 2359024"/>
              <a:gd name="connsiteX67" fmla="*/ 1946275 w 2316162"/>
              <a:gd name="connsiteY67" fmla="*/ 1238250 h 2359024"/>
              <a:gd name="connsiteX68" fmla="*/ 1930400 w 2316162"/>
              <a:gd name="connsiteY68" fmla="*/ 1247775 h 2359024"/>
              <a:gd name="connsiteX69" fmla="*/ 1917700 w 2316162"/>
              <a:gd name="connsiteY69" fmla="*/ 1263650 h 2359024"/>
              <a:gd name="connsiteX70" fmla="*/ 1909762 w 2316162"/>
              <a:gd name="connsiteY70" fmla="*/ 1282700 h 2359024"/>
              <a:gd name="connsiteX71" fmla="*/ 1908175 w 2316162"/>
              <a:gd name="connsiteY71" fmla="*/ 1306512 h 2359024"/>
              <a:gd name="connsiteX72" fmla="*/ 1909203 w 2316162"/>
              <a:gd name="connsiteY72" fmla="*/ 1861565 h 2359024"/>
              <a:gd name="connsiteX73" fmla="*/ 1358900 w 2316162"/>
              <a:gd name="connsiteY73" fmla="*/ 1862137 h 2359024"/>
              <a:gd name="connsiteX74" fmla="*/ 1331912 w 2316162"/>
              <a:gd name="connsiteY74" fmla="*/ 1866900 h 2359024"/>
              <a:gd name="connsiteX75" fmla="*/ 1309687 w 2316162"/>
              <a:gd name="connsiteY75" fmla="*/ 1878012 h 2359024"/>
              <a:gd name="connsiteX76" fmla="*/ 1293812 w 2316162"/>
              <a:gd name="connsiteY76" fmla="*/ 1892300 h 2359024"/>
              <a:gd name="connsiteX77" fmla="*/ 1285875 w 2316162"/>
              <a:gd name="connsiteY77" fmla="*/ 1912937 h 2359024"/>
              <a:gd name="connsiteX78" fmla="*/ 1282700 w 2316162"/>
              <a:gd name="connsiteY78" fmla="*/ 1936750 h 2359024"/>
              <a:gd name="connsiteX79" fmla="*/ 1292225 w 2316162"/>
              <a:gd name="connsiteY79" fmla="*/ 1963737 h 2359024"/>
              <a:gd name="connsiteX80" fmla="*/ 1293812 w 2316162"/>
              <a:gd name="connsiteY80" fmla="*/ 1968500 h 2359024"/>
              <a:gd name="connsiteX81" fmla="*/ 1298575 w 2316162"/>
              <a:gd name="connsiteY81" fmla="*/ 1978025 h 2359024"/>
              <a:gd name="connsiteX82" fmla="*/ 1304925 w 2316162"/>
              <a:gd name="connsiteY82" fmla="*/ 1993900 h 2359024"/>
              <a:gd name="connsiteX83" fmla="*/ 1312862 w 2316162"/>
              <a:gd name="connsiteY83" fmla="*/ 2014537 h 2359024"/>
              <a:gd name="connsiteX84" fmla="*/ 1320800 w 2316162"/>
              <a:gd name="connsiteY84" fmla="*/ 2035175 h 2359024"/>
              <a:gd name="connsiteX85" fmla="*/ 1327150 w 2316162"/>
              <a:gd name="connsiteY85" fmla="*/ 2058987 h 2359024"/>
              <a:gd name="connsiteX86" fmla="*/ 1331912 w 2316162"/>
              <a:gd name="connsiteY86" fmla="*/ 2081212 h 2359024"/>
              <a:gd name="connsiteX87" fmla="*/ 1333500 w 2316162"/>
              <a:gd name="connsiteY87" fmla="*/ 2098675 h 2359024"/>
              <a:gd name="connsiteX88" fmla="*/ 1328737 w 2316162"/>
              <a:gd name="connsiteY88" fmla="*/ 2136775 h 2359024"/>
              <a:gd name="connsiteX89" fmla="*/ 1316037 w 2316162"/>
              <a:gd name="connsiteY89" fmla="*/ 2170112 h 2359024"/>
              <a:gd name="connsiteX90" fmla="*/ 1298575 w 2316162"/>
              <a:gd name="connsiteY90" fmla="*/ 2198687 h 2359024"/>
              <a:gd name="connsiteX91" fmla="*/ 1271587 w 2316162"/>
              <a:gd name="connsiteY91" fmla="*/ 2222500 h 2359024"/>
              <a:gd name="connsiteX92" fmla="*/ 1241425 w 2316162"/>
              <a:gd name="connsiteY92" fmla="*/ 2243137 h 2359024"/>
              <a:gd name="connsiteX93" fmla="*/ 1208087 w 2316162"/>
              <a:gd name="connsiteY93" fmla="*/ 2254250 h 2359024"/>
              <a:gd name="connsiteX94" fmla="*/ 1168400 w 2316162"/>
              <a:gd name="connsiteY94" fmla="*/ 2259012 h 2359024"/>
              <a:gd name="connsiteX95" fmla="*/ 1131887 w 2316162"/>
              <a:gd name="connsiteY95" fmla="*/ 2254250 h 2359024"/>
              <a:gd name="connsiteX96" fmla="*/ 1096962 w 2316162"/>
              <a:gd name="connsiteY96" fmla="*/ 2243137 h 2359024"/>
              <a:gd name="connsiteX97" fmla="*/ 1066800 w 2316162"/>
              <a:gd name="connsiteY97" fmla="*/ 2222500 h 2359024"/>
              <a:gd name="connsiteX98" fmla="*/ 1041400 w 2316162"/>
              <a:gd name="connsiteY98" fmla="*/ 2198687 h 2359024"/>
              <a:gd name="connsiteX99" fmla="*/ 1022350 w 2316162"/>
              <a:gd name="connsiteY99" fmla="*/ 2170112 h 2359024"/>
              <a:gd name="connsiteX100" fmla="*/ 1009650 w 2316162"/>
              <a:gd name="connsiteY100" fmla="*/ 2136775 h 2359024"/>
              <a:gd name="connsiteX101" fmla="*/ 1004887 w 2316162"/>
              <a:gd name="connsiteY101" fmla="*/ 2098675 h 2359024"/>
              <a:gd name="connsiteX102" fmla="*/ 1006475 w 2316162"/>
              <a:gd name="connsiteY102" fmla="*/ 2081212 h 2359024"/>
              <a:gd name="connsiteX103" fmla="*/ 1011237 w 2316162"/>
              <a:gd name="connsiteY103" fmla="*/ 2058987 h 2359024"/>
              <a:gd name="connsiteX104" fmla="*/ 1019175 w 2316162"/>
              <a:gd name="connsiteY104" fmla="*/ 2035175 h 2359024"/>
              <a:gd name="connsiteX105" fmla="*/ 1027112 w 2316162"/>
              <a:gd name="connsiteY105" fmla="*/ 2014537 h 2359024"/>
              <a:gd name="connsiteX106" fmla="*/ 1033462 w 2316162"/>
              <a:gd name="connsiteY106" fmla="*/ 1993900 h 2359024"/>
              <a:gd name="connsiteX107" fmla="*/ 1039812 w 2316162"/>
              <a:gd name="connsiteY107" fmla="*/ 1978025 h 2359024"/>
              <a:gd name="connsiteX108" fmla="*/ 1044575 w 2316162"/>
              <a:gd name="connsiteY108" fmla="*/ 1968500 h 2359024"/>
              <a:gd name="connsiteX109" fmla="*/ 1046162 w 2316162"/>
              <a:gd name="connsiteY109" fmla="*/ 1963737 h 2359024"/>
              <a:gd name="connsiteX110" fmla="*/ 1054100 w 2316162"/>
              <a:gd name="connsiteY110" fmla="*/ 1936750 h 2359024"/>
              <a:gd name="connsiteX111" fmla="*/ 1054100 w 2316162"/>
              <a:gd name="connsiteY111" fmla="*/ 1912937 h 2359024"/>
              <a:gd name="connsiteX112" fmla="*/ 1046162 w 2316162"/>
              <a:gd name="connsiteY112" fmla="*/ 1892300 h 2359024"/>
              <a:gd name="connsiteX113" fmla="*/ 1030287 w 2316162"/>
              <a:gd name="connsiteY113" fmla="*/ 1878012 h 2359024"/>
              <a:gd name="connsiteX114" fmla="*/ 1006475 w 2316162"/>
              <a:gd name="connsiteY114" fmla="*/ 1866900 h 2359024"/>
              <a:gd name="connsiteX115" fmla="*/ 979487 w 2316162"/>
              <a:gd name="connsiteY115" fmla="*/ 1862137 h 2359024"/>
              <a:gd name="connsiteX116" fmla="*/ 420687 w 2316162"/>
              <a:gd name="connsiteY116" fmla="*/ 1862137 h 2359024"/>
              <a:gd name="connsiteX117" fmla="*/ 420687 w 2316162"/>
              <a:gd name="connsiteY117" fmla="*/ 2359024 h 2359024"/>
              <a:gd name="connsiteX118" fmla="*/ 411984 w 2316162"/>
              <a:gd name="connsiteY118" fmla="*/ 1368423 h 2359024"/>
              <a:gd name="connsiteX119" fmla="*/ 409575 w 2316162"/>
              <a:gd name="connsiteY119" fmla="*/ 1368423 h 2359024"/>
              <a:gd name="connsiteX120" fmla="*/ 409575 w 2316162"/>
              <a:gd name="connsiteY120" fmla="*/ 1306513 h 2359024"/>
              <a:gd name="connsiteX121" fmla="*/ 406400 w 2316162"/>
              <a:gd name="connsiteY121" fmla="*/ 1284288 h 2359024"/>
              <a:gd name="connsiteX122" fmla="*/ 398463 w 2316162"/>
              <a:gd name="connsiteY122" fmla="*/ 1266825 h 2359024"/>
              <a:gd name="connsiteX123" fmla="*/ 382588 w 2316162"/>
              <a:gd name="connsiteY123" fmla="*/ 1254125 h 2359024"/>
              <a:gd name="connsiteX124" fmla="*/ 365125 w 2316162"/>
              <a:gd name="connsiteY124" fmla="*/ 1247775 h 2359024"/>
              <a:gd name="connsiteX125" fmla="*/ 344488 w 2316162"/>
              <a:gd name="connsiteY125" fmla="*/ 1246188 h 2359024"/>
              <a:gd name="connsiteX126" fmla="*/ 320675 w 2316162"/>
              <a:gd name="connsiteY126" fmla="*/ 1249363 h 2359024"/>
              <a:gd name="connsiteX127" fmla="*/ 295275 w 2316162"/>
              <a:gd name="connsiteY127" fmla="*/ 1257300 h 2359024"/>
              <a:gd name="connsiteX128" fmla="*/ 292100 w 2316162"/>
              <a:gd name="connsiteY128" fmla="*/ 1258888 h 2359024"/>
              <a:gd name="connsiteX129" fmla="*/ 282575 w 2316162"/>
              <a:gd name="connsiteY129" fmla="*/ 1262063 h 2359024"/>
              <a:gd name="connsiteX130" fmla="*/ 266700 w 2316162"/>
              <a:gd name="connsiteY130" fmla="*/ 1265238 h 2359024"/>
              <a:gd name="connsiteX131" fmla="*/ 249238 w 2316162"/>
              <a:gd name="connsiteY131" fmla="*/ 1270000 h 2359024"/>
              <a:gd name="connsiteX132" fmla="*/ 227013 w 2316162"/>
              <a:gd name="connsiteY132" fmla="*/ 1273175 h 2359024"/>
              <a:gd name="connsiteX133" fmla="*/ 204788 w 2316162"/>
              <a:gd name="connsiteY133" fmla="*/ 1277938 h 2359024"/>
              <a:gd name="connsiteX134" fmla="*/ 184150 w 2316162"/>
              <a:gd name="connsiteY134" fmla="*/ 1279525 h 2359024"/>
              <a:gd name="connsiteX135" fmla="*/ 165100 w 2316162"/>
              <a:gd name="connsiteY135" fmla="*/ 1281113 h 2359024"/>
              <a:gd name="connsiteX136" fmla="*/ 127000 w 2316162"/>
              <a:gd name="connsiteY136" fmla="*/ 1276350 h 2359024"/>
              <a:gd name="connsiteX137" fmla="*/ 92075 w 2316162"/>
              <a:gd name="connsiteY137" fmla="*/ 1265238 h 2359024"/>
              <a:gd name="connsiteX138" fmla="*/ 61913 w 2316162"/>
              <a:gd name="connsiteY138" fmla="*/ 1246188 h 2359024"/>
              <a:gd name="connsiteX139" fmla="*/ 36513 w 2316162"/>
              <a:gd name="connsiteY139" fmla="*/ 1220788 h 2359024"/>
              <a:gd name="connsiteX140" fmla="*/ 17463 w 2316162"/>
              <a:gd name="connsiteY140" fmla="*/ 1192213 h 2359024"/>
              <a:gd name="connsiteX141" fmla="*/ 4763 w 2316162"/>
              <a:gd name="connsiteY141" fmla="*/ 1158875 h 2359024"/>
              <a:gd name="connsiteX142" fmla="*/ 0 w 2316162"/>
              <a:gd name="connsiteY142" fmla="*/ 1122362 h 2359024"/>
              <a:gd name="connsiteX143" fmla="*/ 4763 w 2316162"/>
              <a:gd name="connsiteY143" fmla="*/ 1085850 h 2359024"/>
              <a:gd name="connsiteX144" fmla="*/ 17463 w 2316162"/>
              <a:gd name="connsiteY144" fmla="*/ 1052512 h 2359024"/>
              <a:gd name="connsiteX145" fmla="*/ 36513 w 2316162"/>
              <a:gd name="connsiteY145" fmla="*/ 1022350 h 2359024"/>
              <a:gd name="connsiteX146" fmla="*/ 61913 w 2316162"/>
              <a:gd name="connsiteY146" fmla="*/ 998537 h 2359024"/>
              <a:gd name="connsiteX147" fmla="*/ 92075 w 2316162"/>
              <a:gd name="connsiteY147" fmla="*/ 979487 h 2359024"/>
              <a:gd name="connsiteX148" fmla="*/ 127000 w 2316162"/>
              <a:gd name="connsiteY148" fmla="*/ 968375 h 2359024"/>
              <a:gd name="connsiteX149" fmla="*/ 165100 w 2316162"/>
              <a:gd name="connsiteY149" fmla="*/ 963612 h 2359024"/>
              <a:gd name="connsiteX150" fmla="*/ 184150 w 2316162"/>
              <a:gd name="connsiteY150" fmla="*/ 965200 h 2359024"/>
              <a:gd name="connsiteX151" fmla="*/ 206375 w 2316162"/>
              <a:gd name="connsiteY151" fmla="*/ 969962 h 2359024"/>
              <a:gd name="connsiteX152" fmla="*/ 230188 w 2316162"/>
              <a:gd name="connsiteY152" fmla="*/ 976312 h 2359024"/>
              <a:gd name="connsiteX153" fmla="*/ 252413 w 2316162"/>
              <a:gd name="connsiteY153" fmla="*/ 984250 h 2359024"/>
              <a:gd name="connsiteX154" fmla="*/ 273050 w 2316162"/>
              <a:gd name="connsiteY154" fmla="*/ 990600 h 2359024"/>
              <a:gd name="connsiteX155" fmla="*/ 290513 w 2316162"/>
              <a:gd name="connsiteY155" fmla="*/ 996950 h 2359024"/>
              <a:gd name="connsiteX156" fmla="*/ 301625 w 2316162"/>
              <a:gd name="connsiteY156" fmla="*/ 1001712 h 2359024"/>
              <a:gd name="connsiteX157" fmla="*/ 304800 w 2316162"/>
              <a:gd name="connsiteY157" fmla="*/ 1003300 h 2359024"/>
              <a:gd name="connsiteX158" fmla="*/ 333375 w 2316162"/>
              <a:gd name="connsiteY158" fmla="*/ 1011237 h 2359024"/>
              <a:gd name="connsiteX159" fmla="*/ 358775 w 2316162"/>
              <a:gd name="connsiteY159" fmla="*/ 1009650 h 2359024"/>
              <a:gd name="connsiteX160" fmla="*/ 379413 w 2316162"/>
              <a:gd name="connsiteY160" fmla="*/ 1001712 h 2359024"/>
              <a:gd name="connsiteX161" fmla="*/ 396875 w 2316162"/>
              <a:gd name="connsiteY161" fmla="*/ 987425 h 2359024"/>
              <a:gd name="connsiteX162" fmla="*/ 406400 w 2316162"/>
              <a:gd name="connsiteY162" fmla="*/ 965200 h 2359024"/>
              <a:gd name="connsiteX163" fmla="*/ 409575 w 2316162"/>
              <a:gd name="connsiteY163" fmla="*/ 936625 h 2359024"/>
              <a:gd name="connsiteX164" fmla="*/ 409575 w 2316162"/>
              <a:gd name="connsiteY164" fmla="*/ 402374 h 2359024"/>
              <a:gd name="connsiteX165" fmla="*/ 412616 w 2316162"/>
              <a:gd name="connsiteY165" fmla="*/ 402374 h 2359024"/>
              <a:gd name="connsiteX166" fmla="*/ 412616 w 2316162"/>
              <a:gd name="connsiteY166" fmla="*/ 395287 h 2359024"/>
              <a:gd name="connsiteX167" fmla="*/ 969962 w 2316162"/>
              <a:gd name="connsiteY167" fmla="*/ 395287 h 2359024"/>
              <a:gd name="connsiteX168" fmla="*/ 996950 w 2316162"/>
              <a:gd name="connsiteY168" fmla="*/ 392112 h 2359024"/>
              <a:gd name="connsiteX169" fmla="*/ 1020762 w 2316162"/>
              <a:gd name="connsiteY169" fmla="*/ 382587 h 2359024"/>
              <a:gd name="connsiteX170" fmla="*/ 1036637 w 2316162"/>
              <a:gd name="connsiteY170" fmla="*/ 366712 h 2359024"/>
              <a:gd name="connsiteX171" fmla="*/ 1044575 w 2316162"/>
              <a:gd name="connsiteY171" fmla="*/ 346075 h 2359024"/>
              <a:gd name="connsiteX172" fmla="*/ 1046162 w 2316162"/>
              <a:gd name="connsiteY172" fmla="*/ 322262 h 2359024"/>
              <a:gd name="connsiteX173" fmla="*/ 1038225 w 2316162"/>
              <a:gd name="connsiteY173" fmla="*/ 295275 h 2359024"/>
              <a:gd name="connsiteX174" fmla="*/ 1036637 w 2316162"/>
              <a:gd name="connsiteY174" fmla="*/ 290512 h 2359024"/>
              <a:gd name="connsiteX175" fmla="*/ 1031875 w 2316162"/>
              <a:gd name="connsiteY175" fmla="*/ 280987 h 2359024"/>
              <a:gd name="connsiteX176" fmla="*/ 1025525 w 2316162"/>
              <a:gd name="connsiteY176" fmla="*/ 265112 h 2359024"/>
              <a:gd name="connsiteX177" fmla="*/ 1016000 w 2316162"/>
              <a:gd name="connsiteY177" fmla="*/ 244475 h 2359024"/>
              <a:gd name="connsiteX178" fmla="*/ 1008062 w 2316162"/>
              <a:gd name="connsiteY178" fmla="*/ 222250 h 2359024"/>
              <a:gd name="connsiteX179" fmla="*/ 1001712 w 2316162"/>
              <a:gd name="connsiteY179" fmla="*/ 200025 h 2359024"/>
              <a:gd name="connsiteX180" fmla="*/ 996950 w 2316162"/>
              <a:gd name="connsiteY180" fmla="*/ 177800 h 2359024"/>
              <a:gd name="connsiteX181" fmla="*/ 995362 w 2316162"/>
              <a:gd name="connsiteY181" fmla="*/ 158750 h 2359024"/>
              <a:gd name="connsiteX182" fmla="*/ 1000125 w 2316162"/>
              <a:gd name="connsiteY182" fmla="*/ 122237 h 2359024"/>
              <a:gd name="connsiteX183" fmla="*/ 1011237 w 2316162"/>
              <a:gd name="connsiteY183" fmla="*/ 88900 h 2359024"/>
              <a:gd name="connsiteX184" fmla="*/ 1031875 w 2316162"/>
              <a:gd name="connsiteY184" fmla="*/ 60325 h 2359024"/>
              <a:gd name="connsiteX185" fmla="*/ 1057275 w 2316162"/>
              <a:gd name="connsiteY185" fmla="*/ 34925 h 2359024"/>
              <a:gd name="connsiteX186" fmla="*/ 1087437 w 2316162"/>
              <a:gd name="connsiteY186" fmla="*/ 15875 h 2359024"/>
              <a:gd name="connsiteX187" fmla="*/ 1122362 w 2316162"/>
              <a:gd name="connsiteY187" fmla="*/ 4762 h 2359024"/>
              <a:gd name="connsiteX188" fmla="*/ 1160462 w 2316162"/>
              <a:gd name="connsiteY188" fmla="*/ 0 h 2359024"/>
              <a:gd name="connsiteX0" fmla="*/ 1160462 w 2316162"/>
              <a:gd name="connsiteY0" fmla="*/ 0 h 2259012"/>
              <a:gd name="connsiteX1" fmla="*/ 1198562 w 2316162"/>
              <a:gd name="connsiteY1" fmla="*/ 4762 h 2259012"/>
              <a:gd name="connsiteX2" fmla="*/ 1231900 w 2316162"/>
              <a:gd name="connsiteY2" fmla="*/ 15875 h 2259012"/>
              <a:gd name="connsiteX3" fmla="*/ 1262062 w 2316162"/>
              <a:gd name="connsiteY3" fmla="*/ 34925 h 2259012"/>
              <a:gd name="connsiteX4" fmla="*/ 1289050 w 2316162"/>
              <a:gd name="connsiteY4" fmla="*/ 60325 h 2259012"/>
              <a:gd name="connsiteX5" fmla="*/ 1308100 w 2316162"/>
              <a:gd name="connsiteY5" fmla="*/ 88900 h 2259012"/>
              <a:gd name="connsiteX6" fmla="*/ 1320800 w 2316162"/>
              <a:gd name="connsiteY6" fmla="*/ 122237 h 2259012"/>
              <a:gd name="connsiteX7" fmla="*/ 1323975 w 2316162"/>
              <a:gd name="connsiteY7" fmla="*/ 158750 h 2259012"/>
              <a:gd name="connsiteX8" fmla="*/ 1322387 w 2316162"/>
              <a:gd name="connsiteY8" fmla="*/ 177800 h 2259012"/>
              <a:gd name="connsiteX9" fmla="*/ 1317625 w 2316162"/>
              <a:gd name="connsiteY9" fmla="*/ 200025 h 2259012"/>
              <a:gd name="connsiteX10" fmla="*/ 1311275 w 2316162"/>
              <a:gd name="connsiteY10" fmla="*/ 222250 h 2259012"/>
              <a:gd name="connsiteX11" fmla="*/ 1304925 w 2316162"/>
              <a:gd name="connsiteY11" fmla="*/ 244475 h 2259012"/>
              <a:gd name="connsiteX12" fmla="*/ 1296987 w 2316162"/>
              <a:gd name="connsiteY12" fmla="*/ 265112 h 2259012"/>
              <a:gd name="connsiteX13" fmla="*/ 1290637 w 2316162"/>
              <a:gd name="connsiteY13" fmla="*/ 280987 h 2259012"/>
              <a:gd name="connsiteX14" fmla="*/ 1285875 w 2316162"/>
              <a:gd name="connsiteY14" fmla="*/ 290512 h 2259012"/>
              <a:gd name="connsiteX15" fmla="*/ 1282700 w 2316162"/>
              <a:gd name="connsiteY15" fmla="*/ 295275 h 2259012"/>
              <a:gd name="connsiteX16" fmla="*/ 1274762 w 2316162"/>
              <a:gd name="connsiteY16" fmla="*/ 322262 h 2259012"/>
              <a:gd name="connsiteX17" fmla="*/ 1274762 w 2316162"/>
              <a:gd name="connsiteY17" fmla="*/ 346075 h 2259012"/>
              <a:gd name="connsiteX18" fmla="*/ 1285875 w 2316162"/>
              <a:gd name="connsiteY18" fmla="*/ 366712 h 2259012"/>
              <a:gd name="connsiteX19" fmla="*/ 1300162 w 2316162"/>
              <a:gd name="connsiteY19" fmla="*/ 382587 h 2259012"/>
              <a:gd name="connsiteX20" fmla="*/ 1322387 w 2316162"/>
              <a:gd name="connsiteY20" fmla="*/ 392112 h 2259012"/>
              <a:gd name="connsiteX21" fmla="*/ 1350962 w 2316162"/>
              <a:gd name="connsiteY21" fmla="*/ 395287 h 2259012"/>
              <a:gd name="connsiteX22" fmla="*/ 1908175 w 2316162"/>
              <a:gd name="connsiteY22" fmla="*/ 395287 h 2259012"/>
              <a:gd name="connsiteX23" fmla="*/ 1911350 w 2316162"/>
              <a:gd name="connsiteY23" fmla="*/ 477837 h 2259012"/>
              <a:gd name="connsiteX24" fmla="*/ 1911350 w 2316162"/>
              <a:gd name="connsiteY24" fmla="*/ 485775 h 2259012"/>
              <a:gd name="connsiteX25" fmla="*/ 1911350 w 2316162"/>
              <a:gd name="connsiteY25" fmla="*/ 496887 h 2259012"/>
              <a:gd name="connsiteX26" fmla="*/ 1911350 w 2316162"/>
              <a:gd name="connsiteY26" fmla="*/ 506412 h 2259012"/>
              <a:gd name="connsiteX27" fmla="*/ 1908175 w 2316162"/>
              <a:gd name="connsiteY27" fmla="*/ 936625 h 2259012"/>
              <a:gd name="connsiteX28" fmla="*/ 1909762 w 2316162"/>
              <a:gd name="connsiteY28" fmla="*/ 962025 h 2259012"/>
              <a:gd name="connsiteX29" fmla="*/ 1917700 w 2316162"/>
              <a:gd name="connsiteY29" fmla="*/ 981075 h 2259012"/>
              <a:gd name="connsiteX30" fmla="*/ 1930400 w 2316162"/>
              <a:gd name="connsiteY30" fmla="*/ 995362 h 2259012"/>
              <a:gd name="connsiteX31" fmla="*/ 1946275 w 2316162"/>
              <a:gd name="connsiteY31" fmla="*/ 1006475 h 2259012"/>
              <a:gd name="connsiteX32" fmla="*/ 1965325 w 2316162"/>
              <a:gd name="connsiteY32" fmla="*/ 1011237 h 2259012"/>
              <a:gd name="connsiteX33" fmla="*/ 1985962 w 2316162"/>
              <a:gd name="connsiteY33" fmla="*/ 1009650 h 2259012"/>
              <a:gd name="connsiteX34" fmla="*/ 2011362 w 2316162"/>
              <a:gd name="connsiteY34" fmla="*/ 1003300 h 2259012"/>
              <a:gd name="connsiteX35" fmla="*/ 2016125 w 2316162"/>
              <a:gd name="connsiteY35" fmla="*/ 1001712 h 2259012"/>
              <a:gd name="connsiteX36" fmla="*/ 2027237 w 2316162"/>
              <a:gd name="connsiteY36" fmla="*/ 996950 h 2259012"/>
              <a:gd name="connsiteX37" fmla="*/ 2043112 w 2316162"/>
              <a:gd name="connsiteY37" fmla="*/ 990600 h 2259012"/>
              <a:gd name="connsiteX38" fmla="*/ 2063750 w 2316162"/>
              <a:gd name="connsiteY38" fmla="*/ 982662 h 2259012"/>
              <a:gd name="connsiteX39" fmla="*/ 2087562 w 2316162"/>
              <a:gd name="connsiteY39" fmla="*/ 976312 h 2259012"/>
              <a:gd name="connsiteX40" fmla="*/ 2109787 w 2316162"/>
              <a:gd name="connsiteY40" fmla="*/ 969962 h 2259012"/>
              <a:gd name="connsiteX41" fmla="*/ 2132012 w 2316162"/>
              <a:gd name="connsiteY41" fmla="*/ 965200 h 2259012"/>
              <a:gd name="connsiteX42" fmla="*/ 2151062 w 2316162"/>
              <a:gd name="connsiteY42" fmla="*/ 963612 h 2259012"/>
              <a:gd name="connsiteX43" fmla="*/ 2190750 w 2316162"/>
              <a:gd name="connsiteY43" fmla="*/ 968375 h 2259012"/>
              <a:gd name="connsiteX44" fmla="*/ 2224087 w 2316162"/>
              <a:gd name="connsiteY44" fmla="*/ 979487 h 2259012"/>
              <a:gd name="connsiteX45" fmla="*/ 2254250 w 2316162"/>
              <a:gd name="connsiteY45" fmla="*/ 998537 h 2259012"/>
              <a:gd name="connsiteX46" fmla="*/ 2281237 w 2316162"/>
              <a:gd name="connsiteY46" fmla="*/ 1022350 h 2259012"/>
              <a:gd name="connsiteX47" fmla="*/ 2298700 w 2316162"/>
              <a:gd name="connsiteY47" fmla="*/ 1052512 h 2259012"/>
              <a:gd name="connsiteX48" fmla="*/ 2311400 w 2316162"/>
              <a:gd name="connsiteY48" fmla="*/ 1085850 h 2259012"/>
              <a:gd name="connsiteX49" fmla="*/ 2316162 w 2316162"/>
              <a:gd name="connsiteY49" fmla="*/ 1120775 h 2259012"/>
              <a:gd name="connsiteX50" fmla="*/ 2311400 w 2316162"/>
              <a:gd name="connsiteY50" fmla="*/ 1158875 h 2259012"/>
              <a:gd name="connsiteX51" fmla="*/ 2298700 w 2316162"/>
              <a:gd name="connsiteY51" fmla="*/ 1192212 h 2259012"/>
              <a:gd name="connsiteX52" fmla="*/ 2281237 w 2316162"/>
              <a:gd name="connsiteY52" fmla="*/ 1220787 h 2259012"/>
              <a:gd name="connsiteX53" fmla="*/ 2254250 w 2316162"/>
              <a:gd name="connsiteY53" fmla="*/ 1246187 h 2259012"/>
              <a:gd name="connsiteX54" fmla="*/ 2224087 w 2316162"/>
              <a:gd name="connsiteY54" fmla="*/ 1265237 h 2259012"/>
              <a:gd name="connsiteX55" fmla="*/ 2190750 w 2316162"/>
              <a:gd name="connsiteY55" fmla="*/ 1276350 h 2259012"/>
              <a:gd name="connsiteX56" fmla="*/ 2151062 w 2316162"/>
              <a:gd name="connsiteY56" fmla="*/ 1281112 h 2259012"/>
              <a:gd name="connsiteX57" fmla="*/ 2132012 w 2316162"/>
              <a:gd name="connsiteY57" fmla="*/ 1279525 h 2259012"/>
              <a:gd name="connsiteX58" fmla="*/ 2109787 w 2316162"/>
              <a:gd name="connsiteY58" fmla="*/ 1274762 h 2259012"/>
              <a:gd name="connsiteX59" fmla="*/ 2087562 w 2316162"/>
              <a:gd name="connsiteY59" fmla="*/ 1268412 h 2259012"/>
              <a:gd name="connsiteX60" fmla="*/ 2063750 w 2316162"/>
              <a:gd name="connsiteY60" fmla="*/ 1260475 h 2259012"/>
              <a:gd name="connsiteX61" fmla="*/ 2043112 w 2316162"/>
              <a:gd name="connsiteY61" fmla="*/ 1254125 h 2259012"/>
              <a:gd name="connsiteX62" fmla="*/ 2027237 w 2316162"/>
              <a:gd name="connsiteY62" fmla="*/ 1247775 h 2259012"/>
              <a:gd name="connsiteX63" fmla="*/ 2016125 w 2316162"/>
              <a:gd name="connsiteY63" fmla="*/ 1243012 h 2259012"/>
              <a:gd name="connsiteX64" fmla="*/ 2011362 w 2316162"/>
              <a:gd name="connsiteY64" fmla="*/ 1241425 h 2259012"/>
              <a:gd name="connsiteX65" fmla="*/ 1985962 w 2316162"/>
              <a:gd name="connsiteY65" fmla="*/ 1235075 h 2259012"/>
              <a:gd name="connsiteX66" fmla="*/ 1965325 w 2316162"/>
              <a:gd name="connsiteY66" fmla="*/ 1233487 h 2259012"/>
              <a:gd name="connsiteX67" fmla="*/ 1946275 w 2316162"/>
              <a:gd name="connsiteY67" fmla="*/ 1238250 h 2259012"/>
              <a:gd name="connsiteX68" fmla="*/ 1930400 w 2316162"/>
              <a:gd name="connsiteY68" fmla="*/ 1247775 h 2259012"/>
              <a:gd name="connsiteX69" fmla="*/ 1917700 w 2316162"/>
              <a:gd name="connsiteY69" fmla="*/ 1263650 h 2259012"/>
              <a:gd name="connsiteX70" fmla="*/ 1909762 w 2316162"/>
              <a:gd name="connsiteY70" fmla="*/ 1282700 h 2259012"/>
              <a:gd name="connsiteX71" fmla="*/ 1908175 w 2316162"/>
              <a:gd name="connsiteY71" fmla="*/ 1306512 h 2259012"/>
              <a:gd name="connsiteX72" fmla="*/ 1909203 w 2316162"/>
              <a:gd name="connsiteY72" fmla="*/ 1861565 h 2259012"/>
              <a:gd name="connsiteX73" fmla="*/ 1358900 w 2316162"/>
              <a:gd name="connsiteY73" fmla="*/ 1862137 h 2259012"/>
              <a:gd name="connsiteX74" fmla="*/ 1331912 w 2316162"/>
              <a:gd name="connsiteY74" fmla="*/ 1866900 h 2259012"/>
              <a:gd name="connsiteX75" fmla="*/ 1309687 w 2316162"/>
              <a:gd name="connsiteY75" fmla="*/ 1878012 h 2259012"/>
              <a:gd name="connsiteX76" fmla="*/ 1293812 w 2316162"/>
              <a:gd name="connsiteY76" fmla="*/ 1892300 h 2259012"/>
              <a:gd name="connsiteX77" fmla="*/ 1285875 w 2316162"/>
              <a:gd name="connsiteY77" fmla="*/ 1912937 h 2259012"/>
              <a:gd name="connsiteX78" fmla="*/ 1282700 w 2316162"/>
              <a:gd name="connsiteY78" fmla="*/ 1936750 h 2259012"/>
              <a:gd name="connsiteX79" fmla="*/ 1292225 w 2316162"/>
              <a:gd name="connsiteY79" fmla="*/ 1963737 h 2259012"/>
              <a:gd name="connsiteX80" fmla="*/ 1293812 w 2316162"/>
              <a:gd name="connsiteY80" fmla="*/ 1968500 h 2259012"/>
              <a:gd name="connsiteX81" fmla="*/ 1298575 w 2316162"/>
              <a:gd name="connsiteY81" fmla="*/ 1978025 h 2259012"/>
              <a:gd name="connsiteX82" fmla="*/ 1304925 w 2316162"/>
              <a:gd name="connsiteY82" fmla="*/ 1993900 h 2259012"/>
              <a:gd name="connsiteX83" fmla="*/ 1312862 w 2316162"/>
              <a:gd name="connsiteY83" fmla="*/ 2014537 h 2259012"/>
              <a:gd name="connsiteX84" fmla="*/ 1320800 w 2316162"/>
              <a:gd name="connsiteY84" fmla="*/ 2035175 h 2259012"/>
              <a:gd name="connsiteX85" fmla="*/ 1327150 w 2316162"/>
              <a:gd name="connsiteY85" fmla="*/ 2058987 h 2259012"/>
              <a:gd name="connsiteX86" fmla="*/ 1331912 w 2316162"/>
              <a:gd name="connsiteY86" fmla="*/ 2081212 h 2259012"/>
              <a:gd name="connsiteX87" fmla="*/ 1333500 w 2316162"/>
              <a:gd name="connsiteY87" fmla="*/ 2098675 h 2259012"/>
              <a:gd name="connsiteX88" fmla="*/ 1328737 w 2316162"/>
              <a:gd name="connsiteY88" fmla="*/ 2136775 h 2259012"/>
              <a:gd name="connsiteX89" fmla="*/ 1316037 w 2316162"/>
              <a:gd name="connsiteY89" fmla="*/ 2170112 h 2259012"/>
              <a:gd name="connsiteX90" fmla="*/ 1298575 w 2316162"/>
              <a:gd name="connsiteY90" fmla="*/ 2198687 h 2259012"/>
              <a:gd name="connsiteX91" fmla="*/ 1271587 w 2316162"/>
              <a:gd name="connsiteY91" fmla="*/ 2222500 h 2259012"/>
              <a:gd name="connsiteX92" fmla="*/ 1241425 w 2316162"/>
              <a:gd name="connsiteY92" fmla="*/ 2243137 h 2259012"/>
              <a:gd name="connsiteX93" fmla="*/ 1208087 w 2316162"/>
              <a:gd name="connsiteY93" fmla="*/ 2254250 h 2259012"/>
              <a:gd name="connsiteX94" fmla="*/ 1168400 w 2316162"/>
              <a:gd name="connsiteY94" fmla="*/ 2259012 h 2259012"/>
              <a:gd name="connsiteX95" fmla="*/ 1131887 w 2316162"/>
              <a:gd name="connsiteY95" fmla="*/ 2254250 h 2259012"/>
              <a:gd name="connsiteX96" fmla="*/ 1096962 w 2316162"/>
              <a:gd name="connsiteY96" fmla="*/ 2243137 h 2259012"/>
              <a:gd name="connsiteX97" fmla="*/ 1066800 w 2316162"/>
              <a:gd name="connsiteY97" fmla="*/ 2222500 h 2259012"/>
              <a:gd name="connsiteX98" fmla="*/ 1041400 w 2316162"/>
              <a:gd name="connsiteY98" fmla="*/ 2198687 h 2259012"/>
              <a:gd name="connsiteX99" fmla="*/ 1022350 w 2316162"/>
              <a:gd name="connsiteY99" fmla="*/ 2170112 h 2259012"/>
              <a:gd name="connsiteX100" fmla="*/ 1009650 w 2316162"/>
              <a:gd name="connsiteY100" fmla="*/ 2136775 h 2259012"/>
              <a:gd name="connsiteX101" fmla="*/ 1004887 w 2316162"/>
              <a:gd name="connsiteY101" fmla="*/ 2098675 h 2259012"/>
              <a:gd name="connsiteX102" fmla="*/ 1006475 w 2316162"/>
              <a:gd name="connsiteY102" fmla="*/ 2081212 h 2259012"/>
              <a:gd name="connsiteX103" fmla="*/ 1011237 w 2316162"/>
              <a:gd name="connsiteY103" fmla="*/ 2058987 h 2259012"/>
              <a:gd name="connsiteX104" fmla="*/ 1019175 w 2316162"/>
              <a:gd name="connsiteY104" fmla="*/ 2035175 h 2259012"/>
              <a:gd name="connsiteX105" fmla="*/ 1027112 w 2316162"/>
              <a:gd name="connsiteY105" fmla="*/ 2014537 h 2259012"/>
              <a:gd name="connsiteX106" fmla="*/ 1033462 w 2316162"/>
              <a:gd name="connsiteY106" fmla="*/ 1993900 h 2259012"/>
              <a:gd name="connsiteX107" fmla="*/ 1039812 w 2316162"/>
              <a:gd name="connsiteY107" fmla="*/ 1978025 h 2259012"/>
              <a:gd name="connsiteX108" fmla="*/ 1044575 w 2316162"/>
              <a:gd name="connsiteY108" fmla="*/ 1968500 h 2259012"/>
              <a:gd name="connsiteX109" fmla="*/ 1046162 w 2316162"/>
              <a:gd name="connsiteY109" fmla="*/ 1963737 h 2259012"/>
              <a:gd name="connsiteX110" fmla="*/ 1054100 w 2316162"/>
              <a:gd name="connsiteY110" fmla="*/ 1936750 h 2259012"/>
              <a:gd name="connsiteX111" fmla="*/ 1054100 w 2316162"/>
              <a:gd name="connsiteY111" fmla="*/ 1912937 h 2259012"/>
              <a:gd name="connsiteX112" fmla="*/ 1046162 w 2316162"/>
              <a:gd name="connsiteY112" fmla="*/ 1892300 h 2259012"/>
              <a:gd name="connsiteX113" fmla="*/ 1030287 w 2316162"/>
              <a:gd name="connsiteY113" fmla="*/ 1878012 h 2259012"/>
              <a:gd name="connsiteX114" fmla="*/ 1006475 w 2316162"/>
              <a:gd name="connsiteY114" fmla="*/ 1866900 h 2259012"/>
              <a:gd name="connsiteX115" fmla="*/ 979487 w 2316162"/>
              <a:gd name="connsiteY115" fmla="*/ 1862137 h 2259012"/>
              <a:gd name="connsiteX116" fmla="*/ 420687 w 2316162"/>
              <a:gd name="connsiteY116" fmla="*/ 1862137 h 2259012"/>
              <a:gd name="connsiteX117" fmla="*/ 411984 w 2316162"/>
              <a:gd name="connsiteY117" fmla="*/ 1368423 h 2259012"/>
              <a:gd name="connsiteX118" fmla="*/ 409575 w 2316162"/>
              <a:gd name="connsiteY118" fmla="*/ 1368423 h 2259012"/>
              <a:gd name="connsiteX119" fmla="*/ 409575 w 2316162"/>
              <a:gd name="connsiteY119" fmla="*/ 1306513 h 2259012"/>
              <a:gd name="connsiteX120" fmla="*/ 406400 w 2316162"/>
              <a:gd name="connsiteY120" fmla="*/ 1284288 h 2259012"/>
              <a:gd name="connsiteX121" fmla="*/ 398463 w 2316162"/>
              <a:gd name="connsiteY121" fmla="*/ 1266825 h 2259012"/>
              <a:gd name="connsiteX122" fmla="*/ 382588 w 2316162"/>
              <a:gd name="connsiteY122" fmla="*/ 1254125 h 2259012"/>
              <a:gd name="connsiteX123" fmla="*/ 365125 w 2316162"/>
              <a:gd name="connsiteY123" fmla="*/ 1247775 h 2259012"/>
              <a:gd name="connsiteX124" fmla="*/ 344488 w 2316162"/>
              <a:gd name="connsiteY124" fmla="*/ 1246188 h 2259012"/>
              <a:gd name="connsiteX125" fmla="*/ 320675 w 2316162"/>
              <a:gd name="connsiteY125" fmla="*/ 1249363 h 2259012"/>
              <a:gd name="connsiteX126" fmla="*/ 295275 w 2316162"/>
              <a:gd name="connsiteY126" fmla="*/ 1257300 h 2259012"/>
              <a:gd name="connsiteX127" fmla="*/ 292100 w 2316162"/>
              <a:gd name="connsiteY127" fmla="*/ 1258888 h 2259012"/>
              <a:gd name="connsiteX128" fmla="*/ 282575 w 2316162"/>
              <a:gd name="connsiteY128" fmla="*/ 1262063 h 2259012"/>
              <a:gd name="connsiteX129" fmla="*/ 266700 w 2316162"/>
              <a:gd name="connsiteY129" fmla="*/ 1265238 h 2259012"/>
              <a:gd name="connsiteX130" fmla="*/ 249238 w 2316162"/>
              <a:gd name="connsiteY130" fmla="*/ 1270000 h 2259012"/>
              <a:gd name="connsiteX131" fmla="*/ 227013 w 2316162"/>
              <a:gd name="connsiteY131" fmla="*/ 1273175 h 2259012"/>
              <a:gd name="connsiteX132" fmla="*/ 204788 w 2316162"/>
              <a:gd name="connsiteY132" fmla="*/ 1277938 h 2259012"/>
              <a:gd name="connsiteX133" fmla="*/ 184150 w 2316162"/>
              <a:gd name="connsiteY133" fmla="*/ 1279525 h 2259012"/>
              <a:gd name="connsiteX134" fmla="*/ 165100 w 2316162"/>
              <a:gd name="connsiteY134" fmla="*/ 1281113 h 2259012"/>
              <a:gd name="connsiteX135" fmla="*/ 127000 w 2316162"/>
              <a:gd name="connsiteY135" fmla="*/ 1276350 h 2259012"/>
              <a:gd name="connsiteX136" fmla="*/ 92075 w 2316162"/>
              <a:gd name="connsiteY136" fmla="*/ 1265238 h 2259012"/>
              <a:gd name="connsiteX137" fmla="*/ 61913 w 2316162"/>
              <a:gd name="connsiteY137" fmla="*/ 1246188 h 2259012"/>
              <a:gd name="connsiteX138" fmla="*/ 36513 w 2316162"/>
              <a:gd name="connsiteY138" fmla="*/ 1220788 h 2259012"/>
              <a:gd name="connsiteX139" fmla="*/ 17463 w 2316162"/>
              <a:gd name="connsiteY139" fmla="*/ 1192213 h 2259012"/>
              <a:gd name="connsiteX140" fmla="*/ 4763 w 2316162"/>
              <a:gd name="connsiteY140" fmla="*/ 1158875 h 2259012"/>
              <a:gd name="connsiteX141" fmla="*/ 0 w 2316162"/>
              <a:gd name="connsiteY141" fmla="*/ 1122362 h 2259012"/>
              <a:gd name="connsiteX142" fmla="*/ 4763 w 2316162"/>
              <a:gd name="connsiteY142" fmla="*/ 1085850 h 2259012"/>
              <a:gd name="connsiteX143" fmla="*/ 17463 w 2316162"/>
              <a:gd name="connsiteY143" fmla="*/ 1052512 h 2259012"/>
              <a:gd name="connsiteX144" fmla="*/ 36513 w 2316162"/>
              <a:gd name="connsiteY144" fmla="*/ 1022350 h 2259012"/>
              <a:gd name="connsiteX145" fmla="*/ 61913 w 2316162"/>
              <a:gd name="connsiteY145" fmla="*/ 998537 h 2259012"/>
              <a:gd name="connsiteX146" fmla="*/ 92075 w 2316162"/>
              <a:gd name="connsiteY146" fmla="*/ 979487 h 2259012"/>
              <a:gd name="connsiteX147" fmla="*/ 127000 w 2316162"/>
              <a:gd name="connsiteY147" fmla="*/ 968375 h 2259012"/>
              <a:gd name="connsiteX148" fmla="*/ 165100 w 2316162"/>
              <a:gd name="connsiteY148" fmla="*/ 963612 h 2259012"/>
              <a:gd name="connsiteX149" fmla="*/ 184150 w 2316162"/>
              <a:gd name="connsiteY149" fmla="*/ 965200 h 2259012"/>
              <a:gd name="connsiteX150" fmla="*/ 206375 w 2316162"/>
              <a:gd name="connsiteY150" fmla="*/ 969962 h 2259012"/>
              <a:gd name="connsiteX151" fmla="*/ 230188 w 2316162"/>
              <a:gd name="connsiteY151" fmla="*/ 976312 h 2259012"/>
              <a:gd name="connsiteX152" fmla="*/ 252413 w 2316162"/>
              <a:gd name="connsiteY152" fmla="*/ 984250 h 2259012"/>
              <a:gd name="connsiteX153" fmla="*/ 273050 w 2316162"/>
              <a:gd name="connsiteY153" fmla="*/ 990600 h 2259012"/>
              <a:gd name="connsiteX154" fmla="*/ 290513 w 2316162"/>
              <a:gd name="connsiteY154" fmla="*/ 996950 h 2259012"/>
              <a:gd name="connsiteX155" fmla="*/ 301625 w 2316162"/>
              <a:gd name="connsiteY155" fmla="*/ 1001712 h 2259012"/>
              <a:gd name="connsiteX156" fmla="*/ 304800 w 2316162"/>
              <a:gd name="connsiteY156" fmla="*/ 1003300 h 2259012"/>
              <a:gd name="connsiteX157" fmla="*/ 333375 w 2316162"/>
              <a:gd name="connsiteY157" fmla="*/ 1011237 h 2259012"/>
              <a:gd name="connsiteX158" fmla="*/ 358775 w 2316162"/>
              <a:gd name="connsiteY158" fmla="*/ 1009650 h 2259012"/>
              <a:gd name="connsiteX159" fmla="*/ 379413 w 2316162"/>
              <a:gd name="connsiteY159" fmla="*/ 1001712 h 2259012"/>
              <a:gd name="connsiteX160" fmla="*/ 396875 w 2316162"/>
              <a:gd name="connsiteY160" fmla="*/ 987425 h 2259012"/>
              <a:gd name="connsiteX161" fmla="*/ 406400 w 2316162"/>
              <a:gd name="connsiteY161" fmla="*/ 965200 h 2259012"/>
              <a:gd name="connsiteX162" fmla="*/ 409575 w 2316162"/>
              <a:gd name="connsiteY162" fmla="*/ 936625 h 2259012"/>
              <a:gd name="connsiteX163" fmla="*/ 409575 w 2316162"/>
              <a:gd name="connsiteY163" fmla="*/ 402374 h 2259012"/>
              <a:gd name="connsiteX164" fmla="*/ 412616 w 2316162"/>
              <a:gd name="connsiteY164" fmla="*/ 402374 h 2259012"/>
              <a:gd name="connsiteX165" fmla="*/ 412616 w 2316162"/>
              <a:gd name="connsiteY165" fmla="*/ 395287 h 2259012"/>
              <a:gd name="connsiteX166" fmla="*/ 969962 w 2316162"/>
              <a:gd name="connsiteY166" fmla="*/ 395287 h 2259012"/>
              <a:gd name="connsiteX167" fmla="*/ 996950 w 2316162"/>
              <a:gd name="connsiteY167" fmla="*/ 392112 h 2259012"/>
              <a:gd name="connsiteX168" fmla="*/ 1020762 w 2316162"/>
              <a:gd name="connsiteY168" fmla="*/ 382587 h 2259012"/>
              <a:gd name="connsiteX169" fmla="*/ 1036637 w 2316162"/>
              <a:gd name="connsiteY169" fmla="*/ 366712 h 2259012"/>
              <a:gd name="connsiteX170" fmla="*/ 1044575 w 2316162"/>
              <a:gd name="connsiteY170" fmla="*/ 346075 h 2259012"/>
              <a:gd name="connsiteX171" fmla="*/ 1046162 w 2316162"/>
              <a:gd name="connsiteY171" fmla="*/ 322262 h 2259012"/>
              <a:gd name="connsiteX172" fmla="*/ 1038225 w 2316162"/>
              <a:gd name="connsiteY172" fmla="*/ 295275 h 2259012"/>
              <a:gd name="connsiteX173" fmla="*/ 1036637 w 2316162"/>
              <a:gd name="connsiteY173" fmla="*/ 290512 h 2259012"/>
              <a:gd name="connsiteX174" fmla="*/ 1031875 w 2316162"/>
              <a:gd name="connsiteY174" fmla="*/ 280987 h 2259012"/>
              <a:gd name="connsiteX175" fmla="*/ 1025525 w 2316162"/>
              <a:gd name="connsiteY175" fmla="*/ 265112 h 2259012"/>
              <a:gd name="connsiteX176" fmla="*/ 1016000 w 2316162"/>
              <a:gd name="connsiteY176" fmla="*/ 244475 h 2259012"/>
              <a:gd name="connsiteX177" fmla="*/ 1008062 w 2316162"/>
              <a:gd name="connsiteY177" fmla="*/ 222250 h 2259012"/>
              <a:gd name="connsiteX178" fmla="*/ 1001712 w 2316162"/>
              <a:gd name="connsiteY178" fmla="*/ 200025 h 2259012"/>
              <a:gd name="connsiteX179" fmla="*/ 996950 w 2316162"/>
              <a:gd name="connsiteY179" fmla="*/ 177800 h 2259012"/>
              <a:gd name="connsiteX180" fmla="*/ 995362 w 2316162"/>
              <a:gd name="connsiteY180" fmla="*/ 158750 h 2259012"/>
              <a:gd name="connsiteX181" fmla="*/ 1000125 w 2316162"/>
              <a:gd name="connsiteY181" fmla="*/ 122237 h 2259012"/>
              <a:gd name="connsiteX182" fmla="*/ 1011237 w 2316162"/>
              <a:gd name="connsiteY182" fmla="*/ 88900 h 2259012"/>
              <a:gd name="connsiteX183" fmla="*/ 1031875 w 2316162"/>
              <a:gd name="connsiteY183" fmla="*/ 60325 h 2259012"/>
              <a:gd name="connsiteX184" fmla="*/ 1057275 w 2316162"/>
              <a:gd name="connsiteY184" fmla="*/ 34925 h 2259012"/>
              <a:gd name="connsiteX185" fmla="*/ 1087437 w 2316162"/>
              <a:gd name="connsiteY185" fmla="*/ 15875 h 2259012"/>
              <a:gd name="connsiteX186" fmla="*/ 1122362 w 2316162"/>
              <a:gd name="connsiteY186" fmla="*/ 4762 h 2259012"/>
              <a:gd name="connsiteX187" fmla="*/ 1160462 w 2316162"/>
              <a:gd name="connsiteY187" fmla="*/ 0 h 2259012"/>
              <a:gd name="connsiteX0" fmla="*/ 1160462 w 2316162"/>
              <a:gd name="connsiteY0" fmla="*/ 0 h 2259012"/>
              <a:gd name="connsiteX1" fmla="*/ 1198562 w 2316162"/>
              <a:gd name="connsiteY1" fmla="*/ 4762 h 2259012"/>
              <a:gd name="connsiteX2" fmla="*/ 1231900 w 2316162"/>
              <a:gd name="connsiteY2" fmla="*/ 15875 h 2259012"/>
              <a:gd name="connsiteX3" fmla="*/ 1262062 w 2316162"/>
              <a:gd name="connsiteY3" fmla="*/ 34925 h 2259012"/>
              <a:gd name="connsiteX4" fmla="*/ 1289050 w 2316162"/>
              <a:gd name="connsiteY4" fmla="*/ 60325 h 2259012"/>
              <a:gd name="connsiteX5" fmla="*/ 1308100 w 2316162"/>
              <a:gd name="connsiteY5" fmla="*/ 88900 h 2259012"/>
              <a:gd name="connsiteX6" fmla="*/ 1320800 w 2316162"/>
              <a:gd name="connsiteY6" fmla="*/ 122237 h 2259012"/>
              <a:gd name="connsiteX7" fmla="*/ 1323975 w 2316162"/>
              <a:gd name="connsiteY7" fmla="*/ 158750 h 2259012"/>
              <a:gd name="connsiteX8" fmla="*/ 1322387 w 2316162"/>
              <a:gd name="connsiteY8" fmla="*/ 177800 h 2259012"/>
              <a:gd name="connsiteX9" fmla="*/ 1317625 w 2316162"/>
              <a:gd name="connsiteY9" fmla="*/ 200025 h 2259012"/>
              <a:gd name="connsiteX10" fmla="*/ 1311275 w 2316162"/>
              <a:gd name="connsiteY10" fmla="*/ 222250 h 2259012"/>
              <a:gd name="connsiteX11" fmla="*/ 1304925 w 2316162"/>
              <a:gd name="connsiteY11" fmla="*/ 244475 h 2259012"/>
              <a:gd name="connsiteX12" fmla="*/ 1296987 w 2316162"/>
              <a:gd name="connsiteY12" fmla="*/ 265112 h 2259012"/>
              <a:gd name="connsiteX13" fmla="*/ 1290637 w 2316162"/>
              <a:gd name="connsiteY13" fmla="*/ 280987 h 2259012"/>
              <a:gd name="connsiteX14" fmla="*/ 1285875 w 2316162"/>
              <a:gd name="connsiteY14" fmla="*/ 290512 h 2259012"/>
              <a:gd name="connsiteX15" fmla="*/ 1282700 w 2316162"/>
              <a:gd name="connsiteY15" fmla="*/ 295275 h 2259012"/>
              <a:gd name="connsiteX16" fmla="*/ 1274762 w 2316162"/>
              <a:gd name="connsiteY16" fmla="*/ 322262 h 2259012"/>
              <a:gd name="connsiteX17" fmla="*/ 1274762 w 2316162"/>
              <a:gd name="connsiteY17" fmla="*/ 346075 h 2259012"/>
              <a:gd name="connsiteX18" fmla="*/ 1285875 w 2316162"/>
              <a:gd name="connsiteY18" fmla="*/ 366712 h 2259012"/>
              <a:gd name="connsiteX19" fmla="*/ 1300162 w 2316162"/>
              <a:gd name="connsiteY19" fmla="*/ 382587 h 2259012"/>
              <a:gd name="connsiteX20" fmla="*/ 1322387 w 2316162"/>
              <a:gd name="connsiteY20" fmla="*/ 392112 h 2259012"/>
              <a:gd name="connsiteX21" fmla="*/ 1350962 w 2316162"/>
              <a:gd name="connsiteY21" fmla="*/ 395287 h 2259012"/>
              <a:gd name="connsiteX22" fmla="*/ 1908175 w 2316162"/>
              <a:gd name="connsiteY22" fmla="*/ 395287 h 2259012"/>
              <a:gd name="connsiteX23" fmla="*/ 1911350 w 2316162"/>
              <a:gd name="connsiteY23" fmla="*/ 477837 h 2259012"/>
              <a:gd name="connsiteX24" fmla="*/ 1911350 w 2316162"/>
              <a:gd name="connsiteY24" fmla="*/ 485775 h 2259012"/>
              <a:gd name="connsiteX25" fmla="*/ 1911350 w 2316162"/>
              <a:gd name="connsiteY25" fmla="*/ 496887 h 2259012"/>
              <a:gd name="connsiteX26" fmla="*/ 1911350 w 2316162"/>
              <a:gd name="connsiteY26" fmla="*/ 506412 h 2259012"/>
              <a:gd name="connsiteX27" fmla="*/ 1908175 w 2316162"/>
              <a:gd name="connsiteY27" fmla="*/ 936625 h 2259012"/>
              <a:gd name="connsiteX28" fmla="*/ 1909762 w 2316162"/>
              <a:gd name="connsiteY28" fmla="*/ 962025 h 2259012"/>
              <a:gd name="connsiteX29" fmla="*/ 1917700 w 2316162"/>
              <a:gd name="connsiteY29" fmla="*/ 981075 h 2259012"/>
              <a:gd name="connsiteX30" fmla="*/ 1930400 w 2316162"/>
              <a:gd name="connsiteY30" fmla="*/ 995362 h 2259012"/>
              <a:gd name="connsiteX31" fmla="*/ 1946275 w 2316162"/>
              <a:gd name="connsiteY31" fmla="*/ 1006475 h 2259012"/>
              <a:gd name="connsiteX32" fmla="*/ 1965325 w 2316162"/>
              <a:gd name="connsiteY32" fmla="*/ 1011237 h 2259012"/>
              <a:gd name="connsiteX33" fmla="*/ 1985962 w 2316162"/>
              <a:gd name="connsiteY33" fmla="*/ 1009650 h 2259012"/>
              <a:gd name="connsiteX34" fmla="*/ 2011362 w 2316162"/>
              <a:gd name="connsiteY34" fmla="*/ 1003300 h 2259012"/>
              <a:gd name="connsiteX35" fmla="*/ 2016125 w 2316162"/>
              <a:gd name="connsiteY35" fmla="*/ 1001712 h 2259012"/>
              <a:gd name="connsiteX36" fmla="*/ 2027237 w 2316162"/>
              <a:gd name="connsiteY36" fmla="*/ 996950 h 2259012"/>
              <a:gd name="connsiteX37" fmla="*/ 2043112 w 2316162"/>
              <a:gd name="connsiteY37" fmla="*/ 990600 h 2259012"/>
              <a:gd name="connsiteX38" fmla="*/ 2063750 w 2316162"/>
              <a:gd name="connsiteY38" fmla="*/ 982662 h 2259012"/>
              <a:gd name="connsiteX39" fmla="*/ 2087562 w 2316162"/>
              <a:gd name="connsiteY39" fmla="*/ 976312 h 2259012"/>
              <a:gd name="connsiteX40" fmla="*/ 2109787 w 2316162"/>
              <a:gd name="connsiteY40" fmla="*/ 969962 h 2259012"/>
              <a:gd name="connsiteX41" fmla="*/ 2132012 w 2316162"/>
              <a:gd name="connsiteY41" fmla="*/ 965200 h 2259012"/>
              <a:gd name="connsiteX42" fmla="*/ 2151062 w 2316162"/>
              <a:gd name="connsiteY42" fmla="*/ 963612 h 2259012"/>
              <a:gd name="connsiteX43" fmla="*/ 2190750 w 2316162"/>
              <a:gd name="connsiteY43" fmla="*/ 968375 h 2259012"/>
              <a:gd name="connsiteX44" fmla="*/ 2224087 w 2316162"/>
              <a:gd name="connsiteY44" fmla="*/ 979487 h 2259012"/>
              <a:gd name="connsiteX45" fmla="*/ 2254250 w 2316162"/>
              <a:gd name="connsiteY45" fmla="*/ 998537 h 2259012"/>
              <a:gd name="connsiteX46" fmla="*/ 2281237 w 2316162"/>
              <a:gd name="connsiteY46" fmla="*/ 1022350 h 2259012"/>
              <a:gd name="connsiteX47" fmla="*/ 2298700 w 2316162"/>
              <a:gd name="connsiteY47" fmla="*/ 1052512 h 2259012"/>
              <a:gd name="connsiteX48" fmla="*/ 2311400 w 2316162"/>
              <a:gd name="connsiteY48" fmla="*/ 1085850 h 2259012"/>
              <a:gd name="connsiteX49" fmla="*/ 2316162 w 2316162"/>
              <a:gd name="connsiteY49" fmla="*/ 1120775 h 2259012"/>
              <a:gd name="connsiteX50" fmla="*/ 2311400 w 2316162"/>
              <a:gd name="connsiteY50" fmla="*/ 1158875 h 2259012"/>
              <a:gd name="connsiteX51" fmla="*/ 2298700 w 2316162"/>
              <a:gd name="connsiteY51" fmla="*/ 1192212 h 2259012"/>
              <a:gd name="connsiteX52" fmla="*/ 2281237 w 2316162"/>
              <a:gd name="connsiteY52" fmla="*/ 1220787 h 2259012"/>
              <a:gd name="connsiteX53" fmla="*/ 2254250 w 2316162"/>
              <a:gd name="connsiteY53" fmla="*/ 1246187 h 2259012"/>
              <a:gd name="connsiteX54" fmla="*/ 2224087 w 2316162"/>
              <a:gd name="connsiteY54" fmla="*/ 1265237 h 2259012"/>
              <a:gd name="connsiteX55" fmla="*/ 2190750 w 2316162"/>
              <a:gd name="connsiteY55" fmla="*/ 1276350 h 2259012"/>
              <a:gd name="connsiteX56" fmla="*/ 2151062 w 2316162"/>
              <a:gd name="connsiteY56" fmla="*/ 1281112 h 2259012"/>
              <a:gd name="connsiteX57" fmla="*/ 2132012 w 2316162"/>
              <a:gd name="connsiteY57" fmla="*/ 1279525 h 2259012"/>
              <a:gd name="connsiteX58" fmla="*/ 2109787 w 2316162"/>
              <a:gd name="connsiteY58" fmla="*/ 1274762 h 2259012"/>
              <a:gd name="connsiteX59" fmla="*/ 2087562 w 2316162"/>
              <a:gd name="connsiteY59" fmla="*/ 1268412 h 2259012"/>
              <a:gd name="connsiteX60" fmla="*/ 2063750 w 2316162"/>
              <a:gd name="connsiteY60" fmla="*/ 1260475 h 2259012"/>
              <a:gd name="connsiteX61" fmla="*/ 2043112 w 2316162"/>
              <a:gd name="connsiteY61" fmla="*/ 1254125 h 2259012"/>
              <a:gd name="connsiteX62" fmla="*/ 2027237 w 2316162"/>
              <a:gd name="connsiteY62" fmla="*/ 1247775 h 2259012"/>
              <a:gd name="connsiteX63" fmla="*/ 2016125 w 2316162"/>
              <a:gd name="connsiteY63" fmla="*/ 1243012 h 2259012"/>
              <a:gd name="connsiteX64" fmla="*/ 2011362 w 2316162"/>
              <a:gd name="connsiteY64" fmla="*/ 1241425 h 2259012"/>
              <a:gd name="connsiteX65" fmla="*/ 1985962 w 2316162"/>
              <a:gd name="connsiteY65" fmla="*/ 1235075 h 2259012"/>
              <a:gd name="connsiteX66" fmla="*/ 1965325 w 2316162"/>
              <a:gd name="connsiteY66" fmla="*/ 1233487 h 2259012"/>
              <a:gd name="connsiteX67" fmla="*/ 1946275 w 2316162"/>
              <a:gd name="connsiteY67" fmla="*/ 1238250 h 2259012"/>
              <a:gd name="connsiteX68" fmla="*/ 1930400 w 2316162"/>
              <a:gd name="connsiteY68" fmla="*/ 1247775 h 2259012"/>
              <a:gd name="connsiteX69" fmla="*/ 1917700 w 2316162"/>
              <a:gd name="connsiteY69" fmla="*/ 1263650 h 2259012"/>
              <a:gd name="connsiteX70" fmla="*/ 1909762 w 2316162"/>
              <a:gd name="connsiteY70" fmla="*/ 1282700 h 2259012"/>
              <a:gd name="connsiteX71" fmla="*/ 1908175 w 2316162"/>
              <a:gd name="connsiteY71" fmla="*/ 1306512 h 2259012"/>
              <a:gd name="connsiteX72" fmla="*/ 1909203 w 2316162"/>
              <a:gd name="connsiteY72" fmla="*/ 1861565 h 2259012"/>
              <a:gd name="connsiteX73" fmla="*/ 1358900 w 2316162"/>
              <a:gd name="connsiteY73" fmla="*/ 1862137 h 2259012"/>
              <a:gd name="connsiteX74" fmla="*/ 1331912 w 2316162"/>
              <a:gd name="connsiteY74" fmla="*/ 1866900 h 2259012"/>
              <a:gd name="connsiteX75" fmla="*/ 1309687 w 2316162"/>
              <a:gd name="connsiteY75" fmla="*/ 1878012 h 2259012"/>
              <a:gd name="connsiteX76" fmla="*/ 1293812 w 2316162"/>
              <a:gd name="connsiteY76" fmla="*/ 1892300 h 2259012"/>
              <a:gd name="connsiteX77" fmla="*/ 1285875 w 2316162"/>
              <a:gd name="connsiteY77" fmla="*/ 1912937 h 2259012"/>
              <a:gd name="connsiteX78" fmla="*/ 1282700 w 2316162"/>
              <a:gd name="connsiteY78" fmla="*/ 1936750 h 2259012"/>
              <a:gd name="connsiteX79" fmla="*/ 1292225 w 2316162"/>
              <a:gd name="connsiteY79" fmla="*/ 1963737 h 2259012"/>
              <a:gd name="connsiteX80" fmla="*/ 1293812 w 2316162"/>
              <a:gd name="connsiteY80" fmla="*/ 1968500 h 2259012"/>
              <a:gd name="connsiteX81" fmla="*/ 1298575 w 2316162"/>
              <a:gd name="connsiteY81" fmla="*/ 1978025 h 2259012"/>
              <a:gd name="connsiteX82" fmla="*/ 1304925 w 2316162"/>
              <a:gd name="connsiteY82" fmla="*/ 1993900 h 2259012"/>
              <a:gd name="connsiteX83" fmla="*/ 1312862 w 2316162"/>
              <a:gd name="connsiteY83" fmla="*/ 2014537 h 2259012"/>
              <a:gd name="connsiteX84" fmla="*/ 1320800 w 2316162"/>
              <a:gd name="connsiteY84" fmla="*/ 2035175 h 2259012"/>
              <a:gd name="connsiteX85" fmla="*/ 1327150 w 2316162"/>
              <a:gd name="connsiteY85" fmla="*/ 2058987 h 2259012"/>
              <a:gd name="connsiteX86" fmla="*/ 1331912 w 2316162"/>
              <a:gd name="connsiteY86" fmla="*/ 2081212 h 2259012"/>
              <a:gd name="connsiteX87" fmla="*/ 1333500 w 2316162"/>
              <a:gd name="connsiteY87" fmla="*/ 2098675 h 2259012"/>
              <a:gd name="connsiteX88" fmla="*/ 1328737 w 2316162"/>
              <a:gd name="connsiteY88" fmla="*/ 2136775 h 2259012"/>
              <a:gd name="connsiteX89" fmla="*/ 1316037 w 2316162"/>
              <a:gd name="connsiteY89" fmla="*/ 2170112 h 2259012"/>
              <a:gd name="connsiteX90" fmla="*/ 1298575 w 2316162"/>
              <a:gd name="connsiteY90" fmla="*/ 2198687 h 2259012"/>
              <a:gd name="connsiteX91" fmla="*/ 1271587 w 2316162"/>
              <a:gd name="connsiteY91" fmla="*/ 2222500 h 2259012"/>
              <a:gd name="connsiteX92" fmla="*/ 1241425 w 2316162"/>
              <a:gd name="connsiteY92" fmla="*/ 2243137 h 2259012"/>
              <a:gd name="connsiteX93" fmla="*/ 1208087 w 2316162"/>
              <a:gd name="connsiteY93" fmla="*/ 2254250 h 2259012"/>
              <a:gd name="connsiteX94" fmla="*/ 1168400 w 2316162"/>
              <a:gd name="connsiteY94" fmla="*/ 2259012 h 2259012"/>
              <a:gd name="connsiteX95" fmla="*/ 1131887 w 2316162"/>
              <a:gd name="connsiteY95" fmla="*/ 2254250 h 2259012"/>
              <a:gd name="connsiteX96" fmla="*/ 1096962 w 2316162"/>
              <a:gd name="connsiteY96" fmla="*/ 2243137 h 2259012"/>
              <a:gd name="connsiteX97" fmla="*/ 1066800 w 2316162"/>
              <a:gd name="connsiteY97" fmla="*/ 2222500 h 2259012"/>
              <a:gd name="connsiteX98" fmla="*/ 1041400 w 2316162"/>
              <a:gd name="connsiteY98" fmla="*/ 2198687 h 2259012"/>
              <a:gd name="connsiteX99" fmla="*/ 1022350 w 2316162"/>
              <a:gd name="connsiteY99" fmla="*/ 2170112 h 2259012"/>
              <a:gd name="connsiteX100" fmla="*/ 1009650 w 2316162"/>
              <a:gd name="connsiteY100" fmla="*/ 2136775 h 2259012"/>
              <a:gd name="connsiteX101" fmla="*/ 1004887 w 2316162"/>
              <a:gd name="connsiteY101" fmla="*/ 2098675 h 2259012"/>
              <a:gd name="connsiteX102" fmla="*/ 1006475 w 2316162"/>
              <a:gd name="connsiteY102" fmla="*/ 2081212 h 2259012"/>
              <a:gd name="connsiteX103" fmla="*/ 1011237 w 2316162"/>
              <a:gd name="connsiteY103" fmla="*/ 2058987 h 2259012"/>
              <a:gd name="connsiteX104" fmla="*/ 1019175 w 2316162"/>
              <a:gd name="connsiteY104" fmla="*/ 2035175 h 2259012"/>
              <a:gd name="connsiteX105" fmla="*/ 1027112 w 2316162"/>
              <a:gd name="connsiteY105" fmla="*/ 2014537 h 2259012"/>
              <a:gd name="connsiteX106" fmla="*/ 1033462 w 2316162"/>
              <a:gd name="connsiteY106" fmla="*/ 1993900 h 2259012"/>
              <a:gd name="connsiteX107" fmla="*/ 1039812 w 2316162"/>
              <a:gd name="connsiteY107" fmla="*/ 1978025 h 2259012"/>
              <a:gd name="connsiteX108" fmla="*/ 1044575 w 2316162"/>
              <a:gd name="connsiteY108" fmla="*/ 1968500 h 2259012"/>
              <a:gd name="connsiteX109" fmla="*/ 1046162 w 2316162"/>
              <a:gd name="connsiteY109" fmla="*/ 1963737 h 2259012"/>
              <a:gd name="connsiteX110" fmla="*/ 1054100 w 2316162"/>
              <a:gd name="connsiteY110" fmla="*/ 1936750 h 2259012"/>
              <a:gd name="connsiteX111" fmla="*/ 1054100 w 2316162"/>
              <a:gd name="connsiteY111" fmla="*/ 1912937 h 2259012"/>
              <a:gd name="connsiteX112" fmla="*/ 1046162 w 2316162"/>
              <a:gd name="connsiteY112" fmla="*/ 1892300 h 2259012"/>
              <a:gd name="connsiteX113" fmla="*/ 1030287 w 2316162"/>
              <a:gd name="connsiteY113" fmla="*/ 1878012 h 2259012"/>
              <a:gd name="connsiteX114" fmla="*/ 1006475 w 2316162"/>
              <a:gd name="connsiteY114" fmla="*/ 1866900 h 2259012"/>
              <a:gd name="connsiteX115" fmla="*/ 979487 w 2316162"/>
              <a:gd name="connsiteY115" fmla="*/ 1862137 h 2259012"/>
              <a:gd name="connsiteX116" fmla="*/ 409209 w 2316162"/>
              <a:gd name="connsiteY116" fmla="*/ 1862137 h 2259012"/>
              <a:gd name="connsiteX117" fmla="*/ 411984 w 2316162"/>
              <a:gd name="connsiteY117" fmla="*/ 1368423 h 2259012"/>
              <a:gd name="connsiteX118" fmla="*/ 409575 w 2316162"/>
              <a:gd name="connsiteY118" fmla="*/ 1368423 h 2259012"/>
              <a:gd name="connsiteX119" fmla="*/ 409575 w 2316162"/>
              <a:gd name="connsiteY119" fmla="*/ 1306513 h 2259012"/>
              <a:gd name="connsiteX120" fmla="*/ 406400 w 2316162"/>
              <a:gd name="connsiteY120" fmla="*/ 1284288 h 2259012"/>
              <a:gd name="connsiteX121" fmla="*/ 398463 w 2316162"/>
              <a:gd name="connsiteY121" fmla="*/ 1266825 h 2259012"/>
              <a:gd name="connsiteX122" fmla="*/ 382588 w 2316162"/>
              <a:gd name="connsiteY122" fmla="*/ 1254125 h 2259012"/>
              <a:gd name="connsiteX123" fmla="*/ 365125 w 2316162"/>
              <a:gd name="connsiteY123" fmla="*/ 1247775 h 2259012"/>
              <a:gd name="connsiteX124" fmla="*/ 344488 w 2316162"/>
              <a:gd name="connsiteY124" fmla="*/ 1246188 h 2259012"/>
              <a:gd name="connsiteX125" fmla="*/ 320675 w 2316162"/>
              <a:gd name="connsiteY125" fmla="*/ 1249363 h 2259012"/>
              <a:gd name="connsiteX126" fmla="*/ 295275 w 2316162"/>
              <a:gd name="connsiteY126" fmla="*/ 1257300 h 2259012"/>
              <a:gd name="connsiteX127" fmla="*/ 292100 w 2316162"/>
              <a:gd name="connsiteY127" fmla="*/ 1258888 h 2259012"/>
              <a:gd name="connsiteX128" fmla="*/ 282575 w 2316162"/>
              <a:gd name="connsiteY128" fmla="*/ 1262063 h 2259012"/>
              <a:gd name="connsiteX129" fmla="*/ 266700 w 2316162"/>
              <a:gd name="connsiteY129" fmla="*/ 1265238 h 2259012"/>
              <a:gd name="connsiteX130" fmla="*/ 249238 w 2316162"/>
              <a:gd name="connsiteY130" fmla="*/ 1270000 h 2259012"/>
              <a:gd name="connsiteX131" fmla="*/ 227013 w 2316162"/>
              <a:gd name="connsiteY131" fmla="*/ 1273175 h 2259012"/>
              <a:gd name="connsiteX132" fmla="*/ 204788 w 2316162"/>
              <a:gd name="connsiteY132" fmla="*/ 1277938 h 2259012"/>
              <a:gd name="connsiteX133" fmla="*/ 184150 w 2316162"/>
              <a:gd name="connsiteY133" fmla="*/ 1279525 h 2259012"/>
              <a:gd name="connsiteX134" fmla="*/ 165100 w 2316162"/>
              <a:gd name="connsiteY134" fmla="*/ 1281113 h 2259012"/>
              <a:gd name="connsiteX135" fmla="*/ 127000 w 2316162"/>
              <a:gd name="connsiteY135" fmla="*/ 1276350 h 2259012"/>
              <a:gd name="connsiteX136" fmla="*/ 92075 w 2316162"/>
              <a:gd name="connsiteY136" fmla="*/ 1265238 h 2259012"/>
              <a:gd name="connsiteX137" fmla="*/ 61913 w 2316162"/>
              <a:gd name="connsiteY137" fmla="*/ 1246188 h 2259012"/>
              <a:gd name="connsiteX138" fmla="*/ 36513 w 2316162"/>
              <a:gd name="connsiteY138" fmla="*/ 1220788 h 2259012"/>
              <a:gd name="connsiteX139" fmla="*/ 17463 w 2316162"/>
              <a:gd name="connsiteY139" fmla="*/ 1192213 h 2259012"/>
              <a:gd name="connsiteX140" fmla="*/ 4763 w 2316162"/>
              <a:gd name="connsiteY140" fmla="*/ 1158875 h 2259012"/>
              <a:gd name="connsiteX141" fmla="*/ 0 w 2316162"/>
              <a:gd name="connsiteY141" fmla="*/ 1122362 h 2259012"/>
              <a:gd name="connsiteX142" fmla="*/ 4763 w 2316162"/>
              <a:gd name="connsiteY142" fmla="*/ 1085850 h 2259012"/>
              <a:gd name="connsiteX143" fmla="*/ 17463 w 2316162"/>
              <a:gd name="connsiteY143" fmla="*/ 1052512 h 2259012"/>
              <a:gd name="connsiteX144" fmla="*/ 36513 w 2316162"/>
              <a:gd name="connsiteY144" fmla="*/ 1022350 h 2259012"/>
              <a:gd name="connsiteX145" fmla="*/ 61913 w 2316162"/>
              <a:gd name="connsiteY145" fmla="*/ 998537 h 2259012"/>
              <a:gd name="connsiteX146" fmla="*/ 92075 w 2316162"/>
              <a:gd name="connsiteY146" fmla="*/ 979487 h 2259012"/>
              <a:gd name="connsiteX147" fmla="*/ 127000 w 2316162"/>
              <a:gd name="connsiteY147" fmla="*/ 968375 h 2259012"/>
              <a:gd name="connsiteX148" fmla="*/ 165100 w 2316162"/>
              <a:gd name="connsiteY148" fmla="*/ 963612 h 2259012"/>
              <a:gd name="connsiteX149" fmla="*/ 184150 w 2316162"/>
              <a:gd name="connsiteY149" fmla="*/ 965200 h 2259012"/>
              <a:gd name="connsiteX150" fmla="*/ 206375 w 2316162"/>
              <a:gd name="connsiteY150" fmla="*/ 969962 h 2259012"/>
              <a:gd name="connsiteX151" fmla="*/ 230188 w 2316162"/>
              <a:gd name="connsiteY151" fmla="*/ 976312 h 2259012"/>
              <a:gd name="connsiteX152" fmla="*/ 252413 w 2316162"/>
              <a:gd name="connsiteY152" fmla="*/ 984250 h 2259012"/>
              <a:gd name="connsiteX153" fmla="*/ 273050 w 2316162"/>
              <a:gd name="connsiteY153" fmla="*/ 990600 h 2259012"/>
              <a:gd name="connsiteX154" fmla="*/ 290513 w 2316162"/>
              <a:gd name="connsiteY154" fmla="*/ 996950 h 2259012"/>
              <a:gd name="connsiteX155" fmla="*/ 301625 w 2316162"/>
              <a:gd name="connsiteY155" fmla="*/ 1001712 h 2259012"/>
              <a:gd name="connsiteX156" fmla="*/ 304800 w 2316162"/>
              <a:gd name="connsiteY156" fmla="*/ 1003300 h 2259012"/>
              <a:gd name="connsiteX157" fmla="*/ 333375 w 2316162"/>
              <a:gd name="connsiteY157" fmla="*/ 1011237 h 2259012"/>
              <a:gd name="connsiteX158" fmla="*/ 358775 w 2316162"/>
              <a:gd name="connsiteY158" fmla="*/ 1009650 h 2259012"/>
              <a:gd name="connsiteX159" fmla="*/ 379413 w 2316162"/>
              <a:gd name="connsiteY159" fmla="*/ 1001712 h 2259012"/>
              <a:gd name="connsiteX160" fmla="*/ 396875 w 2316162"/>
              <a:gd name="connsiteY160" fmla="*/ 987425 h 2259012"/>
              <a:gd name="connsiteX161" fmla="*/ 406400 w 2316162"/>
              <a:gd name="connsiteY161" fmla="*/ 965200 h 2259012"/>
              <a:gd name="connsiteX162" fmla="*/ 409575 w 2316162"/>
              <a:gd name="connsiteY162" fmla="*/ 936625 h 2259012"/>
              <a:gd name="connsiteX163" fmla="*/ 409575 w 2316162"/>
              <a:gd name="connsiteY163" fmla="*/ 402374 h 2259012"/>
              <a:gd name="connsiteX164" fmla="*/ 412616 w 2316162"/>
              <a:gd name="connsiteY164" fmla="*/ 402374 h 2259012"/>
              <a:gd name="connsiteX165" fmla="*/ 412616 w 2316162"/>
              <a:gd name="connsiteY165" fmla="*/ 395287 h 2259012"/>
              <a:gd name="connsiteX166" fmla="*/ 969962 w 2316162"/>
              <a:gd name="connsiteY166" fmla="*/ 395287 h 2259012"/>
              <a:gd name="connsiteX167" fmla="*/ 996950 w 2316162"/>
              <a:gd name="connsiteY167" fmla="*/ 392112 h 2259012"/>
              <a:gd name="connsiteX168" fmla="*/ 1020762 w 2316162"/>
              <a:gd name="connsiteY168" fmla="*/ 382587 h 2259012"/>
              <a:gd name="connsiteX169" fmla="*/ 1036637 w 2316162"/>
              <a:gd name="connsiteY169" fmla="*/ 366712 h 2259012"/>
              <a:gd name="connsiteX170" fmla="*/ 1044575 w 2316162"/>
              <a:gd name="connsiteY170" fmla="*/ 346075 h 2259012"/>
              <a:gd name="connsiteX171" fmla="*/ 1046162 w 2316162"/>
              <a:gd name="connsiteY171" fmla="*/ 322262 h 2259012"/>
              <a:gd name="connsiteX172" fmla="*/ 1038225 w 2316162"/>
              <a:gd name="connsiteY172" fmla="*/ 295275 h 2259012"/>
              <a:gd name="connsiteX173" fmla="*/ 1036637 w 2316162"/>
              <a:gd name="connsiteY173" fmla="*/ 290512 h 2259012"/>
              <a:gd name="connsiteX174" fmla="*/ 1031875 w 2316162"/>
              <a:gd name="connsiteY174" fmla="*/ 280987 h 2259012"/>
              <a:gd name="connsiteX175" fmla="*/ 1025525 w 2316162"/>
              <a:gd name="connsiteY175" fmla="*/ 265112 h 2259012"/>
              <a:gd name="connsiteX176" fmla="*/ 1016000 w 2316162"/>
              <a:gd name="connsiteY176" fmla="*/ 244475 h 2259012"/>
              <a:gd name="connsiteX177" fmla="*/ 1008062 w 2316162"/>
              <a:gd name="connsiteY177" fmla="*/ 222250 h 2259012"/>
              <a:gd name="connsiteX178" fmla="*/ 1001712 w 2316162"/>
              <a:gd name="connsiteY178" fmla="*/ 200025 h 2259012"/>
              <a:gd name="connsiteX179" fmla="*/ 996950 w 2316162"/>
              <a:gd name="connsiteY179" fmla="*/ 177800 h 2259012"/>
              <a:gd name="connsiteX180" fmla="*/ 995362 w 2316162"/>
              <a:gd name="connsiteY180" fmla="*/ 158750 h 2259012"/>
              <a:gd name="connsiteX181" fmla="*/ 1000125 w 2316162"/>
              <a:gd name="connsiteY181" fmla="*/ 122237 h 2259012"/>
              <a:gd name="connsiteX182" fmla="*/ 1011237 w 2316162"/>
              <a:gd name="connsiteY182" fmla="*/ 88900 h 2259012"/>
              <a:gd name="connsiteX183" fmla="*/ 1031875 w 2316162"/>
              <a:gd name="connsiteY183" fmla="*/ 60325 h 2259012"/>
              <a:gd name="connsiteX184" fmla="*/ 1057275 w 2316162"/>
              <a:gd name="connsiteY184" fmla="*/ 34925 h 2259012"/>
              <a:gd name="connsiteX185" fmla="*/ 1087437 w 2316162"/>
              <a:gd name="connsiteY185" fmla="*/ 15875 h 2259012"/>
              <a:gd name="connsiteX186" fmla="*/ 1122362 w 2316162"/>
              <a:gd name="connsiteY186" fmla="*/ 4762 h 2259012"/>
              <a:gd name="connsiteX187" fmla="*/ 1160462 w 2316162"/>
              <a:gd name="connsiteY187" fmla="*/ 0 h 225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2316162" h="2259012">
                <a:moveTo>
                  <a:pt x="1160462" y="0"/>
                </a:moveTo>
                <a:lnTo>
                  <a:pt x="1198562" y="4762"/>
                </a:lnTo>
                <a:lnTo>
                  <a:pt x="1231900" y="15875"/>
                </a:lnTo>
                <a:lnTo>
                  <a:pt x="1262062" y="34925"/>
                </a:lnTo>
                <a:lnTo>
                  <a:pt x="1289050" y="60325"/>
                </a:lnTo>
                <a:lnTo>
                  <a:pt x="1308100" y="88900"/>
                </a:lnTo>
                <a:lnTo>
                  <a:pt x="1320800" y="122237"/>
                </a:lnTo>
                <a:lnTo>
                  <a:pt x="1323975" y="158750"/>
                </a:lnTo>
                <a:lnTo>
                  <a:pt x="1322387" y="177800"/>
                </a:lnTo>
                <a:lnTo>
                  <a:pt x="1317625" y="200025"/>
                </a:lnTo>
                <a:lnTo>
                  <a:pt x="1311275" y="222250"/>
                </a:lnTo>
                <a:lnTo>
                  <a:pt x="1304925" y="244475"/>
                </a:lnTo>
                <a:lnTo>
                  <a:pt x="1296987" y="265112"/>
                </a:lnTo>
                <a:lnTo>
                  <a:pt x="1290637" y="280987"/>
                </a:lnTo>
                <a:lnTo>
                  <a:pt x="1285875" y="290512"/>
                </a:lnTo>
                <a:lnTo>
                  <a:pt x="1282700" y="295275"/>
                </a:lnTo>
                <a:lnTo>
                  <a:pt x="1274762" y="322262"/>
                </a:lnTo>
                <a:lnTo>
                  <a:pt x="1274762" y="346075"/>
                </a:lnTo>
                <a:lnTo>
                  <a:pt x="1285875" y="366712"/>
                </a:lnTo>
                <a:lnTo>
                  <a:pt x="1300162" y="382587"/>
                </a:lnTo>
                <a:lnTo>
                  <a:pt x="1322387" y="392112"/>
                </a:lnTo>
                <a:lnTo>
                  <a:pt x="1350962" y="395287"/>
                </a:lnTo>
                <a:lnTo>
                  <a:pt x="1908175" y="395287"/>
                </a:lnTo>
                <a:lnTo>
                  <a:pt x="1911350" y="477837"/>
                </a:lnTo>
                <a:lnTo>
                  <a:pt x="1911350" y="485775"/>
                </a:lnTo>
                <a:lnTo>
                  <a:pt x="1911350" y="496887"/>
                </a:lnTo>
                <a:lnTo>
                  <a:pt x="1911350" y="506412"/>
                </a:lnTo>
                <a:cubicBezTo>
                  <a:pt x="1910292" y="649816"/>
                  <a:pt x="1909233" y="793221"/>
                  <a:pt x="1908175" y="936625"/>
                </a:cubicBezTo>
                <a:lnTo>
                  <a:pt x="1909762" y="962025"/>
                </a:lnTo>
                <a:lnTo>
                  <a:pt x="1917700" y="981075"/>
                </a:lnTo>
                <a:lnTo>
                  <a:pt x="1930400" y="995362"/>
                </a:lnTo>
                <a:lnTo>
                  <a:pt x="1946275" y="1006475"/>
                </a:lnTo>
                <a:lnTo>
                  <a:pt x="1965325" y="1011237"/>
                </a:lnTo>
                <a:lnTo>
                  <a:pt x="1985962" y="1009650"/>
                </a:lnTo>
                <a:lnTo>
                  <a:pt x="2011362" y="1003300"/>
                </a:lnTo>
                <a:lnTo>
                  <a:pt x="2016125" y="1001712"/>
                </a:lnTo>
                <a:lnTo>
                  <a:pt x="2027237" y="996950"/>
                </a:lnTo>
                <a:lnTo>
                  <a:pt x="2043112" y="990600"/>
                </a:lnTo>
                <a:lnTo>
                  <a:pt x="2063750" y="982662"/>
                </a:lnTo>
                <a:lnTo>
                  <a:pt x="2087562" y="976312"/>
                </a:lnTo>
                <a:lnTo>
                  <a:pt x="2109787" y="969962"/>
                </a:lnTo>
                <a:lnTo>
                  <a:pt x="2132012" y="965200"/>
                </a:lnTo>
                <a:lnTo>
                  <a:pt x="2151062" y="963612"/>
                </a:lnTo>
                <a:lnTo>
                  <a:pt x="2190750" y="968375"/>
                </a:lnTo>
                <a:lnTo>
                  <a:pt x="2224087" y="979487"/>
                </a:lnTo>
                <a:lnTo>
                  <a:pt x="2254250" y="998537"/>
                </a:lnTo>
                <a:lnTo>
                  <a:pt x="2281237" y="1022350"/>
                </a:lnTo>
                <a:lnTo>
                  <a:pt x="2298700" y="1052512"/>
                </a:lnTo>
                <a:lnTo>
                  <a:pt x="2311400" y="1085850"/>
                </a:lnTo>
                <a:lnTo>
                  <a:pt x="2316162" y="1120775"/>
                </a:lnTo>
                <a:lnTo>
                  <a:pt x="2311400" y="1158875"/>
                </a:lnTo>
                <a:lnTo>
                  <a:pt x="2298700" y="1192212"/>
                </a:lnTo>
                <a:lnTo>
                  <a:pt x="2281237" y="1220787"/>
                </a:lnTo>
                <a:lnTo>
                  <a:pt x="2254250" y="1246187"/>
                </a:lnTo>
                <a:lnTo>
                  <a:pt x="2224087" y="1265237"/>
                </a:lnTo>
                <a:lnTo>
                  <a:pt x="2190750" y="1276350"/>
                </a:lnTo>
                <a:lnTo>
                  <a:pt x="2151062" y="1281112"/>
                </a:lnTo>
                <a:lnTo>
                  <a:pt x="2132012" y="1279525"/>
                </a:lnTo>
                <a:lnTo>
                  <a:pt x="2109787" y="1274762"/>
                </a:lnTo>
                <a:lnTo>
                  <a:pt x="2087562" y="1268412"/>
                </a:lnTo>
                <a:lnTo>
                  <a:pt x="2063750" y="1260475"/>
                </a:lnTo>
                <a:lnTo>
                  <a:pt x="2043112" y="1254125"/>
                </a:lnTo>
                <a:lnTo>
                  <a:pt x="2027237" y="1247775"/>
                </a:lnTo>
                <a:lnTo>
                  <a:pt x="2016125" y="1243012"/>
                </a:lnTo>
                <a:lnTo>
                  <a:pt x="2011362" y="1241425"/>
                </a:lnTo>
                <a:lnTo>
                  <a:pt x="1985962" y="1235075"/>
                </a:lnTo>
                <a:lnTo>
                  <a:pt x="1965325" y="1233487"/>
                </a:lnTo>
                <a:lnTo>
                  <a:pt x="1946275" y="1238250"/>
                </a:lnTo>
                <a:lnTo>
                  <a:pt x="1930400" y="1247775"/>
                </a:lnTo>
                <a:lnTo>
                  <a:pt x="1917700" y="1263650"/>
                </a:lnTo>
                <a:lnTo>
                  <a:pt x="1909762" y="1282700"/>
                </a:lnTo>
                <a:lnTo>
                  <a:pt x="1908175" y="1306512"/>
                </a:lnTo>
                <a:cubicBezTo>
                  <a:pt x="1908518" y="1491530"/>
                  <a:pt x="1908860" y="1676547"/>
                  <a:pt x="1909203" y="1861565"/>
                </a:cubicBezTo>
                <a:lnTo>
                  <a:pt x="1358900" y="1862137"/>
                </a:lnTo>
                <a:lnTo>
                  <a:pt x="1331912" y="1866900"/>
                </a:lnTo>
                <a:lnTo>
                  <a:pt x="1309687" y="1878012"/>
                </a:lnTo>
                <a:lnTo>
                  <a:pt x="1293812" y="1892300"/>
                </a:lnTo>
                <a:lnTo>
                  <a:pt x="1285875" y="1912937"/>
                </a:lnTo>
                <a:lnTo>
                  <a:pt x="1282700" y="1936750"/>
                </a:lnTo>
                <a:lnTo>
                  <a:pt x="1292225" y="1963737"/>
                </a:lnTo>
                <a:lnTo>
                  <a:pt x="1293812" y="1968500"/>
                </a:lnTo>
                <a:lnTo>
                  <a:pt x="1298575" y="1978025"/>
                </a:lnTo>
                <a:lnTo>
                  <a:pt x="1304925" y="1993900"/>
                </a:lnTo>
                <a:lnTo>
                  <a:pt x="1312862" y="2014537"/>
                </a:lnTo>
                <a:lnTo>
                  <a:pt x="1320800" y="2035175"/>
                </a:lnTo>
                <a:lnTo>
                  <a:pt x="1327150" y="2058987"/>
                </a:lnTo>
                <a:lnTo>
                  <a:pt x="1331912" y="2081212"/>
                </a:lnTo>
                <a:lnTo>
                  <a:pt x="1333500" y="2098675"/>
                </a:lnTo>
                <a:lnTo>
                  <a:pt x="1328737" y="2136775"/>
                </a:lnTo>
                <a:lnTo>
                  <a:pt x="1316037" y="2170112"/>
                </a:lnTo>
                <a:lnTo>
                  <a:pt x="1298575" y="2198687"/>
                </a:lnTo>
                <a:lnTo>
                  <a:pt x="1271587" y="2222500"/>
                </a:lnTo>
                <a:lnTo>
                  <a:pt x="1241425" y="2243137"/>
                </a:lnTo>
                <a:lnTo>
                  <a:pt x="1208087" y="2254250"/>
                </a:lnTo>
                <a:lnTo>
                  <a:pt x="1168400" y="2259012"/>
                </a:lnTo>
                <a:lnTo>
                  <a:pt x="1131887" y="2254250"/>
                </a:lnTo>
                <a:lnTo>
                  <a:pt x="1096962" y="2243137"/>
                </a:lnTo>
                <a:lnTo>
                  <a:pt x="1066800" y="2222500"/>
                </a:lnTo>
                <a:lnTo>
                  <a:pt x="1041400" y="2198687"/>
                </a:lnTo>
                <a:lnTo>
                  <a:pt x="1022350" y="2170112"/>
                </a:lnTo>
                <a:lnTo>
                  <a:pt x="1009650" y="2136775"/>
                </a:lnTo>
                <a:lnTo>
                  <a:pt x="1004887" y="2098675"/>
                </a:lnTo>
                <a:lnTo>
                  <a:pt x="1006475" y="2081212"/>
                </a:lnTo>
                <a:lnTo>
                  <a:pt x="1011237" y="2058987"/>
                </a:lnTo>
                <a:lnTo>
                  <a:pt x="1019175" y="2035175"/>
                </a:lnTo>
                <a:lnTo>
                  <a:pt x="1027112" y="2014537"/>
                </a:lnTo>
                <a:lnTo>
                  <a:pt x="1033462" y="1993900"/>
                </a:lnTo>
                <a:lnTo>
                  <a:pt x="1039812" y="1978025"/>
                </a:lnTo>
                <a:lnTo>
                  <a:pt x="1044575" y="1968500"/>
                </a:lnTo>
                <a:lnTo>
                  <a:pt x="1046162" y="1963737"/>
                </a:lnTo>
                <a:lnTo>
                  <a:pt x="1054100" y="1936750"/>
                </a:lnTo>
                <a:lnTo>
                  <a:pt x="1054100" y="1912937"/>
                </a:lnTo>
                <a:lnTo>
                  <a:pt x="1046162" y="1892300"/>
                </a:lnTo>
                <a:lnTo>
                  <a:pt x="1030287" y="1878012"/>
                </a:lnTo>
                <a:lnTo>
                  <a:pt x="1006475" y="1866900"/>
                </a:lnTo>
                <a:lnTo>
                  <a:pt x="979487" y="1862137"/>
                </a:lnTo>
                <a:lnTo>
                  <a:pt x="409209" y="1862137"/>
                </a:lnTo>
                <a:lnTo>
                  <a:pt x="411984" y="1368423"/>
                </a:lnTo>
                <a:lnTo>
                  <a:pt x="409575" y="1368423"/>
                </a:lnTo>
                <a:lnTo>
                  <a:pt x="409575" y="1306513"/>
                </a:lnTo>
                <a:lnTo>
                  <a:pt x="406400" y="1284288"/>
                </a:lnTo>
                <a:lnTo>
                  <a:pt x="398463" y="1266825"/>
                </a:lnTo>
                <a:lnTo>
                  <a:pt x="382588" y="1254125"/>
                </a:lnTo>
                <a:lnTo>
                  <a:pt x="365125" y="1247775"/>
                </a:lnTo>
                <a:lnTo>
                  <a:pt x="344488" y="1246188"/>
                </a:lnTo>
                <a:lnTo>
                  <a:pt x="320675" y="1249363"/>
                </a:lnTo>
                <a:lnTo>
                  <a:pt x="295275" y="1257300"/>
                </a:lnTo>
                <a:lnTo>
                  <a:pt x="292100" y="1258888"/>
                </a:lnTo>
                <a:lnTo>
                  <a:pt x="282575" y="1262063"/>
                </a:lnTo>
                <a:lnTo>
                  <a:pt x="266700" y="1265238"/>
                </a:lnTo>
                <a:lnTo>
                  <a:pt x="249238" y="1270000"/>
                </a:lnTo>
                <a:lnTo>
                  <a:pt x="227013" y="1273175"/>
                </a:lnTo>
                <a:lnTo>
                  <a:pt x="204788" y="1277938"/>
                </a:lnTo>
                <a:lnTo>
                  <a:pt x="184150" y="1279525"/>
                </a:lnTo>
                <a:lnTo>
                  <a:pt x="165100" y="1281113"/>
                </a:lnTo>
                <a:lnTo>
                  <a:pt x="127000" y="1276350"/>
                </a:lnTo>
                <a:lnTo>
                  <a:pt x="92075" y="1265238"/>
                </a:lnTo>
                <a:lnTo>
                  <a:pt x="61913" y="1246188"/>
                </a:lnTo>
                <a:lnTo>
                  <a:pt x="36513" y="1220788"/>
                </a:lnTo>
                <a:lnTo>
                  <a:pt x="17463" y="1192213"/>
                </a:lnTo>
                <a:lnTo>
                  <a:pt x="4763" y="1158875"/>
                </a:lnTo>
                <a:lnTo>
                  <a:pt x="0" y="1122362"/>
                </a:lnTo>
                <a:lnTo>
                  <a:pt x="4763" y="1085850"/>
                </a:lnTo>
                <a:lnTo>
                  <a:pt x="17463" y="1052512"/>
                </a:lnTo>
                <a:lnTo>
                  <a:pt x="36513" y="1022350"/>
                </a:lnTo>
                <a:lnTo>
                  <a:pt x="61913" y="998537"/>
                </a:lnTo>
                <a:lnTo>
                  <a:pt x="92075" y="979487"/>
                </a:lnTo>
                <a:lnTo>
                  <a:pt x="127000" y="968375"/>
                </a:lnTo>
                <a:lnTo>
                  <a:pt x="165100" y="963612"/>
                </a:lnTo>
                <a:lnTo>
                  <a:pt x="184150" y="965200"/>
                </a:lnTo>
                <a:lnTo>
                  <a:pt x="206375" y="969962"/>
                </a:lnTo>
                <a:lnTo>
                  <a:pt x="230188" y="976312"/>
                </a:lnTo>
                <a:lnTo>
                  <a:pt x="252413" y="984250"/>
                </a:lnTo>
                <a:lnTo>
                  <a:pt x="273050" y="990600"/>
                </a:lnTo>
                <a:lnTo>
                  <a:pt x="290513" y="996950"/>
                </a:lnTo>
                <a:lnTo>
                  <a:pt x="301625" y="1001712"/>
                </a:lnTo>
                <a:lnTo>
                  <a:pt x="304800" y="1003300"/>
                </a:lnTo>
                <a:lnTo>
                  <a:pt x="333375" y="1011237"/>
                </a:lnTo>
                <a:lnTo>
                  <a:pt x="358775" y="1009650"/>
                </a:lnTo>
                <a:lnTo>
                  <a:pt x="379413" y="1001712"/>
                </a:lnTo>
                <a:lnTo>
                  <a:pt x="396875" y="987425"/>
                </a:lnTo>
                <a:lnTo>
                  <a:pt x="406400" y="965200"/>
                </a:lnTo>
                <a:lnTo>
                  <a:pt x="409575" y="936625"/>
                </a:lnTo>
                <a:lnTo>
                  <a:pt x="409575" y="402374"/>
                </a:lnTo>
                <a:lnTo>
                  <a:pt x="412616" y="402374"/>
                </a:lnTo>
                <a:lnTo>
                  <a:pt x="412616" y="395287"/>
                </a:lnTo>
                <a:lnTo>
                  <a:pt x="969962" y="395287"/>
                </a:lnTo>
                <a:lnTo>
                  <a:pt x="996950" y="392112"/>
                </a:lnTo>
                <a:lnTo>
                  <a:pt x="1020762" y="382587"/>
                </a:lnTo>
                <a:lnTo>
                  <a:pt x="1036637" y="366712"/>
                </a:lnTo>
                <a:lnTo>
                  <a:pt x="1044575" y="346075"/>
                </a:lnTo>
                <a:lnTo>
                  <a:pt x="1046162" y="322262"/>
                </a:lnTo>
                <a:lnTo>
                  <a:pt x="1038225" y="295275"/>
                </a:lnTo>
                <a:lnTo>
                  <a:pt x="1036637" y="290512"/>
                </a:lnTo>
                <a:lnTo>
                  <a:pt x="1031875" y="280987"/>
                </a:lnTo>
                <a:lnTo>
                  <a:pt x="1025525" y="265112"/>
                </a:lnTo>
                <a:lnTo>
                  <a:pt x="1016000" y="244475"/>
                </a:lnTo>
                <a:lnTo>
                  <a:pt x="1008062" y="222250"/>
                </a:lnTo>
                <a:lnTo>
                  <a:pt x="1001712" y="200025"/>
                </a:lnTo>
                <a:lnTo>
                  <a:pt x="996950" y="177800"/>
                </a:lnTo>
                <a:lnTo>
                  <a:pt x="995362" y="158750"/>
                </a:lnTo>
                <a:lnTo>
                  <a:pt x="1000125" y="122237"/>
                </a:lnTo>
                <a:lnTo>
                  <a:pt x="1011237" y="88900"/>
                </a:lnTo>
                <a:lnTo>
                  <a:pt x="1031875" y="60325"/>
                </a:lnTo>
                <a:lnTo>
                  <a:pt x="1057275" y="34925"/>
                </a:lnTo>
                <a:lnTo>
                  <a:pt x="1087437" y="15875"/>
                </a:lnTo>
                <a:lnTo>
                  <a:pt x="1122362" y="4762"/>
                </a:lnTo>
                <a:lnTo>
                  <a:pt x="116046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574005" y="2708920"/>
            <a:ext cx="1909763" cy="1847850"/>
          </a:xfrm>
          <a:custGeom>
            <a:avLst/>
            <a:gdLst>
              <a:gd name="T0" fmla="*/ 385 w 1203"/>
              <a:gd name="T1" fmla="*/ 10 h 1164"/>
              <a:gd name="T2" fmla="*/ 396 w 1203"/>
              <a:gd name="T3" fmla="*/ 63 h 1164"/>
              <a:gd name="T4" fmla="*/ 382 w 1203"/>
              <a:gd name="T5" fmla="*/ 96 h 1164"/>
              <a:gd name="T6" fmla="*/ 370 w 1203"/>
              <a:gd name="T7" fmla="*/ 150 h 1164"/>
              <a:gd name="T8" fmla="*/ 409 w 1203"/>
              <a:gd name="T9" fmla="*/ 228 h 1164"/>
              <a:gd name="T10" fmla="*/ 496 w 1203"/>
              <a:gd name="T11" fmla="*/ 248 h 1164"/>
              <a:gd name="T12" fmla="*/ 566 w 1203"/>
              <a:gd name="T13" fmla="*/ 194 h 1164"/>
              <a:gd name="T14" fmla="*/ 573 w 1203"/>
              <a:gd name="T15" fmla="*/ 125 h 1164"/>
              <a:gd name="T16" fmla="*/ 554 w 1203"/>
              <a:gd name="T17" fmla="*/ 74 h 1164"/>
              <a:gd name="T18" fmla="*/ 546 w 1203"/>
              <a:gd name="T19" fmla="*/ 32 h 1164"/>
              <a:gd name="T20" fmla="*/ 593 w 1203"/>
              <a:gd name="T21" fmla="*/ 0 h 1164"/>
              <a:gd name="T22" fmla="*/ 952 w 1203"/>
              <a:gd name="T23" fmla="*/ 369 h 1164"/>
              <a:gd name="T24" fmla="*/ 996 w 1203"/>
              <a:gd name="T25" fmla="*/ 387 h 1164"/>
              <a:gd name="T26" fmla="*/ 1031 w 1203"/>
              <a:gd name="T27" fmla="*/ 375 h 1164"/>
              <a:gd name="T28" fmla="*/ 1088 w 1203"/>
              <a:gd name="T29" fmla="*/ 359 h 1164"/>
              <a:gd name="T30" fmla="*/ 1164 w 1203"/>
              <a:gd name="T31" fmla="*/ 380 h 1164"/>
              <a:gd name="T32" fmla="*/ 1203 w 1203"/>
              <a:gd name="T33" fmla="*/ 457 h 1164"/>
              <a:gd name="T34" fmla="*/ 1164 w 1203"/>
              <a:gd name="T35" fmla="*/ 536 h 1164"/>
              <a:gd name="T36" fmla="*/ 1088 w 1203"/>
              <a:gd name="T37" fmla="*/ 557 h 1164"/>
              <a:gd name="T38" fmla="*/ 1031 w 1203"/>
              <a:gd name="T39" fmla="*/ 541 h 1164"/>
              <a:gd name="T40" fmla="*/ 996 w 1203"/>
              <a:gd name="T41" fmla="*/ 529 h 1164"/>
              <a:gd name="T42" fmla="*/ 952 w 1203"/>
              <a:gd name="T43" fmla="*/ 547 h 1164"/>
              <a:gd name="T44" fmla="*/ 593 w 1203"/>
              <a:gd name="T45" fmla="*/ 914 h 1164"/>
              <a:gd name="T46" fmla="*/ 546 w 1203"/>
              <a:gd name="T47" fmla="*/ 946 h 1164"/>
              <a:gd name="T48" fmla="*/ 552 w 1203"/>
              <a:gd name="T49" fmla="*/ 983 h 1164"/>
              <a:gd name="T50" fmla="*/ 569 w 1203"/>
              <a:gd name="T51" fmla="*/ 1026 h 1164"/>
              <a:gd name="T52" fmla="*/ 575 w 1203"/>
              <a:gd name="T53" fmla="*/ 1082 h 1164"/>
              <a:gd name="T54" fmla="*/ 546 w 1203"/>
              <a:gd name="T55" fmla="*/ 1135 h 1164"/>
              <a:gd name="T56" fmla="*/ 473 w 1203"/>
              <a:gd name="T57" fmla="*/ 1164 h 1164"/>
              <a:gd name="T58" fmla="*/ 400 w 1203"/>
              <a:gd name="T59" fmla="*/ 1135 h 1164"/>
              <a:gd name="T60" fmla="*/ 371 w 1203"/>
              <a:gd name="T61" fmla="*/ 1082 h 1164"/>
              <a:gd name="T62" fmla="*/ 377 w 1203"/>
              <a:gd name="T63" fmla="*/ 1026 h 1164"/>
              <a:gd name="T64" fmla="*/ 393 w 1203"/>
              <a:gd name="T65" fmla="*/ 983 h 1164"/>
              <a:gd name="T66" fmla="*/ 401 w 1203"/>
              <a:gd name="T67" fmla="*/ 946 h 1164"/>
              <a:gd name="T68" fmla="*/ 353 w 1203"/>
              <a:gd name="T69" fmla="*/ 914 h 1164"/>
              <a:gd name="T70" fmla="*/ 3 w 1203"/>
              <a:gd name="T71" fmla="*/ 845 h 1164"/>
              <a:gd name="T72" fmla="*/ 17 w 1203"/>
              <a:gd name="T73" fmla="*/ 537 h 1164"/>
              <a:gd name="T74" fmla="*/ 68 w 1203"/>
              <a:gd name="T75" fmla="*/ 533 h 1164"/>
              <a:gd name="T76" fmla="*/ 101 w 1203"/>
              <a:gd name="T77" fmla="*/ 545 h 1164"/>
              <a:gd name="T78" fmla="*/ 156 w 1203"/>
              <a:gd name="T79" fmla="*/ 558 h 1164"/>
              <a:gd name="T80" fmla="*/ 238 w 1203"/>
              <a:gd name="T81" fmla="*/ 520 h 1164"/>
              <a:gd name="T82" fmla="*/ 257 w 1203"/>
              <a:gd name="T83" fmla="*/ 435 h 1164"/>
              <a:gd name="T84" fmla="*/ 202 w 1203"/>
              <a:gd name="T85" fmla="*/ 368 h 1164"/>
              <a:gd name="T86" fmla="*/ 130 w 1203"/>
              <a:gd name="T87" fmla="*/ 362 h 1164"/>
              <a:gd name="T88" fmla="*/ 78 w 1203"/>
              <a:gd name="T89" fmla="*/ 379 h 1164"/>
              <a:gd name="T90" fmla="*/ 39 w 1203"/>
              <a:gd name="T91" fmla="*/ 388 h 1164"/>
              <a:gd name="T92" fmla="*/ 4 w 1203"/>
              <a:gd name="T93" fmla="*/ 357 h 1164"/>
              <a:gd name="T94" fmla="*/ 5 w 1203"/>
              <a:gd name="T95" fmla="*/ 57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3" h="1164">
                <a:moveTo>
                  <a:pt x="3" y="0"/>
                </a:moveTo>
                <a:lnTo>
                  <a:pt x="353" y="0"/>
                </a:lnTo>
                <a:lnTo>
                  <a:pt x="371" y="2"/>
                </a:lnTo>
                <a:lnTo>
                  <a:pt x="385" y="10"/>
                </a:lnTo>
                <a:lnTo>
                  <a:pt x="395" y="19"/>
                </a:lnTo>
                <a:lnTo>
                  <a:pt x="401" y="32"/>
                </a:lnTo>
                <a:lnTo>
                  <a:pt x="401" y="47"/>
                </a:lnTo>
                <a:lnTo>
                  <a:pt x="396" y="63"/>
                </a:lnTo>
                <a:lnTo>
                  <a:pt x="395" y="66"/>
                </a:lnTo>
                <a:lnTo>
                  <a:pt x="391" y="74"/>
                </a:lnTo>
                <a:lnTo>
                  <a:pt x="387" y="84"/>
                </a:lnTo>
                <a:lnTo>
                  <a:pt x="382" y="96"/>
                </a:lnTo>
                <a:lnTo>
                  <a:pt x="378" y="110"/>
                </a:lnTo>
                <a:lnTo>
                  <a:pt x="374" y="125"/>
                </a:lnTo>
                <a:lnTo>
                  <a:pt x="371" y="138"/>
                </a:lnTo>
                <a:lnTo>
                  <a:pt x="370" y="150"/>
                </a:lnTo>
                <a:lnTo>
                  <a:pt x="372" y="172"/>
                </a:lnTo>
                <a:lnTo>
                  <a:pt x="380" y="194"/>
                </a:lnTo>
                <a:lnTo>
                  <a:pt x="392" y="212"/>
                </a:lnTo>
                <a:lnTo>
                  <a:pt x="409" y="228"/>
                </a:lnTo>
                <a:lnTo>
                  <a:pt x="428" y="240"/>
                </a:lnTo>
                <a:lnTo>
                  <a:pt x="449" y="248"/>
                </a:lnTo>
                <a:lnTo>
                  <a:pt x="473" y="250"/>
                </a:lnTo>
                <a:lnTo>
                  <a:pt x="496" y="248"/>
                </a:lnTo>
                <a:lnTo>
                  <a:pt x="519" y="240"/>
                </a:lnTo>
                <a:lnTo>
                  <a:pt x="538" y="228"/>
                </a:lnTo>
                <a:lnTo>
                  <a:pt x="553" y="212"/>
                </a:lnTo>
                <a:lnTo>
                  <a:pt x="566" y="194"/>
                </a:lnTo>
                <a:lnTo>
                  <a:pt x="574" y="172"/>
                </a:lnTo>
                <a:lnTo>
                  <a:pt x="577" y="150"/>
                </a:lnTo>
                <a:lnTo>
                  <a:pt x="576" y="138"/>
                </a:lnTo>
                <a:lnTo>
                  <a:pt x="573" y="125"/>
                </a:lnTo>
                <a:lnTo>
                  <a:pt x="569" y="110"/>
                </a:lnTo>
                <a:lnTo>
                  <a:pt x="564" y="96"/>
                </a:lnTo>
                <a:lnTo>
                  <a:pt x="558" y="84"/>
                </a:lnTo>
                <a:lnTo>
                  <a:pt x="554" y="74"/>
                </a:lnTo>
                <a:lnTo>
                  <a:pt x="551" y="66"/>
                </a:lnTo>
                <a:lnTo>
                  <a:pt x="550" y="63"/>
                </a:lnTo>
                <a:lnTo>
                  <a:pt x="545" y="47"/>
                </a:lnTo>
                <a:lnTo>
                  <a:pt x="546" y="32"/>
                </a:lnTo>
                <a:lnTo>
                  <a:pt x="551" y="19"/>
                </a:lnTo>
                <a:lnTo>
                  <a:pt x="561" y="10"/>
                </a:lnTo>
                <a:lnTo>
                  <a:pt x="576" y="2"/>
                </a:lnTo>
                <a:lnTo>
                  <a:pt x="593" y="0"/>
                </a:lnTo>
                <a:lnTo>
                  <a:pt x="945" y="0"/>
                </a:lnTo>
                <a:lnTo>
                  <a:pt x="945" y="341"/>
                </a:lnTo>
                <a:lnTo>
                  <a:pt x="947" y="357"/>
                </a:lnTo>
                <a:lnTo>
                  <a:pt x="952" y="369"/>
                </a:lnTo>
                <a:lnTo>
                  <a:pt x="960" y="378"/>
                </a:lnTo>
                <a:lnTo>
                  <a:pt x="970" y="385"/>
                </a:lnTo>
                <a:lnTo>
                  <a:pt x="982" y="388"/>
                </a:lnTo>
                <a:lnTo>
                  <a:pt x="996" y="387"/>
                </a:lnTo>
                <a:lnTo>
                  <a:pt x="1012" y="383"/>
                </a:lnTo>
                <a:lnTo>
                  <a:pt x="1014" y="382"/>
                </a:lnTo>
                <a:lnTo>
                  <a:pt x="1021" y="379"/>
                </a:lnTo>
                <a:lnTo>
                  <a:pt x="1031" y="375"/>
                </a:lnTo>
                <a:lnTo>
                  <a:pt x="1044" y="370"/>
                </a:lnTo>
                <a:lnTo>
                  <a:pt x="1058" y="366"/>
                </a:lnTo>
                <a:lnTo>
                  <a:pt x="1074" y="362"/>
                </a:lnTo>
                <a:lnTo>
                  <a:pt x="1088" y="359"/>
                </a:lnTo>
                <a:lnTo>
                  <a:pt x="1100" y="358"/>
                </a:lnTo>
                <a:lnTo>
                  <a:pt x="1124" y="361"/>
                </a:lnTo>
                <a:lnTo>
                  <a:pt x="1145" y="368"/>
                </a:lnTo>
                <a:lnTo>
                  <a:pt x="1164" y="380"/>
                </a:lnTo>
                <a:lnTo>
                  <a:pt x="1181" y="395"/>
                </a:lnTo>
                <a:lnTo>
                  <a:pt x="1193" y="414"/>
                </a:lnTo>
                <a:lnTo>
                  <a:pt x="1201" y="435"/>
                </a:lnTo>
                <a:lnTo>
                  <a:pt x="1203" y="457"/>
                </a:lnTo>
                <a:lnTo>
                  <a:pt x="1201" y="481"/>
                </a:lnTo>
                <a:lnTo>
                  <a:pt x="1193" y="502"/>
                </a:lnTo>
                <a:lnTo>
                  <a:pt x="1181" y="520"/>
                </a:lnTo>
                <a:lnTo>
                  <a:pt x="1164" y="536"/>
                </a:lnTo>
                <a:lnTo>
                  <a:pt x="1145" y="548"/>
                </a:lnTo>
                <a:lnTo>
                  <a:pt x="1124" y="555"/>
                </a:lnTo>
                <a:lnTo>
                  <a:pt x="1100" y="558"/>
                </a:lnTo>
                <a:lnTo>
                  <a:pt x="1088" y="557"/>
                </a:lnTo>
                <a:lnTo>
                  <a:pt x="1074" y="554"/>
                </a:lnTo>
                <a:lnTo>
                  <a:pt x="1058" y="550"/>
                </a:lnTo>
                <a:lnTo>
                  <a:pt x="1044" y="545"/>
                </a:lnTo>
                <a:lnTo>
                  <a:pt x="1031" y="541"/>
                </a:lnTo>
                <a:lnTo>
                  <a:pt x="1021" y="537"/>
                </a:lnTo>
                <a:lnTo>
                  <a:pt x="1014" y="534"/>
                </a:lnTo>
                <a:lnTo>
                  <a:pt x="1012" y="533"/>
                </a:lnTo>
                <a:lnTo>
                  <a:pt x="996" y="529"/>
                </a:lnTo>
                <a:lnTo>
                  <a:pt x="982" y="528"/>
                </a:lnTo>
                <a:lnTo>
                  <a:pt x="970" y="531"/>
                </a:lnTo>
                <a:lnTo>
                  <a:pt x="960" y="537"/>
                </a:lnTo>
                <a:lnTo>
                  <a:pt x="952" y="547"/>
                </a:lnTo>
                <a:lnTo>
                  <a:pt x="947" y="559"/>
                </a:lnTo>
                <a:lnTo>
                  <a:pt x="945" y="574"/>
                </a:lnTo>
                <a:lnTo>
                  <a:pt x="945" y="914"/>
                </a:lnTo>
                <a:lnTo>
                  <a:pt x="593" y="914"/>
                </a:lnTo>
                <a:lnTo>
                  <a:pt x="576" y="917"/>
                </a:lnTo>
                <a:lnTo>
                  <a:pt x="561" y="923"/>
                </a:lnTo>
                <a:lnTo>
                  <a:pt x="551" y="934"/>
                </a:lnTo>
                <a:lnTo>
                  <a:pt x="546" y="946"/>
                </a:lnTo>
                <a:lnTo>
                  <a:pt x="545" y="961"/>
                </a:lnTo>
                <a:lnTo>
                  <a:pt x="550" y="977"/>
                </a:lnTo>
                <a:lnTo>
                  <a:pt x="550" y="978"/>
                </a:lnTo>
                <a:lnTo>
                  <a:pt x="552" y="983"/>
                </a:lnTo>
                <a:lnTo>
                  <a:pt x="555" y="990"/>
                </a:lnTo>
                <a:lnTo>
                  <a:pt x="559" y="1000"/>
                </a:lnTo>
                <a:lnTo>
                  <a:pt x="565" y="1013"/>
                </a:lnTo>
                <a:lnTo>
                  <a:pt x="569" y="1026"/>
                </a:lnTo>
                <a:lnTo>
                  <a:pt x="573" y="1040"/>
                </a:lnTo>
                <a:lnTo>
                  <a:pt x="576" y="1053"/>
                </a:lnTo>
                <a:lnTo>
                  <a:pt x="577" y="1064"/>
                </a:lnTo>
                <a:lnTo>
                  <a:pt x="575" y="1082"/>
                </a:lnTo>
                <a:lnTo>
                  <a:pt x="570" y="1100"/>
                </a:lnTo>
                <a:lnTo>
                  <a:pt x="561" y="1116"/>
                </a:lnTo>
                <a:lnTo>
                  <a:pt x="558" y="1120"/>
                </a:lnTo>
                <a:lnTo>
                  <a:pt x="546" y="1135"/>
                </a:lnTo>
                <a:lnTo>
                  <a:pt x="531" y="1147"/>
                </a:lnTo>
                <a:lnTo>
                  <a:pt x="514" y="1157"/>
                </a:lnTo>
                <a:lnTo>
                  <a:pt x="494" y="1162"/>
                </a:lnTo>
                <a:lnTo>
                  <a:pt x="473" y="1164"/>
                </a:lnTo>
                <a:lnTo>
                  <a:pt x="453" y="1162"/>
                </a:lnTo>
                <a:lnTo>
                  <a:pt x="433" y="1157"/>
                </a:lnTo>
                <a:lnTo>
                  <a:pt x="415" y="1147"/>
                </a:lnTo>
                <a:lnTo>
                  <a:pt x="400" y="1135"/>
                </a:lnTo>
                <a:lnTo>
                  <a:pt x="387" y="1120"/>
                </a:lnTo>
                <a:lnTo>
                  <a:pt x="384" y="1116"/>
                </a:lnTo>
                <a:lnTo>
                  <a:pt x="376" y="1100"/>
                </a:lnTo>
                <a:lnTo>
                  <a:pt x="371" y="1082"/>
                </a:lnTo>
                <a:lnTo>
                  <a:pt x="370" y="1064"/>
                </a:lnTo>
                <a:lnTo>
                  <a:pt x="371" y="1053"/>
                </a:lnTo>
                <a:lnTo>
                  <a:pt x="373" y="1040"/>
                </a:lnTo>
                <a:lnTo>
                  <a:pt x="377" y="1026"/>
                </a:lnTo>
                <a:lnTo>
                  <a:pt x="382" y="1013"/>
                </a:lnTo>
                <a:lnTo>
                  <a:pt x="386" y="1000"/>
                </a:lnTo>
                <a:lnTo>
                  <a:pt x="390" y="990"/>
                </a:lnTo>
                <a:lnTo>
                  <a:pt x="393" y="983"/>
                </a:lnTo>
                <a:lnTo>
                  <a:pt x="396" y="978"/>
                </a:lnTo>
                <a:lnTo>
                  <a:pt x="396" y="977"/>
                </a:lnTo>
                <a:lnTo>
                  <a:pt x="401" y="961"/>
                </a:lnTo>
                <a:lnTo>
                  <a:pt x="401" y="946"/>
                </a:lnTo>
                <a:lnTo>
                  <a:pt x="395" y="934"/>
                </a:lnTo>
                <a:lnTo>
                  <a:pt x="385" y="923"/>
                </a:lnTo>
                <a:lnTo>
                  <a:pt x="371" y="917"/>
                </a:lnTo>
                <a:lnTo>
                  <a:pt x="353" y="914"/>
                </a:lnTo>
                <a:lnTo>
                  <a:pt x="0" y="914"/>
                </a:lnTo>
                <a:lnTo>
                  <a:pt x="0" y="860"/>
                </a:lnTo>
                <a:lnTo>
                  <a:pt x="1" y="853"/>
                </a:lnTo>
                <a:lnTo>
                  <a:pt x="3" y="845"/>
                </a:lnTo>
                <a:lnTo>
                  <a:pt x="3" y="574"/>
                </a:lnTo>
                <a:lnTo>
                  <a:pt x="4" y="559"/>
                </a:lnTo>
                <a:lnTo>
                  <a:pt x="9" y="547"/>
                </a:lnTo>
                <a:lnTo>
                  <a:pt x="17" y="537"/>
                </a:lnTo>
                <a:lnTo>
                  <a:pt x="27" y="531"/>
                </a:lnTo>
                <a:lnTo>
                  <a:pt x="39" y="528"/>
                </a:lnTo>
                <a:lnTo>
                  <a:pt x="52" y="529"/>
                </a:lnTo>
                <a:lnTo>
                  <a:pt x="68" y="533"/>
                </a:lnTo>
                <a:lnTo>
                  <a:pt x="71" y="534"/>
                </a:lnTo>
                <a:lnTo>
                  <a:pt x="78" y="537"/>
                </a:lnTo>
                <a:lnTo>
                  <a:pt x="88" y="541"/>
                </a:lnTo>
                <a:lnTo>
                  <a:pt x="101" y="545"/>
                </a:lnTo>
                <a:lnTo>
                  <a:pt x="116" y="550"/>
                </a:lnTo>
                <a:lnTo>
                  <a:pt x="130" y="554"/>
                </a:lnTo>
                <a:lnTo>
                  <a:pt x="144" y="557"/>
                </a:lnTo>
                <a:lnTo>
                  <a:pt x="156" y="558"/>
                </a:lnTo>
                <a:lnTo>
                  <a:pt x="181" y="555"/>
                </a:lnTo>
                <a:lnTo>
                  <a:pt x="202" y="548"/>
                </a:lnTo>
                <a:lnTo>
                  <a:pt x="221" y="536"/>
                </a:lnTo>
                <a:lnTo>
                  <a:pt x="238" y="520"/>
                </a:lnTo>
                <a:lnTo>
                  <a:pt x="249" y="502"/>
                </a:lnTo>
                <a:lnTo>
                  <a:pt x="257" y="481"/>
                </a:lnTo>
                <a:lnTo>
                  <a:pt x="260" y="457"/>
                </a:lnTo>
                <a:lnTo>
                  <a:pt x="257" y="435"/>
                </a:lnTo>
                <a:lnTo>
                  <a:pt x="249" y="414"/>
                </a:lnTo>
                <a:lnTo>
                  <a:pt x="238" y="395"/>
                </a:lnTo>
                <a:lnTo>
                  <a:pt x="221" y="380"/>
                </a:lnTo>
                <a:lnTo>
                  <a:pt x="202" y="368"/>
                </a:lnTo>
                <a:lnTo>
                  <a:pt x="181" y="361"/>
                </a:lnTo>
                <a:lnTo>
                  <a:pt x="156" y="358"/>
                </a:lnTo>
                <a:lnTo>
                  <a:pt x="144" y="359"/>
                </a:lnTo>
                <a:lnTo>
                  <a:pt x="130" y="362"/>
                </a:lnTo>
                <a:lnTo>
                  <a:pt x="116" y="366"/>
                </a:lnTo>
                <a:lnTo>
                  <a:pt x="101" y="370"/>
                </a:lnTo>
                <a:lnTo>
                  <a:pt x="88" y="375"/>
                </a:lnTo>
                <a:lnTo>
                  <a:pt x="78" y="379"/>
                </a:lnTo>
                <a:lnTo>
                  <a:pt x="71" y="382"/>
                </a:lnTo>
                <a:lnTo>
                  <a:pt x="68" y="383"/>
                </a:lnTo>
                <a:lnTo>
                  <a:pt x="52" y="387"/>
                </a:lnTo>
                <a:lnTo>
                  <a:pt x="39" y="388"/>
                </a:lnTo>
                <a:lnTo>
                  <a:pt x="27" y="385"/>
                </a:lnTo>
                <a:lnTo>
                  <a:pt x="17" y="378"/>
                </a:lnTo>
                <a:lnTo>
                  <a:pt x="9" y="369"/>
                </a:lnTo>
                <a:lnTo>
                  <a:pt x="4" y="357"/>
                </a:lnTo>
                <a:lnTo>
                  <a:pt x="3" y="341"/>
                </a:lnTo>
                <a:lnTo>
                  <a:pt x="5" y="70"/>
                </a:lnTo>
                <a:lnTo>
                  <a:pt x="5" y="64"/>
                </a:lnTo>
                <a:lnTo>
                  <a:pt x="5" y="57"/>
                </a:lnTo>
                <a:lnTo>
                  <a:pt x="5" y="52"/>
                </a:lnTo>
                <a:lnTo>
                  <a:pt x="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09"/>
          <p:cNvSpPr txBox="1"/>
          <p:nvPr/>
        </p:nvSpPr>
        <p:spPr>
          <a:xfrm>
            <a:off x="750711" y="1340768"/>
            <a:ext cx="1170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</a:p>
        </p:txBody>
      </p:sp>
      <p:sp>
        <p:nvSpPr>
          <p:cNvPr id="9" name="TextBox 109"/>
          <p:cNvSpPr txBox="1"/>
          <p:nvPr/>
        </p:nvSpPr>
        <p:spPr>
          <a:xfrm>
            <a:off x="539552" y="2924944"/>
            <a:ext cx="1584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el-G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l-G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2627784" y="1844824"/>
            <a:ext cx="6264696" cy="4065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Through the activities we aim at enabling pupils to:</a:t>
            </a: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Get to know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which historical event we celebrate on October 28</a:t>
            </a:r>
            <a:r>
              <a:rPr kumimoji="0" lang="en-US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endParaRPr kumimoji="0" lang="el-GR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peer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into photos as historic documents</a:t>
            </a: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get knowledge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on the most important events of the </a:t>
            </a:r>
            <a:r>
              <a:rPr lang="en-US" dirty="0" smtClean="0"/>
              <a:t>G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reek history (1940-1945) through the photographic documents</a:t>
            </a:r>
            <a:endParaRPr lang="el-GR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l-GR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To get familiar with the work of the photographer, </a:t>
            </a:r>
            <a:r>
              <a:rPr lang="en-US" dirty="0" err="1" smtClean="0"/>
              <a:t>Voula</a:t>
            </a:r>
            <a:r>
              <a:rPr lang="en-US" dirty="0" smtClean="0"/>
              <a:t> </a:t>
            </a:r>
            <a:r>
              <a:rPr lang="en-US" dirty="0" err="1" smtClean="0"/>
              <a:t>Papaioannou</a:t>
            </a:r>
            <a:endParaRPr lang="el-GR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 get practice on the holistic writing of the words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«ΟΧΙ», «ΕΛΕΥΘΕΡΙΑ», «ΚΑΤΟΧΗ», «ΠΕΙΝΑ», «ΑΕΡΑ»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574005" y="4149080"/>
            <a:ext cx="1909763" cy="1847850"/>
          </a:xfrm>
          <a:custGeom>
            <a:avLst/>
            <a:gdLst>
              <a:gd name="T0" fmla="*/ 385 w 1203"/>
              <a:gd name="T1" fmla="*/ 10 h 1164"/>
              <a:gd name="T2" fmla="*/ 396 w 1203"/>
              <a:gd name="T3" fmla="*/ 63 h 1164"/>
              <a:gd name="T4" fmla="*/ 382 w 1203"/>
              <a:gd name="T5" fmla="*/ 96 h 1164"/>
              <a:gd name="T6" fmla="*/ 370 w 1203"/>
              <a:gd name="T7" fmla="*/ 150 h 1164"/>
              <a:gd name="T8" fmla="*/ 409 w 1203"/>
              <a:gd name="T9" fmla="*/ 228 h 1164"/>
              <a:gd name="T10" fmla="*/ 496 w 1203"/>
              <a:gd name="T11" fmla="*/ 248 h 1164"/>
              <a:gd name="T12" fmla="*/ 566 w 1203"/>
              <a:gd name="T13" fmla="*/ 194 h 1164"/>
              <a:gd name="T14" fmla="*/ 573 w 1203"/>
              <a:gd name="T15" fmla="*/ 125 h 1164"/>
              <a:gd name="T16" fmla="*/ 554 w 1203"/>
              <a:gd name="T17" fmla="*/ 74 h 1164"/>
              <a:gd name="T18" fmla="*/ 546 w 1203"/>
              <a:gd name="T19" fmla="*/ 32 h 1164"/>
              <a:gd name="T20" fmla="*/ 593 w 1203"/>
              <a:gd name="T21" fmla="*/ 0 h 1164"/>
              <a:gd name="T22" fmla="*/ 952 w 1203"/>
              <a:gd name="T23" fmla="*/ 369 h 1164"/>
              <a:gd name="T24" fmla="*/ 996 w 1203"/>
              <a:gd name="T25" fmla="*/ 387 h 1164"/>
              <a:gd name="T26" fmla="*/ 1031 w 1203"/>
              <a:gd name="T27" fmla="*/ 375 h 1164"/>
              <a:gd name="T28" fmla="*/ 1088 w 1203"/>
              <a:gd name="T29" fmla="*/ 359 h 1164"/>
              <a:gd name="T30" fmla="*/ 1164 w 1203"/>
              <a:gd name="T31" fmla="*/ 380 h 1164"/>
              <a:gd name="T32" fmla="*/ 1203 w 1203"/>
              <a:gd name="T33" fmla="*/ 457 h 1164"/>
              <a:gd name="T34" fmla="*/ 1164 w 1203"/>
              <a:gd name="T35" fmla="*/ 536 h 1164"/>
              <a:gd name="T36" fmla="*/ 1088 w 1203"/>
              <a:gd name="T37" fmla="*/ 557 h 1164"/>
              <a:gd name="T38" fmla="*/ 1031 w 1203"/>
              <a:gd name="T39" fmla="*/ 541 h 1164"/>
              <a:gd name="T40" fmla="*/ 996 w 1203"/>
              <a:gd name="T41" fmla="*/ 529 h 1164"/>
              <a:gd name="T42" fmla="*/ 952 w 1203"/>
              <a:gd name="T43" fmla="*/ 547 h 1164"/>
              <a:gd name="T44" fmla="*/ 593 w 1203"/>
              <a:gd name="T45" fmla="*/ 914 h 1164"/>
              <a:gd name="T46" fmla="*/ 546 w 1203"/>
              <a:gd name="T47" fmla="*/ 946 h 1164"/>
              <a:gd name="T48" fmla="*/ 552 w 1203"/>
              <a:gd name="T49" fmla="*/ 983 h 1164"/>
              <a:gd name="T50" fmla="*/ 569 w 1203"/>
              <a:gd name="T51" fmla="*/ 1026 h 1164"/>
              <a:gd name="T52" fmla="*/ 575 w 1203"/>
              <a:gd name="T53" fmla="*/ 1082 h 1164"/>
              <a:gd name="T54" fmla="*/ 546 w 1203"/>
              <a:gd name="T55" fmla="*/ 1135 h 1164"/>
              <a:gd name="T56" fmla="*/ 473 w 1203"/>
              <a:gd name="T57" fmla="*/ 1164 h 1164"/>
              <a:gd name="T58" fmla="*/ 400 w 1203"/>
              <a:gd name="T59" fmla="*/ 1135 h 1164"/>
              <a:gd name="T60" fmla="*/ 371 w 1203"/>
              <a:gd name="T61" fmla="*/ 1082 h 1164"/>
              <a:gd name="T62" fmla="*/ 377 w 1203"/>
              <a:gd name="T63" fmla="*/ 1026 h 1164"/>
              <a:gd name="T64" fmla="*/ 393 w 1203"/>
              <a:gd name="T65" fmla="*/ 983 h 1164"/>
              <a:gd name="T66" fmla="*/ 401 w 1203"/>
              <a:gd name="T67" fmla="*/ 946 h 1164"/>
              <a:gd name="T68" fmla="*/ 353 w 1203"/>
              <a:gd name="T69" fmla="*/ 914 h 1164"/>
              <a:gd name="T70" fmla="*/ 3 w 1203"/>
              <a:gd name="T71" fmla="*/ 845 h 1164"/>
              <a:gd name="T72" fmla="*/ 17 w 1203"/>
              <a:gd name="T73" fmla="*/ 537 h 1164"/>
              <a:gd name="T74" fmla="*/ 68 w 1203"/>
              <a:gd name="T75" fmla="*/ 533 h 1164"/>
              <a:gd name="T76" fmla="*/ 101 w 1203"/>
              <a:gd name="T77" fmla="*/ 545 h 1164"/>
              <a:gd name="T78" fmla="*/ 156 w 1203"/>
              <a:gd name="T79" fmla="*/ 558 h 1164"/>
              <a:gd name="T80" fmla="*/ 238 w 1203"/>
              <a:gd name="T81" fmla="*/ 520 h 1164"/>
              <a:gd name="T82" fmla="*/ 257 w 1203"/>
              <a:gd name="T83" fmla="*/ 435 h 1164"/>
              <a:gd name="T84" fmla="*/ 202 w 1203"/>
              <a:gd name="T85" fmla="*/ 368 h 1164"/>
              <a:gd name="T86" fmla="*/ 130 w 1203"/>
              <a:gd name="T87" fmla="*/ 362 h 1164"/>
              <a:gd name="T88" fmla="*/ 78 w 1203"/>
              <a:gd name="T89" fmla="*/ 379 h 1164"/>
              <a:gd name="T90" fmla="*/ 39 w 1203"/>
              <a:gd name="T91" fmla="*/ 388 h 1164"/>
              <a:gd name="T92" fmla="*/ 4 w 1203"/>
              <a:gd name="T93" fmla="*/ 357 h 1164"/>
              <a:gd name="T94" fmla="*/ 5 w 1203"/>
              <a:gd name="T95" fmla="*/ 57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3" h="1164">
                <a:moveTo>
                  <a:pt x="3" y="0"/>
                </a:moveTo>
                <a:lnTo>
                  <a:pt x="353" y="0"/>
                </a:lnTo>
                <a:lnTo>
                  <a:pt x="371" y="2"/>
                </a:lnTo>
                <a:lnTo>
                  <a:pt x="385" y="10"/>
                </a:lnTo>
                <a:lnTo>
                  <a:pt x="395" y="19"/>
                </a:lnTo>
                <a:lnTo>
                  <a:pt x="401" y="32"/>
                </a:lnTo>
                <a:lnTo>
                  <a:pt x="401" y="47"/>
                </a:lnTo>
                <a:lnTo>
                  <a:pt x="396" y="63"/>
                </a:lnTo>
                <a:lnTo>
                  <a:pt x="395" y="66"/>
                </a:lnTo>
                <a:lnTo>
                  <a:pt x="391" y="74"/>
                </a:lnTo>
                <a:lnTo>
                  <a:pt x="387" y="84"/>
                </a:lnTo>
                <a:lnTo>
                  <a:pt x="382" y="96"/>
                </a:lnTo>
                <a:lnTo>
                  <a:pt x="378" y="110"/>
                </a:lnTo>
                <a:lnTo>
                  <a:pt x="374" y="125"/>
                </a:lnTo>
                <a:lnTo>
                  <a:pt x="371" y="138"/>
                </a:lnTo>
                <a:lnTo>
                  <a:pt x="370" y="150"/>
                </a:lnTo>
                <a:lnTo>
                  <a:pt x="372" y="172"/>
                </a:lnTo>
                <a:lnTo>
                  <a:pt x="380" y="194"/>
                </a:lnTo>
                <a:lnTo>
                  <a:pt x="392" y="212"/>
                </a:lnTo>
                <a:lnTo>
                  <a:pt x="409" y="228"/>
                </a:lnTo>
                <a:lnTo>
                  <a:pt x="428" y="240"/>
                </a:lnTo>
                <a:lnTo>
                  <a:pt x="449" y="248"/>
                </a:lnTo>
                <a:lnTo>
                  <a:pt x="473" y="250"/>
                </a:lnTo>
                <a:lnTo>
                  <a:pt x="496" y="248"/>
                </a:lnTo>
                <a:lnTo>
                  <a:pt x="519" y="240"/>
                </a:lnTo>
                <a:lnTo>
                  <a:pt x="538" y="228"/>
                </a:lnTo>
                <a:lnTo>
                  <a:pt x="553" y="212"/>
                </a:lnTo>
                <a:lnTo>
                  <a:pt x="566" y="194"/>
                </a:lnTo>
                <a:lnTo>
                  <a:pt x="574" y="172"/>
                </a:lnTo>
                <a:lnTo>
                  <a:pt x="577" y="150"/>
                </a:lnTo>
                <a:lnTo>
                  <a:pt x="576" y="138"/>
                </a:lnTo>
                <a:lnTo>
                  <a:pt x="573" y="125"/>
                </a:lnTo>
                <a:lnTo>
                  <a:pt x="569" y="110"/>
                </a:lnTo>
                <a:lnTo>
                  <a:pt x="564" y="96"/>
                </a:lnTo>
                <a:lnTo>
                  <a:pt x="558" y="84"/>
                </a:lnTo>
                <a:lnTo>
                  <a:pt x="554" y="74"/>
                </a:lnTo>
                <a:lnTo>
                  <a:pt x="551" y="66"/>
                </a:lnTo>
                <a:lnTo>
                  <a:pt x="550" y="63"/>
                </a:lnTo>
                <a:lnTo>
                  <a:pt x="545" y="47"/>
                </a:lnTo>
                <a:lnTo>
                  <a:pt x="546" y="32"/>
                </a:lnTo>
                <a:lnTo>
                  <a:pt x="551" y="19"/>
                </a:lnTo>
                <a:lnTo>
                  <a:pt x="561" y="10"/>
                </a:lnTo>
                <a:lnTo>
                  <a:pt x="576" y="2"/>
                </a:lnTo>
                <a:lnTo>
                  <a:pt x="593" y="0"/>
                </a:lnTo>
                <a:lnTo>
                  <a:pt x="945" y="0"/>
                </a:lnTo>
                <a:lnTo>
                  <a:pt x="945" y="341"/>
                </a:lnTo>
                <a:lnTo>
                  <a:pt x="947" y="357"/>
                </a:lnTo>
                <a:lnTo>
                  <a:pt x="952" y="369"/>
                </a:lnTo>
                <a:lnTo>
                  <a:pt x="960" y="378"/>
                </a:lnTo>
                <a:lnTo>
                  <a:pt x="970" y="385"/>
                </a:lnTo>
                <a:lnTo>
                  <a:pt x="982" y="388"/>
                </a:lnTo>
                <a:lnTo>
                  <a:pt x="996" y="387"/>
                </a:lnTo>
                <a:lnTo>
                  <a:pt x="1012" y="383"/>
                </a:lnTo>
                <a:lnTo>
                  <a:pt x="1014" y="382"/>
                </a:lnTo>
                <a:lnTo>
                  <a:pt x="1021" y="379"/>
                </a:lnTo>
                <a:lnTo>
                  <a:pt x="1031" y="375"/>
                </a:lnTo>
                <a:lnTo>
                  <a:pt x="1044" y="370"/>
                </a:lnTo>
                <a:lnTo>
                  <a:pt x="1058" y="366"/>
                </a:lnTo>
                <a:lnTo>
                  <a:pt x="1074" y="362"/>
                </a:lnTo>
                <a:lnTo>
                  <a:pt x="1088" y="359"/>
                </a:lnTo>
                <a:lnTo>
                  <a:pt x="1100" y="358"/>
                </a:lnTo>
                <a:lnTo>
                  <a:pt x="1124" y="361"/>
                </a:lnTo>
                <a:lnTo>
                  <a:pt x="1145" y="368"/>
                </a:lnTo>
                <a:lnTo>
                  <a:pt x="1164" y="380"/>
                </a:lnTo>
                <a:lnTo>
                  <a:pt x="1181" y="395"/>
                </a:lnTo>
                <a:lnTo>
                  <a:pt x="1193" y="414"/>
                </a:lnTo>
                <a:lnTo>
                  <a:pt x="1201" y="435"/>
                </a:lnTo>
                <a:lnTo>
                  <a:pt x="1203" y="457"/>
                </a:lnTo>
                <a:lnTo>
                  <a:pt x="1201" y="481"/>
                </a:lnTo>
                <a:lnTo>
                  <a:pt x="1193" y="502"/>
                </a:lnTo>
                <a:lnTo>
                  <a:pt x="1181" y="520"/>
                </a:lnTo>
                <a:lnTo>
                  <a:pt x="1164" y="536"/>
                </a:lnTo>
                <a:lnTo>
                  <a:pt x="1145" y="548"/>
                </a:lnTo>
                <a:lnTo>
                  <a:pt x="1124" y="555"/>
                </a:lnTo>
                <a:lnTo>
                  <a:pt x="1100" y="558"/>
                </a:lnTo>
                <a:lnTo>
                  <a:pt x="1088" y="557"/>
                </a:lnTo>
                <a:lnTo>
                  <a:pt x="1074" y="554"/>
                </a:lnTo>
                <a:lnTo>
                  <a:pt x="1058" y="550"/>
                </a:lnTo>
                <a:lnTo>
                  <a:pt x="1044" y="545"/>
                </a:lnTo>
                <a:lnTo>
                  <a:pt x="1031" y="541"/>
                </a:lnTo>
                <a:lnTo>
                  <a:pt x="1021" y="537"/>
                </a:lnTo>
                <a:lnTo>
                  <a:pt x="1014" y="534"/>
                </a:lnTo>
                <a:lnTo>
                  <a:pt x="1012" y="533"/>
                </a:lnTo>
                <a:lnTo>
                  <a:pt x="996" y="529"/>
                </a:lnTo>
                <a:lnTo>
                  <a:pt x="982" y="528"/>
                </a:lnTo>
                <a:lnTo>
                  <a:pt x="970" y="531"/>
                </a:lnTo>
                <a:lnTo>
                  <a:pt x="960" y="537"/>
                </a:lnTo>
                <a:lnTo>
                  <a:pt x="952" y="547"/>
                </a:lnTo>
                <a:lnTo>
                  <a:pt x="947" y="559"/>
                </a:lnTo>
                <a:lnTo>
                  <a:pt x="945" y="574"/>
                </a:lnTo>
                <a:lnTo>
                  <a:pt x="945" y="914"/>
                </a:lnTo>
                <a:lnTo>
                  <a:pt x="593" y="914"/>
                </a:lnTo>
                <a:lnTo>
                  <a:pt x="576" y="917"/>
                </a:lnTo>
                <a:lnTo>
                  <a:pt x="561" y="923"/>
                </a:lnTo>
                <a:lnTo>
                  <a:pt x="551" y="934"/>
                </a:lnTo>
                <a:lnTo>
                  <a:pt x="546" y="946"/>
                </a:lnTo>
                <a:lnTo>
                  <a:pt x="545" y="961"/>
                </a:lnTo>
                <a:lnTo>
                  <a:pt x="550" y="977"/>
                </a:lnTo>
                <a:lnTo>
                  <a:pt x="550" y="978"/>
                </a:lnTo>
                <a:lnTo>
                  <a:pt x="552" y="983"/>
                </a:lnTo>
                <a:lnTo>
                  <a:pt x="555" y="990"/>
                </a:lnTo>
                <a:lnTo>
                  <a:pt x="559" y="1000"/>
                </a:lnTo>
                <a:lnTo>
                  <a:pt x="565" y="1013"/>
                </a:lnTo>
                <a:lnTo>
                  <a:pt x="569" y="1026"/>
                </a:lnTo>
                <a:lnTo>
                  <a:pt x="573" y="1040"/>
                </a:lnTo>
                <a:lnTo>
                  <a:pt x="576" y="1053"/>
                </a:lnTo>
                <a:lnTo>
                  <a:pt x="577" y="1064"/>
                </a:lnTo>
                <a:lnTo>
                  <a:pt x="575" y="1082"/>
                </a:lnTo>
                <a:lnTo>
                  <a:pt x="570" y="1100"/>
                </a:lnTo>
                <a:lnTo>
                  <a:pt x="561" y="1116"/>
                </a:lnTo>
                <a:lnTo>
                  <a:pt x="558" y="1120"/>
                </a:lnTo>
                <a:lnTo>
                  <a:pt x="546" y="1135"/>
                </a:lnTo>
                <a:lnTo>
                  <a:pt x="531" y="1147"/>
                </a:lnTo>
                <a:lnTo>
                  <a:pt x="514" y="1157"/>
                </a:lnTo>
                <a:lnTo>
                  <a:pt x="494" y="1162"/>
                </a:lnTo>
                <a:lnTo>
                  <a:pt x="473" y="1164"/>
                </a:lnTo>
                <a:lnTo>
                  <a:pt x="453" y="1162"/>
                </a:lnTo>
                <a:lnTo>
                  <a:pt x="433" y="1157"/>
                </a:lnTo>
                <a:lnTo>
                  <a:pt x="415" y="1147"/>
                </a:lnTo>
                <a:lnTo>
                  <a:pt x="400" y="1135"/>
                </a:lnTo>
                <a:lnTo>
                  <a:pt x="387" y="1120"/>
                </a:lnTo>
                <a:lnTo>
                  <a:pt x="384" y="1116"/>
                </a:lnTo>
                <a:lnTo>
                  <a:pt x="376" y="1100"/>
                </a:lnTo>
                <a:lnTo>
                  <a:pt x="371" y="1082"/>
                </a:lnTo>
                <a:lnTo>
                  <a:pt x="370" y="1064"/>
                </a:lnTo>
                <a:lnTo>
                  <a:pt x="371" y="1053"/>
                </a:lnTo>
                <a:lnTo>
                  <a:pt x="373" y="1040"/>
                </a:lnTo>
                <a:lnTo>
                  <a:pt x="377" y="1026"/>
                </a:lnTo>
                <a:lnTo>
                  <a:pt x="382" y="1013"/>
                </a:lnTo>
                <a:lnTo>
                  <a:pt x="386" y="1000"/>
                </a:lnTo>
                <a:lnTo>
                  <a:pt x="390" y="990"/>
                </a:lnTo>
                <a:lnTo>
                  <a:pt x="393" y="983"/>
                </a:lnTo>
                <a:lnTo>
                  <a:pt x="396" y="978"/>
                </a:lnTo>
                <a:lnTo>
                  <a:pt x="396" y="977"/>
                </a:lnTo>
                <a:lnTo>
                  <a:pt x="401" y="961"/>
                </a:lnTo>
                <a:lnTo>
                  <a:pt x="401" y="946"/>
                </a:lnTo>
                <a:lnTo>
                  <a:pt x="395" y="934"/>
                </a:lnTo>
                <a:lnTo>
                  <a:pt x="385" y="923"/>
                </a:lnTo>
                <a:lnTo>
                  <a:pt x="371" y="917"/>
                </a:lnTo>
                <a:lnTo>
                  <a:pt x="353" y="914"/>
                </a:lnTo>
                <a:lnTo>
                  <a:pt x="0" y="914"/>
                </a:lnTo>
                <a:lnTo>
                  <a:pt x="0" y="860"/>
                </a:lnTo>
                <a:lnTo>
                  <a:pt x="1" y="853"/>
                </a:lnTo>
                <a:lnTo>
                  <a:pt x="3" y="845"/>
                </a:lnTo>
                <a:lnTo>
                  <a:pt x="3" y="574"/>
                </a:lnTo>
                <a:lnTo>
                  <a:pt x="4" y="559"/>
                </a:lnTo>
                <a:lnTo>
                  <a:pt x="9" y="547"/>
                </a:lnTo>
                <a:lnTo>
                  <a:pt x="17" y="537"/>
                </a:lnTo>
                <a:lnTo>
                  <a:pt x="27" y="531"/>
                </a:lnTo>
                <a:lnTo>
                  <a:pt x="39" y="528"/>
                </a:lnTo>
                <a:lnTo>
                  <a:pt x="52" y="529"/>
                </a:lnTo>
                <a:lnTo>
                  <a:pt x="68" y="533"/>
                </a:lnTo>
                <a:lnTo>
                  <a:pt x="71" y="534"/>
                </a:lnTo>
                <a:lnTo>
                  <a:pt x="78" y="537"/>
                </a:lnTo>
                <a:lnTo>
                  <a:pt x="88" y="541"/>
                </a:lnTo>
                <a:lnTo>
                  <a:pt x="101" y="545"/>
                </a:lnTo>
                <a:lnTo>
                  <a:pt x="116" y="550"/>
                </a:lnTo>
                <a:lnTo>
                  <a:pt x="130" y="554"/>
                </a:lnTo>
                <a:lnTo>
                  <a:pt x="144" y="557"/>
                </a:lnTo>
                <a:lnTo>
                  <a:pt x="156" y="558"/>
                </a:lnTo>
                <a:lnTo>
                  <a:pt x="181" y="555"/>
                </a:lnTo>
                <a:lnTo>
                  <a:pt x="202" y="548"/>
                </a:lnTo>
                <a:lnTo>
                  <a:pt x="221" y="536"/>
                </a:lnTo>
                <a:lnTo>
                  <a:pt x="238" y="520"/>
                </a:lnTo>
                <a:lnTo>
                  <a:pt x="249" y="502"/>
                </a:lnTo>
                <a:lnTo>
                  <a:pt x="257" y="481"/>
                </a:lnTo>
                <a:lnTo>
                  <a:pt x="260" y="457"/>
                </a:lnTo>
                <a:lnTo>
                  <a:pt x="257" y="435"/>
                </a:lnTo>
                <a:lnTo>
                  <a:pt x="249" y="414"/>
                </a:lnTo>
                <a:lnTo>
                  <a:pt x="238" y="395"/>
                </a:lnTo>
                <a:lnTo>
                  <a:pt x="221" y="380"/>
                </a:lnTo>
                <a:lnTo>
                  <a:pt x="202" y="368"/>
                </a:lnTo>
                <a:lnTo>
                  <a:pt x="181" y="361"/>
                </a:lnTo>
                <a:lnTo>
                  <a:pt x="156" y="358"/>
                </a:lnTo>
                <a:lnTo>
                  <a:pt x="144" y="359"/>
                </a:lnTo>
                <a:lnTo>
                  <a:pt x="130" y="362"/>
                </a:lnTo>
                <a:lnTo>
                  <a:pt x="116" y="366"/>
                </a:lnTo>
                <a:lnTo>
                  <a:pt x="101" y="370"/>
                </a:lnTo>
                <a:lnTo>
                  <a:pt x="88" y="375"/>
                </a:lnTo>
                <a:lnTo>
                  <a:pt x="78" y="379"/>
                </a:lnTo>
                <a:lnTo>
                  <a:pt x="71" y="382"/>
                </a:lnTo>
                <a:lnTo>
                  <a:pt x="68" y="383"/>
                </a:lnTo>
                <a:lnTo>
                  <a:pt x="52" y="387"/>
                </a:lnTo>
                <a:lnTo>
                  <a:pt x="39" y="388"/>
                </a:lnTo>
                <a:lnTo>
                  <a:pt x="27" y="385"/>
                </a:lnTo>
                <a:lnTo>
                  <a:pt x="17" y="378"/>
                </a:lnTo>
                <a:lnTo>
                  <a:pt x="9" y="369"/>
                </a:lnTo>
                <a:lnTo>
                  <a:pt x="4" y="357"/>
                </a:lnTo>
                <a:lnTo>
                  <a:pt x="3" y="341"/>
                </a:lnTo>
                <a:lnTo>
                  <a:pt x="5" y="70"/>
                </a:lnTo>
                <a:lnTo>
                  <a:pt x="5" y="64"/>
                </a:lnTo>
                <a:lnTo>
                  <a:pt x="5" y="57"/>
                </a:lnTo>
                <a:lnTo>
                  <a:pt x="5" y="52"/>
                </a:lnTo>
                <a:lnTo>
                  <a:pt x="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09"/>
          <p:cNvSpPr txBox="1"/>
          <p:nvPr/>
        </p:nvSpPr>
        <p:spPr>
          <a:xfrm>
            <a:off x="251520" y="4491117"/>
            <a:ext cx="2304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Tools</a:t>
            </a:r>
            <a:endParaRPr lang="el-GR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</a:t>
            </a:r>
            <a:endParaRPr lang="el-GR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Scissors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Glue</a:t>
            </a:r>
            <a:endParaRPr lang="el-GR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Crayons</a:t>
            </a:r>
            <a:endParaRPr lang="el-GR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endParaRPr lang="el-GR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/>
          <p:nvPr/>
        </p:nvSpPr>
        <p:spPr>
          <a:xfrm>
            <a:off x="-36512" y="-27384"/>
            <a:ext cx="9180512" cy="9361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xmlns="" id="{31F23F2E-371D-4842-99B3-37B192201946}"/>
              </a:ext>
            </a:extLst>
          </p:cNvPr>
          <p:cNvSpPr/>
          <p:nvPr/>
        </p:nvSpPr>
        <p:spPr>
          <a:xfrm rot="2700000">
            <a:off x="5767864" y="2537294"/>
            <a:ext cx="2648170" cy="2648170"/>
          </a:xfrm>
          <a:custGeom>
            <a:avLst/>
            <a:gdLst>
              <a:gd name="connsiteX0" fmla="*/ 833496 w 2648170"/>
              <a:gd name="connsiteY0" fmla="*/ 80272 h 2648170"/>
              <a:gd name="connsiteX1" fmla="*/ 1027292 w 2648170"/>
              <a:gd name="connsiteY1" fmla="*/ 0 h 2648170"/>
              <a:gd name="connsiteX2" fmla="*/ 2374098 w 2648170"/>
              <a:gd name="connsiteY2" fmla="*/ 0 h 2648170"/>
              <a:gd name="connsiteX3" fmla="*/ 2374102 w 2648170"/>
              <a:gd name="connsiteY3" fmla="*/ 0 h 2648170"/>
              <a:gd name="connsiteX4" fmla="*/ 2567897 w 2648170"/>
              <a:gd name="connsiteY4" fmla="*/ 80272 h 2648170"/>
              <a:gd name="connsiteX5" fmla="*/ 2567897 w 2648170"/>
              <a:gd name="connsiteY5" fmla="*/ 80272 h 2648170"/>
              <a:gd name="connsiteX6" fmla="*/ 2567898 w 2648170"/>
              <a:gd name="connsiteY6" fmla="*/ 80272 h 2648170"/>
              <a:gd name="connsiteX7" fmla="*/ 2648170 w 2648170"/>
              <a:gd name="connsiteY7" fmla="*/ 274068 h 2648170"/>
              <a:gd name="connsiteX8" fmla="*/ 2648170 w 2648170"/>
              <a:gd name="connsiteY8" fmla="*/ 274072 h 2648170"/>
              <a:gd name="connsiteX9" fmla="*/ 2648170 w 2648170"/>
              <a:gd name="connsiteY9" fmla="*/ 1620878 h 2648170"/>
              <a:gd name="connsiteX10" fmla="*/ 2374102 w 2648170"/>
              <a:gd name="connsiteY10" fmla="*/ 1894946 h 2648170"/>
              <a:gd name="connsiteX11" fmla="*/ 2100034 w 2648170"/>
              <a:gd name="connsiteY11" fmla="*/ 1620878 h 2648170"/>
              <a:gd name="connsiteX12" fmla="*/ 2100034 w 2648170"/>
              <a:gd name="connsiteY12" fmla="*/ 1336865 h 2648170"/>
              <a:gd name="connsiteX13" fmla="*/ 788729 w 2648170"/>
              <a:gd name="connsiteY13" fmla="*/ 2648170 h 2648170"/>
              <a:gd name="connsiteX14" fmla="*/ 0 w 2648170"/>
              <a:gd name="connsiteY14" fmla="*/ 1859440 h 2648170"/>
              <a:gd name="connsiteX15" fmla="*/ 1311304 w 2648170"/>
              <a:gd name="connsiteY15" fmla="*/ 548136 h 2648170"/>
              <a:gd name="connsiteX16" fmla="*/ 1027292 w 2648170"/>
              <a:gd name="connsiteY16" fmla="*/ 548136 h 2648170"/>
              <a:gd name="connsiteX17" fmla="*/ 753224 w 2648170"/>
              <a:gd name="connsiteY17" fmla="*/ 274068 h 2648170"/>
              <a:gd name="connsiteX18" fmla="*/ 833496 w 2648170"/>
              <a:gd name="connsiteY18" fmla="*/ 80272 h 26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8170" h="2648170">
                <a:moveTo>
                  <a:pt x="833496" y="80272"/>
                </a:moveTo>
                <a:cubicBezTo>
                  <a:pt x="883093" y="30676"/>
                  <a:pt x="951610" y="0"/>
                  <a:pt x="1027292" y="0"/>
                </a:cubicBezTo>
                <a:lnTo>
                  <a:pt x="2374098" y="0"/>
                </a:lnTo>
                <a:lnTo>
                  <a:pt x="2374102" y="0"/>
                </a:lnTo>
                <a:cubicBezTo>
                  <a:pt x="2449784" y="0"/>
                  <a:pt x="2518301" y="30676"/>
                  <a:pt x="2567897" y="80272"/>
                </a:cubicBezTo>
                <a:lnTo>
                  <a:pt x="2567897" y="80272"/>
                </a:lnTo>
                <a:lnTo>
                  <a:pt x="2567898" y="80272"/>
                </a:lnTo>
                <a:cubicBezTo>
                  <a:pt x="2617494" y="129869"/>
                  <a:pt x="2648170" y="198386"/>
                  <a:pt x="2648170" y="274068"/>
                </a:cubicBezTo>
                <a:lnTo>
                  <a:pt x="2648170" y="274072"/>
                </a:lnTo>
                <a:lnTo>
                  <a:pt x="2648170" y="1620878"/>
                </a:lnTo>
                <a:cubicBezTo>
                  <a:pt x="2648170" y="1772242"/>
                  <a:pt x="2525466" y="1894946"/>
                  <a:pt x="2374102" y="1894946"/>
                </a:cubicBezTo>
                <a:cubicBezTo>
                  <a:pt x="2222738" y="1894946"/>
                  <a:pt x="2100034" y="1772242"/>
                  <a:pt x="2100034" y="1620878"/>
                </a:cubicBezTo>
                <a:lnTo>
                  <a:pt x="2100034" y="1336865"/>
                </a:lnTo>
                <a:lnTo>
                  <a:pt x="788729" y="2648170"/>
                </a:lnTo>
                <a:lnTo>
                  <a:pt x="0" y="1859440"/>
                </a:lnTo>
                <a:lnTo>
                  <a:pt x="1311304" y="548136"/>
                </a:lnTo>
                <a:lnTo>
                  <a:pt x="1027292" y="548136"/>
                </a:lnTo>
                <a:cubicBezTo>
                  <a:pt x="875928" y="548136"/>
                  <a:pt x="753224" y="425432"/>
                  <a:pt x="753224" y="274068"/>
                </a:cubicBezTo>
                <a:cubicBezTo>
                  <a:pt x="753224" y="198386"/>
                  <a:pt x="783900" y="129869"/>
                  <a:pt x="833496" y="8027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of the lesson</a:t>
            </a:r>
            <a:endParaRPr lang="el-GR" dirty="0"/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xmlns="" id="{59209FBF-6903-409B-8CB7-52C11E83B8FE}"/>
              </a:ext>
            </a:extLst>
          </p:cNvPr>
          <p:cNvSpPr txBox="1"/>
          <p:nvPr/>
        </p:nvSpPr>
        <p:spPr>
          <a:xfrm>
            <a:off x="251520" y="2277396"/>
            <a:ext cx="2808312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pPr algn="l"/>
            <a:r>
              <a:rPr lang="el-GR" altLang="ko-KR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Εισαγωγική Δραστηριότητα</a:t>
            </a:r>
            <a:endParaRPr lang="el-GR" altLang="ko-KR" sz="1400" b="1" dirty="0" smtClean="0">
              <a:solidFill>
                <a:schemeClr val="bg1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l"/>
            <a:r>
              <a:rPr lang="el-GR" altLang="ko-KR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Χρήση Σχολικού </a:t>
            </a:r>
          </a:p>
          <a:p>
            <a:pPr algn="l"/>
            <a:r>
              <a:rPr lang="el-GR" altLang="ko-KR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Εγχειριδίου</a:t>
            </a:r>
            <a:endParaRPr lang="ko-KR" altLang="en-US" sz="1400" b="1" dirty="0">
              <a:solidFill>
                <a:schemeClr val="bg1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xmlns="" id="{77E01B59-B5A8-4488-AECC-1DE49770CB5A}"/>
              </a:ext>
            </a:extLst>
          </p:cNvPr>
          <p:cNvSpPr txBox="1"/>
          <p:nvPr/>
        </p:nvSpPr>
        <p:spPr>
          <a:xfrm>
            <a:off x="2257594" y="2493197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>
                <a:solidFill>
                  <a:schemeClr val="bg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grpSp>
        <p:nvGrpSpPr>
          <p:cNvPr id="22" name="21 - Ομάδα"/>
          <p:cNvGrpSpPr/>
          <p:nvPr/>
        </p:nvGrpSpPr>
        <p:grpSpPr>
          <a:xfrm>
            <a:off x="107504" y="1268760"/>
            <a:ext cx="8640960" cy="3308468"/>
            <a:chOff x="799974" y="1102896"/>
            <a:chExt cx="8640960" cy="3308468"/>
          </a:xfrm>
        </p:grpSpPr>
        <p:sp>
          <p:nvSpPr>
            <p:cNvPr id="9" name="Freeform: Shape 11">
              <a:extLst>
                <a:ext uri="{FF2B5EF4-FFF2-40B4-BE49-F238E27FC236}">
                  <a16:creationId xmlns:a16="http://schemas.microsoft.com/office/drawing/2014/main" xmlns="" id="{31F23F2E-371D-4842-99B3-37B192201946}"/>
                </a:ext>
              </a:extLst>
            </p:cNvPr>
            <p:cNvSpPr/>
            <p:nvPr/>
          </p:nvSpPr>
          <p:spPr>
            <a:xfrm rot="2700000">
              <a:off x="4596891" y="1763194"/>
              <a:ext cx="2648170" cy="2648170"/>
            </a:xfrm>
            <a:custGeom>
              <a:avLst/>
              <a:gdLst>
                <a:gd name="connsiteX0" fmla="*/ 833496 w 2648170"/>
                <a:gd name="connsiteY0" fmla="*/ 80272 h 2648170"/>
                <a:gd name="connsiteX1" fmla="*/ 1027292 w 2648170"/>
                <a:gd name="connsiteY1" fmla="*/ 0 h 2648170"/>
                <a:gd name="connsiteX2" fmla="*/ 2374098 w 2648170"/>
                <a:gd name="connsiteY2" fmla="*/ 0 h 2648170"/>
                <a:gd name="connsiteX3" fmla="*/ 2374102 w 2648170"/>
                <a:gd name="connsiteY3" fmla="*/ 0 h 2648170"/>
                <a:gd name="connsiteX4" fmla="*/ 2567897 w 2648170"/>
                <a:gd name="connsiteY4" fmla="*/ 80272 h 2648170"/>
                <a:gd name="connsiteX5" fmla="*/ 2567897 w 2648170"/>
                <a:gd name="connsiteY5" fmla="*/ 80272 h 2648170"/>
                <a:gd name="connsiteX6" fmla="*/ 2567898 w 2648170"/>
                <a:gd name="connsiteY6" fmla="*/ 80272 h 2648170"/>
                <a:gd name="connsiteX7" fmla="*/ 2648170 w 2648170"/>
                <a:gd name="connsiteY7" fmla="*/ 274068 h 2648170"/>
                <a:gd name="connsiteX8" fmla="*/ 2648170 w 2648170"/>
                <a:gd name="connsiteY8" fmla="*/ 274072 h 2648170"/>
                <a:gd name="connsiteX9" fmla="*/ 2648170 w 2648170"/>
                <a:gd name="connsiteY9" fmla="*/ 1620878 h 2648170"/>
                <a:gd name="connsiteX10" fmla="*/ 2374102 w 2648170"/>
                <a:gd name="connsiteY10" fmla="*/ 1894946 h 2648170"/>
                <a:gd name="connsiteX11" fmla="*/ 2100034 w 2648170"/>
                <a:gd name="connsiteY11" fmla="*/ 1620878 h 2648170"/>
                <a:gd name="connsiteX12" fmla="*/ 2100034 w 2648170"/>
                <a:gd name="connsiteY12" fmla="*/ 1336865 h 2648170"/>
                <a:gd name="connsiteX13" fmla="*/ 788729 w 2648170"/>
                <a:gd name="connsiteY13" fmla="*/ 2648170 h 2648170"/>
                <a:gd name="connsiteX14" fmla="*/ 0 w 2648170"/>
                <a:gd name="connsiteY14" fmla="*/ 1859440 h 2648170"/>
                <a:gd name="connsiteX15" fmla="*/ 1311304 w 2648170"/>
                <a:gd name="connsiteY15" fmla="*/ 548136 h 2648170"/>
                <a:gd name="connsiteX16" fmla="*/ 1027292 w 2648170"/>
                <a:gd name="connsiteY16" fmla="*/ 548136 h 2648170"/>
                <a:gd name="connsiteX17" fmla="*/ 753224 w 2648170"/>
                <a:gd name="connsiteY17" fmla="*/ 274068 h 2648170"/>
                <a:gd name="connsiteX18" fmla="*/ 833496 w 2648170"/>
                <a:gd name="connsiteY18" fmla="*/ 80272 h 264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8170" h="2648170">
                  <a:moveTo>
                    <a:pt x="833496" y="80272"/>
                  </a:moveTo>
                  <a:cubicBezTo>
                    <a:pt x="883093" y="30676"/>
                    <a:pt x="951610" y="0"/>
                    <a:pt x="1027292" y="0"/>
                  </a:cubicBezTo>
                  <a:lnTo>
                    <a:pt x="2374098" y="0"/>
                  </a:lnTo>
                  <a:lnTo>
                    <a:pt x="2374102" y="0"/>
                  </a:lnTo>
                  <a:cubicBezTo>
                    <a:pt x="2449784" y="0"/>
                    <a:pt x="2518301" y="30676"/>
                    <a:pt x="2567897" y="80272"/>
                  </a:cubicBezTo>
                  <a:lnTo>
                    <a:pt x="2567897" y="80272"/>
                  </a:lnTo>
                  <a:lnTo>
                    <a:pt x="2567898" y="80272"/>
                  </a:lnTo>
                  <a:cubicBezTo>
                    <a:pt x="2617494" y="129869"/>
                    <a:pt x="2648170" y="198386"/>
                    <a:pt x="2648170" y="274068"/>
                  </a:cubicBezTo>
                  <a:lnTo>
                    <a:pt x="2648170" y="274072"/>
                  </a:lnTo>
                  <a:lnTo>
                    <a:pt x="2648170" y="1620878"/>
                  </a:lnTo>
                  <a:cubicBezTo>
                    <a:pt x="2648170" y="1772242"/>
                    <a:pt x="2525466" y="1894946"/>
                    <a:pt x="2374102" y="1894946"/>
                  </a:cubicBezTo>
                  <a:cubicBezTo>
                    <a:pt x="2222738" y="1894946"/>
                    <a:pt x="2100034" y="1772242"/>
                    <a:pt x="2100034" y="1620878"/>
                  </a:cubicBezTo>
                  <a:lnTo>
                    <a:pt x="2100034" y="1336865"/>
                  </a:lnTo>
                  <a:lnTo>
                    <a:pt x="788729" y="2648170"/>
                  </a:lnTo>
                  <a:lnTo>
                    <a:pt x="0" y="1859440"/>
                  </a:lnTo>
                  <a:lnTo>
                    <a:pt x="1311304" y="548136"/>
                  </a:lnTo>
                  <a:lnTo>
                    <a:pt x="1027292" y="548136"/>
                  </a:lnTo>
                  <a:cubicBezTo>
                    <a:pt x="875928" y="548136"/>
                    <a:pt x="753224" y="425432"/>
                    <a:pt x="753224" y="274068"/>
                  </a:cubicBezTo>
                  <a:cubicBezTo>
                    <a:pt x="753224" y="198386"/>
                    <a:pt x="783900" y="129869"/>
                    <a:pt x="833496" y="80272"/>
                  </a:cubicBezTo>
                  <a:close/>
                </a:path>
              </a:pathLst>
            </a:custGeom>
            <a:solidFill>
              <a:srgbClr val="F7C4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10">
              <a:extLst>
                <a:ext uri="{FF2B5EF4-FFF2-40B4-BE49-F238E27FC236}">
                  <a16:creationId xmlns:a16="http://schemas.microsoft.com/office/drawing/2014/main" xmlns="" id="{E94BB204-8344-4351-B572-DF2B1D1EAC3D}"/>
                </a:ext>
              </a:extLst>
            </p:cNvPr>
            <p:cNvSpPr/>
            <p:nvPr/>
          </p:nvSpPr>
          <p:spPr>
            <a:xfrm rot="2700000">
              <a:off x="2689414" y="1102896"/>
              <a:ext cx="2648170" cy="2648170"/>
            </a:xfrm>
            <a:custGeom>
              <a:avLst/>
              <a:gdLst>
                <a:gd name="connsiteX0" fmla="*/ 833496 w 2648170"/>
                <a:gd name="connsiteY0" fmla="*/ 80272 h 2648170"/>
                <a:gd name="connsiteX1" fmla="*/ 1027292 w 2648170"/>
                <a:gd name="connsiteY1" fmla="*/ 0 h 2648170"/>
                <a:gd name="connsiteX2" fmla="*/ 2374098 w 2648170"/>
                <a:gd name="connsiteY2" fmla="*/ 0 h 2648170"/>
                <a:gd name="connsiteX3" fmla="*/ 2374102 w 2648170"/>
                <a:gd name="connsiteY3" fmla="*/ 0 h 2648170"/>
                <a:gd name="connsiteX4" fmla="*/ 2567897 w 2648170"/>
                <a:gd name="connsiteY4" fmla="*/ 80272 h 2648170"/>
                <a:gd name="connsiteX5" fmla="*/ 2567897 w 2648170"/>
                <a:gd name="connsiteY5" fmla="*/ 80272 h 2648170"/>
                <a:gd name="connsiteX6" fmla="*/ 2567898 w 2648170"/>
                <a:gd name="connsiteY6" fmla="*/ 80272 h 2648170"/>
                <a:gd name="connsiteX7" fmla="*/ 2648170 w 2648170"/>
                <a:gd name="connsiteY7" fmla="*/ 274068 h 2648170"/>
                <a:gd name="connsiteX8" fmla="*/ 2648170 w 2648170"/>
                <a:gd name="connsiteY8" fmla="*/ 274072 h 2648170"/>
                <a:gd name="connsiteX9" fmla="*/ 2648170 w 2648170"/>
                <a:gd name="connsiteY9" fmla="*/ 1620878 h 2648170"/>
                <a:gd name="connsiteX10" fmla="*/ 2374102 w 2648170"/>
                <a:gd name="connsiteY10" fmla="*/ 1894946 h 2648170"/>
                <a:gd name="connsiteX11" fmla="*/ 2100034 w 2648170"/>
                <a:gd name="connsiteY11" fmla="*/ 1620878 h 2648170"/>
                <a:gd name="connsiteX12" fmla="*/ 2100034 w 2648170"/>
                <a:gd name="connsiteY12" fmla="*/ 1336865 h 2648170"/>
                <a:gd name="connsiteX13" fmla="*/ 788729 w 2648170"/>
                <a:gd name="connsiteY13" fmla="*/ 2648170 h 2648170"/>
                <a:gd name="connsiteX14" fmla="*/ 0 w 2648170"/>
                <a:gd name="connsiteY14" fmla="*/ 1859440 h 2648170"/>
                <a:gd name="connsiteX15" fmla="*/ 1311304 w 2648170"/>
                <a:gd name="connsiteY15" fmla="*/ 548136 h 2648170"/>
                <a:gd name="connsiteX16" fmla="*/ 1027292 w 2648170"/>
                <a:gd name="connsiteY16" fmla="*/ 548136 h 2648170"/>
                <a:gd name="connsiteX17" fmla="*/ 753224 w 2648170"/>
                <a:gd name="connsiteY17" fmla="*/ 274068 h 2648170"/>
                <a:gd name="connsiteX18" fmla="*/ 833496 w 2648170"/>
                <a:gd name="connsiteY18" fmla="*/ 80272 h 264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8170" h="2648170">
                  <a:moveTo>
                    <a:pt x="833496" y="80272"/>
                  </a:moveTo>
                  <a:cubicBezTo>
                    <a:pt x="883093" y="30676"/>
                    <a:pt x="951610" y="0"/>
                    <a:pt x="1027292" y="0"/>
                  </a:cubicBezTo>
                  <a:lnTo>
                    <a:pt x="2374098" y="0"/>
                  </a:lnTo>
                  <a:lnTo>
                    <a:pt x="2374102" y="0"/>
                  </a:lnTo>
                  <a:cubicBezTo>
                    <a:pt x="2449784" y="0"/>
                    <a:pt x="2518301" y="30676"/>
                    <a:pt x="2567897" y="80272"/>
                  </a:cubicBezTo>
                  <a:lnTo>
                    <a:pt x="2567897" y="80272"/>
                  </a:lnTo>
                  <a:lnTo>
                    <a:pt x="2567898" y="80272"/>
                  </a:lnTo>
                  <a:cubicBezTo>
                    <a:pt x="2617494" y="129869"/>
                    <a:pt x="2648170" y="198386"/>
                    <a:pt x="2648170" y="274068"/>
                  </a:cubicBezTo>
                  <a:lnTo>
                    <a:pt x="2648170" y="274072"/>
                  </a:lnTo>
                  <a:lnTo>
                    <a:pt x="2648170" y="1620878"/>
                  </a:lnTo>
                  <a:cubicBezTo>
                    <a:pt x="2648170" y="1772242"/>
                    <a:pt x="2525466" y="1894946"/>
                    <a:pt x="2374102" y="1894946"/>
                  </a:cubicBezTo>
                  <a:cubicBezTo>
                    <a:pt x="2222738" y="1894946"/>
                    <a:pt x="2100034" y="1772242"/>
                    <a:pt x="2100034" y="1620878"/>
                  </a:cubicBezTo>
                  <a:lnTo>
                    <a:pt x="2100034" y="1336865"/>
                  </a:lnTo>
                  <a:lnTo>
                    <a:pt x="788729" y="2648170"/>
                  </a:lnTo>
                  <a:lnTo>
                    <a:pt x="0" y="1859440"/>
                  </a:lnTo>
                  <a:lnTo>
                    <a:pt x="1311304" y="548136"/>
                  </a:lnTo>
                  <a:lnTo>
                    <a:pt x="1027292" y="548136"/>
                  </a:lnTo>
                  <a:cubicBezTo>
                    <a:pt x="875928" y="548136"/>
                    <a:pt x="753224" y="425432"/>
                    <a:pt x="753224" y="274068"/>
                  </a:cubicBezTo>
                  <a:cubicBezTo>
                    <a:pt x="753224" y="198386"/>
                    <a:pt x="783900" y="129869"/>
                    <a:pt x="833496" y="80272"/>
                  </a:cubicBezTo>
                  <a:close/>
                </a:path>
              </a:pathLst>
            </a:custGeom>
            <a:solidFill>
              <a:srgbClr val="7DCE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9">
              <a:extLst>
                <a:ext uri="{FF2B5EF4-FFF2-40B4-BE49-F238E27FC236}">
                  <a16:creationId xmlns:a16="http://schemas.microsoft.com/office/drawing/2014/main" xmlns="" id="{61B27F19-9F2A-428C-98C7-17EE86E8FCC0}"/>
                </a:ext>
              </a:extLst>
            </p:cNvPr>
            <p:cNvSpPr/>
            <p:nvPr/>
          </p:nvSpPr>
          <p:spPr>
            <a:xfrm rot="2700000">
              <a:off x="799974" y="1763194"/>
              <a:ext cx="2648170" cy="2648170"/>
            </a:xfrm>
            <a:custGeom>
              <a:avLst/>
              <a:gdLst>
                <a:gd name="connsiteX0" fmla="*/ 833496 w 2648170"/>
                <a:gd name="connsiteY0" fmla="*/ 80272 h 2648170"/>
                <a:gd name="connsiteX1" fmla="*/ 1027292 w 2648170"/>
                <a:gd name="connsiteY1" fmla="*/ 0 h 2648170"/>
                <a:gd name="connsiteX2" fmla="*/ 2374098 w 2648170"/>
                <a:gd name="connsiteY2" fmla="*/ 0 h 2648170"/>
                <a:gd name="connsiteX3" fmla="*/ 2374102 w 2648170"/>
                <a:gd name="connsiteY3" fmla="*/ 0 h 2648170"/>
                <a:gd name="connsiteX4" fmla="*/ 2567897 w 2648170"/>
                <a:gd name="connsiteY4" fmla="*/ 80272 h 2648170"/>
                <a:gd name="connsiteX5" fmla="*/ 2567897 w 2648170"/>
                <a:gd name="connsiteY5" fmla="*/ 80272 h 2648170"/>
                <a:gd name="connsiteX6" fmla="*/ 2567898 w 2648170"/>
                <a:gd name="connsiteY6" fmla="*/ 80272 h 2648170"/>
                <a:gd name="connsiteX7" fmla="*/ 2648170 w 2648170"/>
                <a:gd name="connsiteY7" fmla="*/ 274068 h 2648170"/>
                <a:gd name="connsiteX8" fmla="*/ 2648170 w 2648170"/>
                <a:gd name="connsiteY8" fmla="*/ 274072 h 2648170"/>
                <a:gd name="connsiteX9" fmla="*/ 2648170 w 2648170"/>
                <a:gd name="connsiteY9" fmla="*/ 1620878 h 2648170"/>
                <a:gd name="connsiteX10" fmla="*/ 2374102 w 2648170"/>
                <a:gd name="connsiteY10" fmla="*/ 1894946 h 2648170"/>
                <a:gd name="connsiteX11" fmla="*/ 2100034 w 2648170"/>
                <a:gd name="connsiteY11" fmla="*/ 1620878 h 2648170"/>
                <a:gd name="connsiteX12" fmla="*/ 2100034 w 2648170"/>
                <a:gd name="connsiteY12" fmla="*/ 1336865 h 2648170"/>
                <a:gd name="connsiteX13" fmla="*/ 788729 w 2648170"/>
                <a:gd name="connsiteY13" fmla="*/ 2648170 h 2648170"/>
                <a:gd name="connsiteX14" fmla="*/ 0 w 2648170"/>
                <a:gd name="connsiteY14" fmla="*/ 1859440 h 2648170"/>
                <a:gd name="connsiteX15" fmla="*/ 1311304 w 2648170"/>
                <a:gd name="connsiteY15" fmla="*/ 548136 h 2648170"/>
                <a:gd name="connsiteX16" fmla="*/ 1027292 w 2648170"/>
                <a:gd name="connsiteY16" fmla="*/ 548136 h 2648170"/>
                <a:gd name="connsiteX17" fmla="*/ 753224 w 2648170"/>
                <a:gd name="connsiteY17" fmla="*/ 274068 h 2648170"/>
                <a:gd name="connsiteX18" fmla="*/ 833496 w 2648170"/>
                <a:gd name="connsiteY18" fmla="*/ 80272 h 264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48170" h="2648170">
                  <a:moveTo>
                    <a:pt x="833496" y="80272"/>
                  </a:moveTo>
                  <a:cubicBezTo>
                    <a:pt x="883093" y="30676"/>
                    <a:pt x="951610" y="0"/>
                    <a:pt x="1027292" y="0"/>
                  </a:cubicBezTo>
                  <a:lnTo>
                    <a:pt x="2374098" y="0"/>
                  </a:lnTo>
                  <a:lnTo>
                    <a:pt x="2374102" y="0"/>
                  </a:lnTo>
                  <a:cubicBezTo>
                    <a:pt x="2449784" y="0"/>
                    <a:pt x="2518301" y="30676"/>
                    <a:pt x="2567897" y="80272"/>
                  </a:cubicBezTo>
                  <a:lnTo>
                    <a:pt x="2567897" y="80272"/>
                  </a:lnTo>
                  <a:lnTo>
                    <a:pt x="2567898" y="80272"/>
                  </a:lnTo>
                  <a:cubicBezTo>
                    <a:pt x="2617494" y="129869"/>
                    <a:pt x="2648170" y="198386"/>
                    <a:pt x="2648170" y="274068"/>
                  </a:cubicBezTo>
                  <a:lnTo>
                    <a:pt x="2648170" y="274072"/>
                  </a:lnTo>
                  <a:lnTo>
                    <a:pt x="2648170" y="1620878"/>
                  </a:lnTo>
                  <a:cubicBezTo>
                    <a:pt x="2648170" y="1772242"/>
                    <a:pt x="2525466" y="1894946"/>
                    <a:pt x="2374102" y="1894946"/>
                  </a:cubicBezTo>
                  <a:cubicBezTo>
                    <a:pt x="2222738" y="1894946"/>
                    <a:pt x="2100034" y="1772242"/>
                    <a:pt x="2100034" y="1620878"/>
                  </a:cubicBezTo>
                  <a:lnTo>
                    <a:pt x="2100034" y="1336865"/>
                  </a:lnTo>
                  <a:lnTo>
                    <a:pt x="788729" y="2648170"/>
                  </a:lnTo>
                  <a:lnTo>
                    <a:pt x="0" y="1859440"/>
                  </a:lnTo>
                  <a:lnTo>
                    <a:pt x="1311304" y="548136"/>
                  </a:lnTo>
                  <a:lnTo>
                    <a:pt x="1027292" y="548136"/>
                  </a:lnTo>
                  <a:cubicBezTo>
                    <a:pt x="875928" y="548136"/>
                    <a:pt x="753224" y="425432"/>
                    <a:pt x="753224" y="274068"/>
                  </a:cubicBezTo>
                  <a:cubicBezTo>
                    <a:pt x="753224" y="198386"/>
                    <a:pt x="783900" y="129869"/>
                    <a:pt x="833496" y="80272"/>
                  </a:cubicBezTo>
                  <a:close/>
                </a:path>
              </a:pathLst>
            </a:custGeom>
            <a:solidFill>
              <a:srgbClr val="F642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5">
              <a:extLst>
                <a:ext uri="{FF2B5EF4-FFF2-40B4-BE49-F238E27FC236}">
                  <a16:creationId xmlns:a16="http://schemas.microsoft.com/office/drawing/2014/main" xmlns="" id="{59209FBF-6903-409B-8CB7-52C11E83B8FE}"/>
                </a:ext>
              </a:extLst>
            </p:cNvPr>
            <p:cNvSpPr txBox="1"/>
            <p:nvPr/>
          </p:nvSpPr>
          <p:spPr>
            <a:xfrm>
              <a:off x="871982" y="2820635"/>
              <a:ext cx="2469858" cy="61555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pPr algn="l"/>
              <a:r>
                <a:rPr lang="en-US" altLang="ko-KR" sz="20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Creating</a:t>
              </a:r>
            </a:p>
            <a:p>
              <a:pPr algn="l"/>
              <a:r>
                <a:rPr lang="en-US" altLang="ko-KR" sz="20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History Pocket</a:t>
              </a:r>
              <a:endParaRPr lang="ko-KR" altLang="en-US" sz="24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xmlns="" id="{77E01B59-B5A8-4488-AECC-1DE49770CB5A}"/>
                </a:ext>
              </a:extLst>
            </p:cNvPr>
            <p:cNvSpPr txBox="1"/>
            <p:nvPr/>
          </p:nvSpPr>
          <p:spPr>
            <a:xfrm>
              <a:off x="2923703" y="2871887"/>
              <a:ext cx="45715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r>
                <a:rPr lang="en-US" altLang="ko-KR" sz="2800" b="1" dirty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01</a:t>
              </a:r>
              <a:endParaRPr lang="ko-KR" altLang="en-US" sz="28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4" name="TextBox 18">
              <a:extLst>
                <a:ext uri="{FF2B5EF4-FFF2-40B4-BE49-F238E27FC236}">
                  <a16:creationId xmlns:a16="http://schemas.microsoft.com/office/drawing/2014/main" xmlns="" id="{5C470242-ED24-45CA-A603-1F6F4C929DF1}"/>
                </a:ext>
              </a:extLst>
            </p:cNvPr>
            <p:cNvSpPr txBox="1"/>
            <p:nvPr/>
          </p:nvSpPr>
          <p:spPr>
            <a:xfrm>
              <a:off x="3619379" y="2153399"/>
              <a:ext cx="2437179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pPr algn="l"/>
              <a:r>
                <a:rPr lang="en-US" altLang="ko-KR" sz="20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Cutting photos</a:t>
              </a:r>
              <a:endParaRPr lang="ko-KR" altLang="en-US" sz="20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5" name="TextBox 19">
              <a:extLst>
                <a:ext uri="{FF2B5EF4-FFF2-40B4-BE49-F238E27FC236}">
                  <a16:creationId xmlns:a16="http://schemas.microsoft.com/office/drawing/2014/main" xmlns="" id="{9F3A406F-648E-483A-A314-D5CCAFAA7C61}"/>
                </a:ext>
              </a:extLst>
            </p:cNvPr>
            <p:cNvSpPr txBox="1"/>
            <p:nvPr/>
          </p:nvSpPr>
          <p:spPr>
            <a:xfrm>
              <a:off x="4400374" y="1318920"/>
              <a:ext cx="45715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r>
                <a:rPr lang="en-US" altLang="ko-KR" sz="28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0</a:t>
              </a:r>
              <a:r>
                <a:rPr lang="el-GR" altLang="ko-KR" sz="28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2</a:t>
              </a:r>
              <a:endParaRPr lang="ko-KR" altLang="en-US" sz="28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7" name="TextBox 22">
              <a:extLst>
                <a:ext uri="{FF2B5EF4-FFF2-40B4-BE49-F238E27FC236}">
                  <a16:creationId xmlns:a16="http://schemas.microsoft.com/office/drawing/2014/main" xmlns="" id="{343E594C-06E4-4011-8AEA-62F3425AAC74}"/>
                </a:ext>
              </a:extLst>
            </p:cNvPr>
            <p:cNvSpPr txBox="1"/>
            <p:nvPr/>
          </p:nvSpPr>
          <p:spPr>
            <a:xfrm>
              <a:off x="6776638" y="3201000"/>
              <a:ext cx="2664296" cy="92333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r>
                <a:rPr lang="el-GR" altLang="ko-KR" sz="20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              </a:t>
              </a:r>
              <a:r>
                <a:rPr lang="en-US" altLang="ko-KR" sz="20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Writing 	bookmarks 	for photos</a:t>
              </a:r>
              <a:endParaRPr lang="ko-KR" altLang="en-US" sz="14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8" name="TextBox 23">
              <a:extLst>
                <a:ext uri="{FF2B5EF4-FFF2-40B4-BE49-F238E27FC236}">
                  <a16:creationId xmlns:a16="http://schemas.microsoft.com/office/drawing/2014/main" xmlns="" id="{24F642FA-1AA1-45F8-8EE3-928C62148652}"/>
                </a:ext>
              </a:extLst>
            </p:cNvPr>
            <p:cNvSpPr txBox="1"/>
            <p:nvPr/>
          </p:nvSpPr>
          <p:spPr>
            <a:xfrm>
              <a:off x="6344590" y="1966992"/>
              <a:ext cx="457152" cy="43088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algn="ctr">
                <a:defRPr sz="3200">
                  <a:latin typeface="나눔스퀘어 ExtraBold" panose="020B0600000101010101" pitchFamily="50" charset="-127"/>
                  <a:ea typeface="나눔스퀘어 ExtraBold" panose="020B0600000101010101" pitchFamily="50" charset="-127"/>
                </a:defRPr>
              </a:lvl1pPr>
            </a:lstStyle>
            <a:p>
              <a:r>
                <a:rPr lang="en-US" altLang="ko-KR" sz="28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0</a:t>
              </a:r>
              <a:r>
                <a:rPr lang="el-GR" altLang="ko-KR" sz="2800" b="1" dirty="0" smtClean="0"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3</a:t>
              </a:r>
              <a:endParaRPr lang="ko-KR" altLang="en-US" sz="28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28">
            <a:extLst>
              <a:ext uri="{FF2B5EF4-FFF2-40B4-BE49-F238E27FC236}">
                <a16:creationId xmlns:a16="http://schemas.microsoft.com/office/drawing/2014/main" xmlns="" id="{21840FFF-0357-4074-91E1-CBF975FF6475}"/>
              </a:ext>
            </a:extLst>
          </p:cNvPr>
          <p:cNvSpPr/>
          <p:nvPr/>
        </p:nvSpPr>
        <p:spPr>
          <a:xfrm rot="2700000">
            <a:off x="2006768" y="2208720"/>
            <a:ext cx="1554167" cy="448439"/>
          </a:xfrm>
          <a:prstGeom prst="rect">
            <a:avLst/>
          </a:prstGeom>
          <a:blipFill dpi="0" rotWithShape="1">
            <a:blip r:embed="rId2" cstate="print">
              <a:alphaModFix amt="6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43E594C-06E4-4011-8AEA-62F3425AAC74}"/>
              </a:ext>
            </a:extLst>
          </p:cNvPr>
          <p:cNvSpPr txBox="1"/>
          <p:nvPr/>
        </p:nvSpPr>
        <p:spPr>
          <a:xfrm>
            <a:off x="4716016" y="2332038"/>
            <a:ext cx="1872208" cy="15388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pPr algn="l"/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   </a:t>
            </a:r>
            <a:r>
              <a:rPr lang="el-GR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</a:t>
            </a:r>
          </a:p>
          <a:p>
            <a:r>
              <a:rPr lang="el-GR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Observation and Discussion on the photos</a:t>
            </a:r>
            <a:endParaRPr lang="ko-KR" altLang="en-US" sz="20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xmlns="" id="{9F3A406F-648E-483A-A314-D5CCAFAA7C61}"/>
              </a:ext>
            </a:extLst>
          </p:cNvPr>
          <p:cNvSpPr txBox="1"/>
          <p:nvPr/>
        </p:nvSpPr>
        <p:spPr>
          <a:xfrm>
            <a:off x="7524328" y="2708920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04</a:t>
            </a:r>
            <a:endParaRPr lang="ko-KR" altLang="en-US" sz="2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2008" y="728824"/>
            <a:ext cx="5940152" cy="111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n-US" dirty="0" smtClean="0"/>
              <a:t>Pupils cut the History Pocket we have already given to them, printed on cardboard. 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They </a:t>
            </a:r>
            <a:r>
              <a:rPr lang="en-US" dirty="0" err="1" smtClean="0"/>
              <a:t>colour</a:t>
            </a:r>
            <a:r>
              <a:rPr lang="en-US" dirty="0" smtClean="0"/>
              <a:t> and stick it with glue.</a:t>
            </a:r>
            <a:endParaRPr lang="el-GR" dirty="0" smtClean="0"/>
          </a:p>
        </p:txBody>
      </p:sp>
      <p:sp>
        <p:nvSpPr>
          <p:cNvPr id="4" name="Freeform: Shape 9">
            <a:extLst>
              <a:ext uri="{FF2B5EF4-FFF2-40B4-BE49-F238E27FC236}">
                <a16:creationId xmlns:a16="http://schemas.microsoft.com/office/drawing/2014/main" xmlns="" id="{61B27F19-9F2A-428C-98C7-17EE86E8FCC0}"/>
              </a:ext>
            </a:extLst>
          </p:cNvPr>
          <p:cNvSpPr/>
          <p:nvPr/>
        </p:nvSpPr>
        <p:spPr>
          <a:xfrm rot="2700000">
            <a:off x="6084306" y="-34168"/>
            <a:ext cx="2628523" cy="2615245"/>
          </a:xfrm>
          <a:custGeom>
            <a:avLst/>
            <a:gdLst>
              <a:gd name="connsiteX0" fmla="*/ 833496 w 2648170"/>
              <a:gd name="connsiteY0" fmla="*/ 80272 h 2648170"/>
              <a:gd name="connsiteX1" fmla="*/ 1027292 w 2648170"/>
              <a:gd name="connsiteY1" fmla="*/ 0 h 2648170"/>
              <a:gd name="connsiteX2" fmla="*/ 2374098 w 2648170"/>
              <a:gd name="connsiteY2" fmla="*/ 0 h 2648170"/>
              <a:gd name="connsiteX3" fmla="*/ 2374102 w 2648170"/>
              <a:gd name="connsiteY3" fmla="*/ 0 h 2648170"/>
              <a:gd name="connsiteX4" fmla="*/ 2567897 w 2648170"/>
              <a:gd name="connsiteY4" fmla="*/ 80272 h 2648170"/>
              <a:gd name="connsiteX5" fmla="*/ 2567897 w 2648170"/>
              <a:gd name="connsiteY5" fmla="*/ 80272 h 2648170"/>
              <a:gd name="connsiteX6" fmla="*/ 2567898 w 2648170"/>
              <a:gd name="connsiteY6" fmla="*/ 80272 h 2648170"/>
              <a:gd name="connsiteX7" fmla="*/ 2648170 w 2648170"/>
              <a:gd name="connsiteY7" fmla="*/ 274068 h 2648170"/>
              <a:gd name="connsiteX8" fmla="*/ 2648170 w 2648170"/>
              <a:gd name="connsiteY8" fmla="*/ 274072 h 2648170"/>
              <a:gd name="connsiteX9" fmla="*/ 2648170 w 2648170"/>
              <a:gd name="connsiteY9" fmla="*/ 1620878 h 2648170"/>
              <a:gd name="connsiteX10" fmla="*/ 2374102 w 2648170"/>
              <a:gd name="connsiteY10" fmla="*/ 1894946 h 2648170"/>
              <a:gd name="connsiteX11" fmla="*/ 2100034 w 2648170"/>
              <a:gd name="connsiteY11" fmla="*/ 1620878 h 2648170"/>
              <a:gd name="connsiteX12" fmla="*/ 2100034 w 2648170"/>
              <a:gd name="connsiteY12" fmla="*/ 1336865 h 2648170"/>
              <a:gd name="connsiteX13" fmla="*/ 788729 w 2648170"/>
              <a:gd name="connsiteY13" fmla="*/ 2648170 h 2648170"/>
              <a:gd name="connsiteX14" fmla="*/ 0 w 2648170"/>
              <a:gd name="connsiteY14" fmla="*/ 1859440 h 2648170"/>
              <a:gd name="connsiteX15" fmla="*/ 1311304 w 2648170"/>
              <a:gd name="connsiteY15" fmla="*/ 548136 h 2648170"/>
              <a:gd name="connsiteX16" fmla="*/ 1027292 w 2648170"/>
              <a:gd name="connsiteY16" fmla="*/ 548136 h 2648170"/>
              <a:gd name="connsiteX17" fmla="*/ 753224 w 2648170"/>
              <a:gd name="connsiteY17" fmla="*/ 274068 h 2648170"/>
              <a:gd name="connsiteX18" fmla="*/ 833496 w 2648170"/>
              <a:gd name="connsiteY18" fmla="*/ 80272 h 26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8170" h="2648170">
                <a:moveTo>
                  <a:pt x="833496" y="80272"/>
                </a:moveTo>
                <a:cubicBezTo>
                  <a:pt x="883093" y="30676"/>
                  <a:pt x="951610" y="0"/>
                  <a:pt x="1027292" y="0"/>
                </a:cubicBezTo>
                <a:lnTo>
                  <a:pt x="2374098" y="0"/>
                </a:lnTo>
                <a:lnTo>
                  <a:pt x="2374102" y="0"/>
                </a:lnTo>
                <a:cubicBezTo>
                  <a:pt x="2449784" y="0"/>
                  <a:pt x="2518301" y="30676"/>
                  <a:pt x="2567897" y="80272"/>
                </a:cubicBezTo>
                <a:lnTo>
                  <a:pt x="2567897" y="80272"/>
                </a:lnTo>
                <a:lnTo>
                  <a:pt x="2567898" y="80272"/>
                </a:lnTo>
                <a:cubicBezTo>
                  <a:pt x="2617494" y="129869"/>
                  <a:pt x="2648170" y="198386"/>
                  <a:pt x="2648170" y="274068"/>
                </a:cubicBezTo>
                <a:lnTo>
                  <a:pt x="2648170" y="274072"/>
                </a:lnTo>
                <a:lnTo>
                  <a:pt x="2648170" y="1620878"/>
                </a:lnTo>
                <a:cubicBezTo>
                  <a:pt x="2648170" y="1772242"/>
                  <a:pt x="2525466" y="1894946"/>
                  <a:pt x="2374102" y="1894946"/>
                </a:cubicBezTo>
                <a:cubicBezTo>
                  <a:pt x="2222738" y="1894946"/>
                  <a:pt x="2100034" y="1772242"/>
                  <a:pt x="2100034" y="1620878"/>
                </a:cubicBezTo>
                <a:lnTo>
                  <a:pt x="2100034" y="1336865"/>
                </a:lnTo>
                <a:lnTo>
                  <a:pt x="788729" y="2648170"/>
                </a:lnTo>
                <a:lnTo>
                  <a:pt x="0" y="1859440"/>
                </a:lnTo>
                <a:lnTo>
                  <a:pt x="1311304" y="548136"/>
                </a:lnTo>
                <a:lnTo>
                  <a:pt x="1027292" y="548136"/>
                </a:lnTo>
                <a:cubicBezTo>
                  <a:pt x="875928" y="548136"/>
                  <a:pt x="753224" y="425432"/>
                  <a:pt x="753224" y="274068"/>
                </a:cubicBezTo>
                <a:cubicBezTo>
                  <a:pt x="753224" y="198386"/>
                  <a:pt x="783900" y="129869"/>
                  <a:pt x="833496" y="80272"/>
                </a:cubicBezTo>
                <a:close/>
              </a:path>
            </a:pathLst>
          </a:custGeom>
          <a:solidFill>
            <a:srgbClr val="F642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xmlns="" id="{77E01B59-B5A8-4488-AECC-1DE49770CB5A}"/>
              </a:ext>
            </a:extLst>
          </p:cNvPr>
          <p:cNvSpPr txBox="1"/>
          <p:nvPr/>
        </p:nvSpPr>
        <p:spPr>
          <a:xfrm>
            <a:off x="8179625" y="1062757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01</a:t>
            </a:r>
            <a:endParaRPr lang="ko-KR" altLang="en-US" sz="2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7" name="TextBox 15">
            <a:extLst>
              <a:ext uri="{FF2B5EF4-FFF2-40B4-BE49-F238E27FC236}">
                <a16:creationId xmlns:a16="http://schemas.microsoft.com/office/drawing/2014/main" xmlns="" id="{59209FBF-6903-409B-8CB7-52C11E83B8FE}"/>
              </a:ext>
            </a:extLst>
          </p:cNvPr>
          <p:cNvSpPr txBox="1"/>
          <p:nvPr/>
        </p:nvSpPr>
        <p:spPr>
          <a:xfrm>
            <a:off x="6206598" y="980728"/>
            <a:ext cx="2469858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pPr algn="l"/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Creating</a:t>
            </a:r>
          </a:p>
          <a:p>
            <a:pPr algn="l"/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History Pocket</a:t>
            </a:r>
            <a:endParaRPr lang="ko-KR" altLang="en-US" sz="24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2008" y="728824"/>
            <a:ext cx="5940152" cy="111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96838" indent="12700" algn="just">
              <a:buNone/>
            </a:pPr>
            <a:r>
              <a:rPr lang="en-US" dirty="0" smtClean="0"/>
              <a:t>We give pupils the printed photos to cut.</a:t>
            </a:r>
            <a:endParaRPr lang="el-GR" dirty="0" smtClean="0"/>
          </a:p>
          <a:p>
            <a:pPr marL="96838" indent="12700" algn="just">
              <a:buNone/>
            </a:pPr>
            <a:endParaRPr lang="el-GR" dirty="0"/>
          </a:p>
        </p:txBody>
      </p:sp>
      <p:sp>
        <p:nvSpPr>
          <p:cNvPr id="7" name="Freeform: Shape 10">
            <a:extLst>
              <a:ext uri="{FF2B5EF4-FFF2-40B4-BE49-F238E27FC236}">
                <a16:creationId xmlns:a16="http://schemas.microsoft.com/office/drawing/2014/main" xmlns="" id="{E94BB204-8344-4351-B572-DF2B1D1EAC3D}"/>
              </a:ext>
            </a:extLst>
          </p:cNvPr>
          <p:cNvSpPr/>
          <p:nvPr/>
        </p:nvSpPr>
        <p:spPr>
          <a:xfrm rot="2700000">
            <a:off x="6056558" y="-54994"/>
            <a:ext cx="2648170" cy="2648170"/>
          </a:xfrm>
          <a:custGeom>
            <a:avLst/>
            <a:gdLst>
              <a:gd name="connsiteX0" fmla="*/ 833496 w 2648170"/>
              <a:gd name="connsiteY0" fmla="*/ 80272 h 2648170"/>
              <a:gd name="connsiteX1" fmla="*/ 1027292 w 2648170"/>
              <a:gd name="connsiteY1" fmla="*/ 0 h 2648170"/>
              <a:gd name="connsiteX2" fmla="*/ 2374098 w 2648170"/>
              <a:gd name="connsiteY2" fmla="*/ 0 h 2648170"/>
              <a:gd name="connsiteX3" fmla="*/ 2374102 w 2648170"/>
              <a:gd name="connsiteY3" fmla="*/ 0 h 2648170"/>
              <a:gd name="connsiteX4" fmla="*/ 2567897 w 2648170"/>
              <a:gd name="connsiteY4" fmla="*/ 80272 h 2648170"/>
              <a:gd name="connsiteX5" fmla="*/ 2567897 w 2648170"/>
              <a:gd name="connsiteY5" fmla="*/ 80272 h 2648170"/>
              <a:gd name="connsiteX6" fmla="*/ 2567898 w 2648170"/>
              <a:gd name="connsiteY6" fmla="*/ 80272 h 2648170"/>
              <a:gd name="connsiteX7" fmla="*/ 2648170 w 2648170"/>
              <a:gd name="connsiteY7" fmla="*/ 274068 h 2648170"/>
              <a:gd name="connsiteX8" fmla="*/ 2648170 w 2648170"/>
              <a:gd name="connsiteY8" fmla="*/ 274072 h 2648170"/>
              <a:gd name="connsiteX9" fmla="*/ 2648170 w 2648170"/>
              <a:gd name="connsiteY9" fmla="*/ 1620878 h 2648170"/>
              <a:gd name="connsiteX10" fmla="*/ 2374102 w 2648170"/>
              <a:gd name="connsiteY10" fmla="*/ 1894946 h 2648170"/>
              <a:gd name="connsiteX11" fmla="*/ 2100034 w 2648170"/>
              <a:gd name="connsiteY11" fmla="*/ 1620878 h 2648170"/>
              <a:gd name="connsiteX12" fmla="*/ 2100034 w 2648170"/>
              <a:gd name="connsiteY12" fmla="*/ 1336865 h 2648170"/>
              <a:gd name="connsiteX13" fmla="*/ 788729 w 2648170"/>
              <a:gd name="connsiteY13" fmla="*/ 2648170 h 2648170"/>
              <a:gd name="connsiteX14" fmla="*/ 0 w 2648170"/>
              <a:gd name="connsiteY14" fmla="*/ 1859440 h 2648170"/>
              <a:gd name="connsiteX15" fmla="*/ 1311304 w 2648170"/>
              <a:gd name="connsiteY15" fmla="*/ 548136 h 2648170"/>
              <a:gd name="connsiteX16" fmla="*/ 1027292 w 2648170"/>
              <a:gd name="connsiteY16" fmla="*/ 548136 h 2648170"/>
              <a:gd name="connsiteX17" fmla="*/ 753224 w 2648170"/>
              <a:gd name="connsiteY17" fmla="*/ 274068 h 2648170"/>
              <a:gd name="connsiteX18" fmla="*/ 833496 w 2648170"/>
              <a:gd name="connsiteY18" fmla="*/ 80272 h 26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8170" h="2648170">
                <a:moveTo>
                  <a:pt x="833496" y="80272"/>
                </a:moveTo>
                <a:cubicBezTo>
                  <a:pt x="883093" y="30676"/>
                  <a:pt x="951610" y="0"/>
                  <a:pt x="1027292" y="0"/>
                </a:cubicBezTo>
                <a:lnTo>
                  <a:pt x="2374098" y="0"/>
                </a:lnTo>
                <a:lnTo>
                  <a:pt x="2374102" y="0"/>
                </a:lnTo>
                <a:cubicBezTo>
                  <a:pt x="2449784" y="0"/>
                  <a:pt x="2518301" y="30676"/>
                  <a:pt x="2567897" y="80272"/>
                </a:cubicBezTo>
                <a:lnTo>
                  <a:pt x="2567897" y="80272"/>
                </a:lnTo>
                <a:lnTo>
                  <a:pt x="2567898" y="80272"/>
                </a:lnTo>
                <a:cubicBezTo>
                  <a:pt x="2617494" y="129869"/>
                  <a:pt x="2648170" y="198386"/>
                  <a:pt x="2648170" y="274068"/>
                </a:cubicBezTo>
                <a:lnTo>
                  <a:pt x="2648170" y="274072"/>
                </a:lnTo>
                <a:lnTo>
                  <a:pt x="2648170" y="1620878"/>
                </a:lnTo>
                <a:cubicBezTo>
                  <a:pt x="2648170" y="1772242"/>
                  <a:pt x="2525466" y="1894946"/>
                  <a:pt x="2374102" y="1894946"/>
                </a:cubicBezTo>
                <a:cubicBezTo>
                  <a:pt x="2222738" y="1894946"/>
                  <a:pt x="2100034" y="1772242"/>
                  <a:pt x="2100034" y="1620878"/>
                </a:cubicBezTo>
                <a:lnTo>
                  <a:pt x="2100034" y="1336865"/>
                </a:lnTo>
                <a:lnTo>
                  <a:pt x="788729" y="2648170"/>
                </a:lnTo>
                <a:lnTo>
                  <a:pt x="0" y="1859440"/>
                </a:lnTo>
                <a:lnTo>
                  <a:pt x="1311304" y="548136"/>
                </a:lnTo>
                <a:lnTo>
                  <a:pt x="1027292" y="548136"/>
                </a:lnTo>
                <a:cubicBezTo>
                  <a:pt x="875928" y="548136"/>
                  <a:pt x="753224" y="425432"/>
                  <a:pt x="753224" y="274068"/>
                </a:cubicBezTo>
                <a:cubicBezTo>
                  <a:pt x="753224" y="198386"/>
                  <a:pt x="783900" y="129869"/>
                  <a:pt x="833496" y="80272"/>
                </a:cubicBezTo>
                <a:close/>
              </a:path>
            </a:pathLst>
          </a:custGeom>
          <a:solidFill>
            <a:srgbClr val="7DC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xmlns="" id="{5C470242-ED24-45CA-A603-1F6F4C929DF1}"/>
              </a:ext>
            </a:extLst>
          </p:cNvPr>
          <p:cNvSpPr txBox="1"/>
          <p:nvPr/>
        </p:nvSpPr>
        <p:spPr>
          <a:xfrm>
            <a:off x="6156177" y="1072480"/>
            <a:ext cx="2088232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pPr algn="l"/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Cutting photos</a:t>
            </a:r>
            <a:endParaRPr lang="ko-KR" altLang="en-US" sz="20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xmlns="" id="{9F3A406F-648E-483A-A314-D5CCAFAA7C61}"/>
              </a:ext>
            </a:extLst>
          </p:cNvPr>
          <p:cNvSpPr txBox="1"/>
          <p:nvPr/>
        </p:nvSpPr>
        <p:spPr>
          <a:xfrm>
            <a:off x="8244408" y="1124744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</a:t>
            </a:r>
            <a:r>
              <a:rPr lang="el-GR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2</a:t>
            </a:r>
            <a:endParaRPr lang="ko-KR" altLang="en-US" sz="2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2008" y="728824"/>
            <a:ext cx="5940152" cy="111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en-US" dirty="0" smtClean="0"/>
              <a:t>We observe and discuss on what each photo depicts.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/>
            <a:r>
              <a:rPr lang="en-US" dirty="0" smtClean="0"/>
              <a:t>We start discussing on the photos</a:t>
            </a:r>
            <a:r>
              <a:rPr lang="el-GR" dirty="0" smtClean="0"/>
              <a:t>,</a:t>
            </a:r>
            <a:r>
              <a:rPr lang="en-US" dirty="0" smtClean="0"/>
              <a:t> following their </a:t>
            </a:r>
            <a:r>
              <a:rPr lang="en-US" dirty="0" smtClean="0"/>
              <a:t>historical </a:t>
            </a:r>
            <a:r>
              <a:rPr lang="en-US" dirty="0" smtClean="0"/>
              <a:t>course.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/>
            <a:r>
              <a:rPr lang="en-US" dirty="0" smtClean="0"/>
              <a:t>We write the word characterizing each photo-historic document on the board in different </a:t>
            </a:r>
            <a:r>
              <a:rPr lang="en-US" dirty="0" err="1" smtClean="0"/>
              <a:t>colours</a:t>
            </a:r>
            <a:r>
              <a:rPr lang="en-US" dirty="0" smtClean="0"/>
              <a:t>: “Hitler”, “</a:t>
            </a:r>
            <a:r>
              <a:rPr lang="el-GR" dirty="0" smtClean="0"/>
              <a:t>ΌΧΙ</a:t>
            </a:r>
            <a:r>
              <a:rPr lang="en-US" dirty="0" smtClean="0"/>
              <a:t>”, “</a:t>
            </a:r>
            <a:r>
              <a:rPr lang="el-GR" dirty="0" smtClean="0"/>
              <a:t>ΑΕΡΑΣ</a:t>
            </a:r>
            <a:r>
              <a:rPr lang="en-US" dirty="0" smtClean="0"/>
              <a:t>”, “</a:t>
            </a:r>
            <a:r>
              <a:rPr lang="el-GR" dirty="0" smtClean="0"/>
              <a:t>ΚΑΤΟΧΗ</a:t>
            </a:r>
            <a:r>
              <a:rPr lang="en-US" dirty="0" smtClean="0"/>
              <a:t>”, “</a:t>
            </a:r>
            <a:r>
              <a:rPr lang="el-GR" dirty="0" smtClean="0"/>
              <a:t>ΠΕΙΝΑ</a:t>
            </a:r>
            <a:r>
              <a:rPr lang="en-US" dirty="0" smtClean="0"/>
              <a:t>”, “</a:t>
            </a:r>
            <a:r>
              <a:rPr lang="el-GR" dirty="0" smtClean="0"/>
              <a:t>ΕΛΕΥΘΕΡΙΑ</a:t>
            </a:r>
            <a:r>
              <a:rPr lang="en-US" dirty="0" smtClean="0"/>
              <a:t>”, “</a:t>
            </a:r>
            <a:r>
              <a:rPr lang="el-GR" dirty="0" smtClean="0"/>
              <a:t>ΕΙΡΗΝΗ».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xmlns="" id="{31F23F2E-371D-4842-99B3-37B192201946}"/>
              </a:ext>
            </a:extLst>
          </p:cNvPr>
          <p:cNvSpPr/>
          <p:nvPr/>
        </p:nvSpPr>
        <p:spPr>
          <a:xfrm rot="2700000">
            <a:off x="6056558" y="-54994"/>
            <a:ext cx="2648170" cy="2648170"/>
          </a:xfrm>
          <a:custGeom>
            <a:avLst/>
            <a:gdLst>
              <a:gd name="connsiteX0" fmla="*/ 833496 w 2648170"/>
              <a:gd name="connsiteY0" fmla="*/ 80272 h 2648170"/>
              <a:gd name="connsiteX1" fmla="*/ 1027292 w 2648170"/>
              <a:gd name="connsiteY1" fmla="*/ 0 h 2648170"/>
              <a:gd name="connsiteX2" fmla="*/ 2374098 w 2648170"/>
              <a:gd name="connsiteY2" fmla="*/ 0 h 2648170"/>
              <a:gd name="connsiteX3" fmla="*/ 2374102 w 2648170"/>
              <a:gd name="connsiteY3" fmla="*/ 0 h 2648170"/>
              <a:gd name="connsiteX4" fmla="*/ 2567897 w 2648170"/>
              <a:gd name="connsiteY4" fmla="*/ 80272 h 2648170"/>
              <a:gd name="connsiteX5" fmla="*/ 2567897 w 2648170"/>
              <a:gd name="connsiteY5" fmla="*/ 80272 h 2648170"/>
              <a:gd name="connsiteX6" fmla="*/ 2567898 w 2648170"/>
              <a:gd name="connsiteY6" fmla="*/ 80272 h 2648170"/>
              <a:gd name="connsiteX7" fmla="*/ 2648170 w 2648170"/>
              <a:gd name="connsiteY7" fmla="*/ 274068 h 2648170"/>
              <a:gd name="connsiteX8" fmla="*/ 2648170 w 2648170"/>
              <a:gd name="connsiteY8" fmla="*/ 274072 h 2648170"/>
              <a:gd name="connsiteX9" fmla="*/ 2648170 w 2648170"/>
              <a:gd name="connsiteY9" fmla="*/ 1620878 h 2648170"/>
              <a:gd name="connsiteX10" fmla="*/ 2374102 w 2648170"/>
              <a:gd name="connsiteY10" fmla="*/ 1894946 h 2648170"/>
              <a:gd name="connsiteX11" fmla="*/ 2100034 w 2648170"/>
              <a:gd name="connsiteY11" fmla="*/ 1620878 h 2648170"/>
              <a:gd name="connsiteX12" fmla="*/ 2100034 w 2648170"/>
              <a:gd name="connsiteY12" fmla="*/ 1336865 h 2648170"/>
              <a:gd name="connsiteX13" fmla="*/ 788729 w 2648170"/>
              <a:gd name="connsiteY13" fmla="*/ 2648170 h 2648170"/>
              <a:gd name="connsiteX14" fmla="*/ 0 w 2648170"/>
              <a:gd name="connsiteY14" fmla="*/ 1859440 h 2648170"/>
              <a:gd name="connsiteX15" fmla="*/ 1311304 w 2648170"/>
              <a:gd name="connsiteY15" fmla="*/ 548136 h 2648170"/>
              <a:gd name="connsiteX16" fmla="*/ 1027292 w 2648170"/>
              <a:gd name="connsiteY16" fmla="*/ 548136 h 2648170"/>
              <a:gd name="connsiteX17" fmla="*/ 753224 w 2648170"/>
              <a:gd name="connsiteY17" fmla="*/ 274068 h 2648170"/>
              <a:gd name="connsiteX18" fmla="*/ 833496 w 2648170"/>
              <a:gd name="connsiteY18" fmla="*/ 80272 h 26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8170" h="2648170">
                <a:moveTo>
                  <a:pt x="833496" y="80272"/>
                </a:moveTo>
                <a:cubicBezTo>
                  <a:pt x="883093" y="30676"/>
                  <a:pt x="951610" y="0"/>
                  <a:pt x="1027292" y="0"/>
                </a:cubicBezTo>
                <a:lnTo>
                  <a:pt x="2374098" y="0"/>
                </a:lnTo>
                <a:lnTo>
                  <a:pt x="2374102" y="0"/>
                </a:lnTo>
                <a:cubicBezTo>
                  <a:pt x="2449784" y="0"/>
                  <a:pt x="2518301" y="30676"/>
                  <a:pt x="2567897" y="80272"/>
                </a:cubicBezTo>
                <a:lnTo>
                  <a:pt x="2567897" y="80272"/>
                </a:lnTo>
                <a:lnTo>
                  <a:pt x="2567898" y="80272"/>
                </a:lnTo>
                <a:cubicBezTo>
                  <a:pt x="2617494" y="129869"/>
                  <a:pt x="2648170" y="198386"/>
                  <a:pt x="2648170" y="274068"/>
                </a:cubicBezTo>
                <a:lnTo>
                  <a:pt x="2648170" y="274072"/>
                </a:lnTo>
                <a:lnTo>
                  <a:pt x="2648170" y="1620878"/>
                </a:lnTo>
                <a:cubicBezTo>
                  <a:pt x="2648170" y="1772242"/>
                  <a:pt x="2525466" y="1894946"/>
                  <a:pt x="2374102" y="1894946"/>
                </a:cubicBezTo>
                <a:cubicBezTo>
                  <a:pt x="2222738" y="1894946"/>
                  <a:pt x="2100034" y="1772242"/>
                  <a:pt x="2100034" y="1620878"/>
                </a:cubicBezTo>
                <a:lnTo>
                  <a:pt x="2100034" y="1336865"/>
                </a:lnTo>
                <a:lnTo>
                  <a:pt x="788729" y="2648170"/>
                </a:lnTo>
                <a:lnTo>
                  <a:pt x="0" y="1859440"/>
                </a:lnTo>
                <a:lnTo>
                  <a:pt x="1311304" y="548136"/>
                </a:lnTo>
                <a:lnTo>
                  <a:pt x="1027292" y="548136"/>
                </a:lnTo>
                <a:cubicBezTo>
                  <a:pt x="875928" y="548136"/>
                  <a:pt x="753224" y="425432"/>
                  <a:pt x="753224" y="274068"/>
                </a:cubicBezTo>
                <a:cubicBezTo>
                  <a:pt x="753224" y="198386"/>
                  <a:pt x="783900" y="129869"/>
                  <a:pt x="833496" y="80272"/>
                </a:cubicBezTo>
                <a:close/>
              </a:path>
            </a:pathLst>
          </a:custGeom>
          <a:solidFill>
            <a:srgbClr val="F7C4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xmlns="" id="{24F642FA-1AA1-45F8-8EE3-928C62148652}"/>
              </a:ext>
            </a:extLst>
          </p:cNvPr>
          <p:cNvSpPr txBox="1"/>
          <p:nvPr/>
        </p:nvSpPr>
        <p:spPr>
          <a:xfrm>
            <a:off x="8172400" y="1052736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</a:t>
            </a:r>
            <a:r>
              <a:rPr lang="el-GR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3</a:t>
            </a:r>
            <a:endParaRPr lang="ko-KR" altLang="en-US" sz="2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1" name="TextBox 22">
            <a:extLst>
              <a:ext uri="{FF2B5EF4-FFF2-40B4-BE49-F238E27FC236}">
                <a16:creationId xmlns:a16="http://schemas.microsoft.com/office/drawing/2014/main" xmlns="" id="{343E594C-06E4-4011-8AEA-62F3425AAC74}"/>
              </a:ext>
            </a:extLst>
          </p:cNvPr>
          <p:cNvSpPr txBox="1"/>
          <p:nvPr/>
        </p:nvSpPr>
        <p:spPr>
          <a:xfrm>
            <a:off x="6156176" y="572488"/>
            <a:ext cx="1872208" cy="116955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pPr algn="l"/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   </a:t>
            </a:r>
            <a:r>
              <a:rPr lang="el-GR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</a:t>
            </a:r>
          </a:p>
          <a:p>
            <a:r>
              <a:rPr lang="el-GR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1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Observation and Discussion on the photos</a:t>
            </a:r>
            <a:endParaRPr lang="ko-KR" altLang="en-US" sz="1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72008" y="728824"/>
            <a:ext cx="5940152" cy="111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Pupils cut the small bookmark cards and stick them on the photos.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We instruct pupils how to write on each bookmark the word matching each photo, checking on the board.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Pupils put the photos in the History Pocket with the bookmarks placed upwards.</a:t>
            </a:r>
            <a:endParaRPr lang="el-GR" dirty="0"/>
          </a:p>
          <a:p>
            <a:pPr algn="just">
              <a:buNone/>
            </a:pP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xmlns="" id="{31F23F2E-371D-4842-99B3-37B192201946}"/>
              </a:ext>
            </a:extLst>
          </p:cNvPr>
          <p:cNvSpPr/>
          <p:nvPr/>
        </p:nvSpPr>
        <p:spPr>
          <a:xfrm rot="2700000">
            <a:off x="6056558" y="-54994"/>
            <a:ext cx="2648170" cy="2648170"/>
          </a:xfrm>
          <a:custGeom>
            <a:avLst/>
            <a:gdLst>
              <a:gd name="connsiteX0" fmla="*/ 833496 w 2648170"/>
              <a:gd name="connsiteY0" fmla="*/ 80272 h 2648170"/>
              <a:gd name="connsiteX1" fmla="*/ 1027292 w 2648170"/>
              <a:gd name="connsiteY1" fmla="*/ 0 h 2648170"/>
              <a:gd name="connsiteX2" fmla="*/ 2374098 w 2648170"/>
              <a:gd name="connsiteY2" fmla="*/ 0 h 2648170"/>
              <a:gd name="connsiteX3" fmla="*/ 2374102 w 2648170"/>
              <a:gd name="connsiteY3" fmla="*/ 0 h 2648170"/>
              <a:gd name="connsiteX4" fmla="*/ 2567897 w 2648170"/>
              <a:gd name="connsiteY4" fmla="*/ 80272 h 2648170"/>
              <a:gd name="connsiteX5" fmla="*/ 2567897 w 2648170"/>
              <a:gd name="connsiteY5" fmla="*/ 80272 h 2648170"/>
              <a:gd name="connsiteX6" fmla="*/ 2567898 w 2648170"/>
              <a:gd name="connsiteY6" fmla="*/ 80272 h 2648170"/>
              <a:gd name="connsiteX7" fmla="*/ 2648170 w 2648170"/>
              <a:gd name="connsiteY7" fmla="*/ 274068 h 2648170"/>
              <a:gd name="connsiteX8" fmla="*/ 2648170 w 2648170"/>
              <a:gd name="connsiteY8" fmla="*/ 274072 h 2648170"/>
              <a:gd name="connsiteX9" fmla="*/ 2648170 w 2648170"/>
              <a:gd name="connsiteY9" fmla="*/ 1620878 h 2648170"/>
              <a:gd name="connsiteX10" fmla="*/ 2374102 w 2648170"/>
              <a:gd name="connsiteY10" fmla="*/ 1894946 h 2648170"/>
              <a:gd name="connsiteX11" fmla="*/ 2100034 w 2648170"/>
              <a:gd name="connsiteY11" fmla="*/ 1620878 h 2648170"/>
              <a:gd name="connsiteX12" fmla="*/ 2100034 w 2648170"/>
              <a:gd name="connsiteY12" fmla="*/ 1336865 h 2648170"/>
              <a:gd name="connsiteX13" fmla="*/ 788729 w 2648170"/>
              <a:gd name="connsiteY13" fmla="*/ 2648170 h 2648170"/>
              <a:gd name="connsiteX14" fmla="*/ 0 w 2648170"/>
              <a:gd name="connsiteY14" fmla="*/ 1859440 h 2648170"/>
              <a:gd name="connsiteX15" fmla="*/ 1311304 w 2648170"/>
              <a:gd name="connsiteY15" fmla="*/ 548136 h 2648170"/>
              <a:gd name="connsiteX16" fmla="*/ 1027292 w 2648170"/>
              <a:gd name="connsiteY16" fmla="*/ 548136 h 2648170"/>
              <a:gd name="connsiteX17" fmla="*/ 753224 w 2648170"/>
              <a:gd name="connsiteY17" fmla="*/ 274068 h 2648170"/>
              <a:gd name="connsiteX18" fmla="*/ 833496 w 2648170"/>
              <a:gd name="connsiteY18" fmla="*/ 80272 h 264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48170" h="2648170">
                <a:moveTo>
                  <a:pt x="833496" y="80272"/>
                </a:moveTo>
                <a:cubicBezTo>
                  <a:pt x="883093" y="30676"/>
                  <a:pt x="951610" y="0"/>
                  <a:pt x="1027292" y="0"/>
                </a:cubicBezTo>
                <a:lnTo>
                  <a:pt x="2374098" y="0"/>
                </a:lnTo>
                <a:lnTo>
                  <a:pt x="2374102" y="0"/>
                </a:lnTo>
                <a:cubicBezTo>
                  <a:pt x="2449784" y="0"/>
                  <a:pt x="2518301" y="30676"/>
                  <a:pt x="2567897" y="80272"/>
                </a:cubicBezTo>
                <a:lnTo>
                  <a:pt x="2567897" y="80272"/>
                </a:lnTo>
                <a:lnTo>
                  <a:pt x="2567898" y="80272"/>
                </a:lnTo>
                <a:cubicBezTo>
                  <a:pt x="2617494" y="129869"/>
                  <a:pt x="2648170" y="198386"/>
                  <a:pt x="2648170" y="274068"/>
                </a:cubicBezTo>
                <a:lnTo>
                  <a:pt x="2648170" y="274072"/>
                </a:lnTo>
                <a:lnTo>
                  <a:pt x="2648170" y="1620878"/>
                </a:lnTo>
                <a:cubicBezTo>
                  <a:pt x="2648170" y="1772242"/>
                  <a:pt x="2525466" y="1894946"/>
                  <a:pt x="2374102" y="1894946"/>
                </a:cubicBezTo>
                <a:cubicBezTo>
                  <a:pt x="2222738" y="1894946"/>
                  <a:pt x="2100034" y="1772242"/>
                  <a:pt x="2100034" y="1620878"/>
                </a:cubicBezTo>
                <a:lnTo>
                  <a:pt x="2100034" y="1336865"/>
                </a:lnTo>
                <a:lnTo>
                  <a:pt x="788729" y="2648170"/>
                </a:lnTo>
                <a:lnTo>
                  <a:pt x="0" y="1859440"/>
                </a:lnTo>
                <a:lnTo>
                  <a:pt x="1311304" y="548136"/>
                </a:lnTo>
                <a:lnTo>
                  <a:pt x="1027292" y="548136"/>
                </a:lnTo>
                <a:cubicBezTo>
                  <a:pt x="875928" y="548136"/>
                  <a:pt x="753224" y="425432"/>
                  <a:pt x="753224" y="274068"/>
                </a:cubicBezTo>
                <a:cubicBezTo>
                  <a:pt x="753224" y="198386"/>
                  <a:pt x="783900" y="129869"/>
                  <a:pt x="833496" y="80272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xmlns="" id="{343E594C-06E4-4011-8AEA-62F3425AAC74}"/>
              </a:ext>
            </a:extLst>
          </p:cNvPr>
          <p:cNvSpPr txBox="1"/>
          <p:nvPr/>
        </p:nvSpPr>
        <p:spPr>
          <a:xfrm>
            <a:off x="6156176" y="1072480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l-GR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20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Assessment</a:t>
            </a:r>
            <a:endParaRPr lang="ko-KR" altLang="en-US" sz="20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xmlns="" id="{24F642FA-1AA1-45F8-8EE3-928C62148652}"/>
              </a:ext>
            </a:extLst>
          </p:cNvPr>
          <p:cNvSpPr txBox="1"/>
          <p:nvPr/>
        </p:nvSpPr>
        <p:spPr>
          <a:xfrm>
            <a:off x="8172400" y="1052736"/>
            <a:ext cx="45715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3200"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en-US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0</a:t>
            </a:r>
            <a:r>
              <a:rPr lang="el-GR" altLang="ko-KR" sz="2800" b="1" dirty="0" smtClean="0"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4</a:t>
            </a:r>
            <a:endParaRPr lang="ko-KR" altLang="en-US" sz="2800" b="1" dirty="0"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301</Words>
  <Application>Microsoft Office PowerPoint</Application>
  <PresentationFormat>Προβολή στην οθόνη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National Day 28th of October History Pockets  </vt:lpstr>
      <vt:lpstr>Course of the lesson</vt:lpstr>
      <vt:lpstr>Διαφάνεια 3</vt:lpstr>
      <vt:lpstr>Διαφάνεια 4</vt:lpstr>
      <vt:lpstr>Διαφάνεια 5</vt:lpstr>
      <vt:lpstr>Διαφάνεια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Γεωμετρικά Σχήματα</dc:title>
  <dc:creator>Ελένη</dc:creator>
  <cp:lastModifiedBy>4ΔΣΑ</cp:lastModifiedBy>
  <cp:revision>25</cp:revision>
  <dcterms:created xsi:type="dcterms:W3CDTF">2019-10-24T19:08:38Z</dcterms:created>
  <dcterms:modified xsi:type="dcterms:W3CDTF">2019-11-07T07:52:28Z</dcterms:modified>
</cp:coreProperties>
</file>