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000" autoAdjust="0"/>
    <p:restoredTop sz="94660" autoAdjust="0"/>
  </p:normalViewPr>
  <p:slideViewPr>
    <p:cSldViewPr snapToGrid="0">
      <p:cViewPr>
        <p:scale>
          <a:sx n="98" d="100"/>
          <a:sy n="98" d="100"/>
        </p:scale>
        <p:origin x="-27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heel spokes="8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881641" y="4323806"/>
            <a:ext cx="8689976" cy="1149532"/>
          </a:xfrm>
          <a:solidFill>
            <a:schemeClr val="tx2">
              <a:lumMod val="20000"/>
              <a:lumOff val="80000"/>
            </a:schemeClr>
          </a:solidFill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 welcome to </a:t>
            </a:r>
            <a:r>
              <a:rPr lang="en-US" dirty="0" err="1" smtClean="0">
                <a:latin typeface="Comic Sans MS" pitchFamily="66" charset="0"/>
              </a:rPr>
              <a:t>bulgaria</a:t>
            </a:r>
            <a:endParaRPr lang="bg-BG" dirty="0">
              <a:latin typeface="Comic Sans MS" pitchFamily="66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9389" y="1606733"/>
            <a:ext cx="8712337" cy="1267096"/>
          </a:xfr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g-BG" dirty="0"/>
              <a:t>„</a:t>
            </a:r>
            <a:r>
              <a:rPr lang="bg-BG" sz="3600" b="1" dirty="0" err="1">
                <a:latin typeface="Comic Sans MS" pitchFamily="66" charset="0"/>
              </a:rPr>
              <a:t>Teaching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and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Learning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Through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Photography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Art</a:t>
            </a:r>
            <a:r>
              <a:rPr lang="bg-BG" sz="3600" b="1" dirty="0">
                <a:latin typeface="Comic Sans MS" pitchFamily="66" charset="0"/>
              </a:rPr>
              <a:t>”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3" y="2983238"/>
            <a:ext cx="1959429" cy="11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39" y="2965268"/>
            <a:ext cx="1967730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6366" y="5537200"/>
            <a:ext cx="16557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947" y="0"/>
            <a:ext cx="6356115" cy="151529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Правоъгълник 7"/>
          <p:cNvSpPr/>
          <p:nvPr/>
        </p:nvSpPr>
        <p:spPr>
          <a:xfrm>
            <a:off x="3396342" y="3244333"/>
            <a:ext cx="5656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itchFamily="66" charset="0"/>
              </a:rPr>
              <a:t>Project Erasmus + </a:t>
            </a:r>
          </a:p>
        </p:txBody>
      </p:sp>
      <p:pic>
        <p:nvPicPr>
          <p:cNvPr id="13314" name="Picture 2" descr="thumb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017" y="202755"/>
            <a:ext cx="1663430" cy="1079796"/>
          </a:xfrm>
          <a:prstGeom prst="rect">
            <a:avLst/>
          </a:prstGeom>
          <a:noFill/>
        </p:spPr>
      </p:pic>
      <p:pic>
        <p:nvPicPr>
          <p:cNvPr id="10" name="Picture 2" descr="thumb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1890" y="267606"/>
            <a:ext cx="1663430" cy="1079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5823397"/>
      </p:ext>
    </p:extLst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58" y="2020271"/>
            <a:ext cx="2766300" cy="2712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50" y="1335133"/>
            <a:ext cx="43461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2756263" y="239877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Applause is for me! My name is Ellis</a:t>
            </a:r>
            <a:r>
              <a:rPr lang="bg-BG" sz="3600" dirty="0">
                <a:latin typeface="Comic Sans MS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46244" y="1671519"/>
            <a:ext cx="3200400" cy="431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336" y="956442"/>
            <a:ext cx="3571069" cy="8513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6648" y="5675585"/>
            <a:ext cx="1261241" cy="10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1662500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6" y="1934268"/>
            <a:ext cx="2804403" cy="285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ник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26" y="1240971"/>
            <a:ext cx="4818160" cy="3696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100061" y="5772381"/>
            <a:ext cx="1084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I can sing and be Celine Dion! Nice to me - </a:t>
            </a:r>
            <a:r>
              <a:rPr lang="en-US" sz="3600" dirty="0" err="1">
                <a:latin typeface="Comic Sans MS" pitchFamily="66" charset="0"/>
              </a:rPr>
              <a:t>Nicol</a:t>
            </a:r>
            <a:r>
              <a:rPr lang="en-US" sz="3600" dirty="0">
                <a:latin typeface="Comic Sans MS" pitchFamily="66" charset="0"/>
              </a:rPr>
              <a:t>!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41" y="283779"/>
            <a:ext cx="4276459" cy="101950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Картина 6" descr="IMG_20190327_0822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80" y="2706413"/>
            <a:ext cx="3888828" cy="29166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94594925"/>
      </p:ext>
    </p:extLst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98" y="2612165"/>
            <a:ext cx="2804403" cy="3093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907" y="535850"/>
            <a:ext cx="3509555" cy="5847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3108960" y="6118162"/>
            <a:ext cx="953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I am </a:t>
            </a:r>
            <a:r>
              <a:rPr lang="en-US" sz="3600" dirty="0" err="1">
                <a:latin typeface="Comic Sans MS" pitchFamily="66" charset="0"/>
              </a:rPr>
              <a:t>Dea</a:t>
            </a:r>
            <a:r>
              <a:rPr lang="en-US" sz="3600" dirty="0">
                <a:latin typeface="Comic Sans MS" pitchFamily="66" charset="0"/>
              </a:rPr>
              <a:t>! I will find continents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942975"/>
            <a:ext cx="4105625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16" y="1444055"/>
            <a:ext cx="2489051" cy="82617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39690764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52" y="1675198"/>
            <a:ext cx="2758679" cy="2636748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0" y="187625"/>
            <a:ext cx="6910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Victoria! When I grow up I will be a vet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1026" name="Picture 2" descr="C:\Users\PC\Desktop\2 meeting in Italy\Veterinary-Clinics-in-Dubai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184" y="1694983"/>
            <a:ext cx="5030106" cy="36999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965" y="2314575"/>
            <a:ext cx="3862460" cy="39727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64" y="371999"/>
            <a:ext cx="3994582" cy="95230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5409465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2" y="1841854"/>
            <a:ext cx="2827265" cy="3223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21" y="651714"/>
            <a:ext cx="4063209" cy="507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894114" y="6105099"/>
            <a:ext cx="7707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I am </a:t>
            </a:r>
            <a:r>
              <a:rPr lang="en-US" sz="3600" dirty="0" err="1">
                <a:latin typeface="Comic Sans MS" pitchFamily="66" charset="0"/>
              </a:rPr>
              <a:t>Ralitsa</a:t>
            </a:r>
            <a:r>
              <a:rPr lang="en-US" sz="3600" dirty="0">
                <a:latin typeface="Comic Sans MS" pitchFamily="66" charset="0"/>
              </a:rPr>
              <a:t> and I love to read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1026" name="Picture 2" descr="D:\Users\Computer\Desktop\II meeting in Itaiy\снимки за презентацията триптих\IMG_20190321_1213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498543" y="2085791"/>
            <a:ext cx="3967226" cy="2975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766" y="632298"/>
            <a:ext cx="3367735" cy="80286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66274016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" y="1772609"/>
            <a:ext cx="2819644" cy="2964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 descr="вики велк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25" y="2323987"/>
            <a:ext cx="4736239" cy="3618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953589" y="378824"/>
            <a:ext cx="642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I am Victoria and I know I will become a cosmonaut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2051" name="Picture 3" descr="D:\Users\Computer\Desktop\II meeting in Itaiy\снимки за презентацията триптих\IMG_20190321_1213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518282" y="1536727"/>
            <a:ext cx="3027016" cy="3695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343" y="340468"/>
            <a:ext cx="2489051" cy="59338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442" y="5337504"/>
            <a:ext cx="16557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68839927"/>
      </p:ext>
    </p:extLst>
  </p:cSld>
  <p:clrMapOvr>
    <a:masterClrMapping/>
  </p:clrMapOvr>
  <p:transition spd="slow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71" y="1953329"/>
            <a:ext cx="2796782" cy="25681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PC\Desktop\2 meeting in Italy\1920x1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960" y="2007477"/>
            <a:ext cx="4626464" cy="435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300446" y="252940"/>
            <a:ext cx="8804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Hello, I am Valentino and I will become a footballer</a:t>
            </a:r>
            <a:endParaRPr lang="bg-BG" sz="3200" dirty="0">
              <a:latin typeface="Comic Sans MS" pitchFamily="66" charset="0"/>
            </a:endParaRPr>
          </a:p>
        </p:txBody>
      </p:sp>
      <p:pic>
        <p:nvPicPr>
          <p:cNvPr id="3074" name="Picture 2" descr="D:\Users\Computer\Desktop\II meeting in Itaiy\снимки за презентацията триптих\IMG_20190321_121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67597" y="1228722"/>
            <a:ext cx="4724403" cy="3543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343" y="340468"/>
            <a:ext cx="2489051" cy="59338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318" y="5770179"/>
            <a:ext cx="1166061" cy="9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8111996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1" y="1848816"/>
            <a:ext cx="2773920" cy="281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89" y="174171"/>
            <a:ext cx="3338652" cy="592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авоъгълник 4"/>
          <p:cNvSpPr/>
          <p:nvPr/>
        </p:nvSpPr>
        <p:spPr>
          <a:xfrm>
            <a:off x="415773" y="161500"/>
            <a:ext cx="6938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Did you know me? I'm </a:t>
            </a:r>
            <a:r>
              <a:rPr lang="en-US" sz="3200" dirty="0" err="1">
                <a:latin typeface="Comic Sans MS" pitchFamily="66" charset="0"/>
              </a:rPr>
              <a:t>Nichola</a:t>
            </a:r>
            <a:r>
              <a:rPr lang="en-US" sz="3200" dirty="0">
                <a:latin typeface="Comic Sans MS" pitchFamily="66" charset="0"/>
              </a:rPr>
              <a:t> and I love Harry Potter</a:t>
            </a:r>
          </a:p>
        </p:txBody>
      </p:sp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611" y="5906814"/>
            <a:ext cx="2991369" cy="7131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338" y="5589751"/>
            <a:ext cx="1309234" cy="104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артина 7" descr="IMG_20190327_0821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159" y="2680137"/>
            <a:ext cx="3825765" cy="2869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684674565"/>
      </p:ext>
    </p:extLst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9" y="1780777"/>
            <a:ext cx="2819644" cy="2895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радос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516" y="1051033"/>
            <a:ext cx="4361302" cy="529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966651" y="174563"/>
            <a:ext cx="10332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This is me</a:t>
            </a:r>
            <a:r>
              <a:rPr lang="bg-BG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Radost</a:t>
            </a:r>
            <a:r>
              <a:rPr lang="en-US" sz="3200" dirty="0">
                <a:latin typeface="Comic Sans MS" pitchFamily="66" charset="0"/>
              </a:rPr>
              <a:t> ! The best policeman!</a:t>
            </a:r>
            <a:endParaRPr lang="bg-BG" sz="3200" dirty="0">
              <a:latin typeface="Comic Sans MS" pitchFamily="66" charset="0"/>
            </a:endParaRPr>
          </a:p>
        </p:txBody>
      </p:sp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577" y="5591504"/>
            <a:ext cx="3035450" cy="72364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65" y="0"/>
            <a:ext cx="1261241" cy="10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Картина 8" descr="IMG_20190327_08220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596055"/>
            <a:ext cx="3972912" cy="2979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43228645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63" y="1779688"/>
            <a:ext cx="2789162" cy="2880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Картина 3" descr="__Petya hudojnik____________________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006" y="940526"/>
            <a:ext cx="4807132" cy="3938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933303" y="252939"/>
            <a:ext cx="9771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omic Sans MS" pitchFamily="66" charset="0"/>
              </a:rPr>
              <a:t>I'm a </a:t>
            </a:r>
            <a:r>
              <a:rPr lang="en-US" sz="3200" b="1" dirty="0" err="1">
                <a:latin typeface="Comic Sans MS" pitchFamily="66" charset="0"/>
              </a:rPr>
              <a:t>Petya</a:t>
            </a:r>
            <a:r>
              <a:rPr lang="en-US" sz="3200" b="1" dirty="0">
                <a:latin typeface="Comic Sans MS" pitchFamily="66" charset="0"/>
              </a:rPr>
              <a:t>! I will be an amazing artist</a:t>
            </a:r>
            <a:endParaRPr lang="bg-BG" sz="3200" b="1" dirty="0">
              <a:latin typeface="Comic Sans MS" pitchFamily="66" charset="0"/>
            </a:endParaRPr>
          </a:p>
        </p:txBody>
      </p:sp>
      <p:pic>
        <p:nvPicPr>
          <p:cNvPr id="7170" name="Picture 2" descr="D:\Users\Computer\Desktop\II meeting in Itaiy\снимки за презентацията триптих\IMG_20190321_1214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31283" y="1935108"/>
            <a:ext cx="3358875" cy="4269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16" y="781903"/>
            <a:ext cx="3553712" cy="84720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738" y="5612524"/>
            <a:ext cx="1261241" cy="10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47434389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" y="1927740"/>
            <a:ext cx="2819644" cy="2758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Картина 4" descr="александ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91" y="836023"/>
            <a:ext cx="3942368" cy="5031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5136776" y="161500"/>
            <a:ext cx="837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I am Alexandra! I'm a beautiful girl</a:t>
            </a:r>
            <a:endParaRPr lang="bg-BG" sz="3200" dirty="0">
              <a:latin typeface="Comic Sans MS" pitchFamily="66" charset="0"/>
            </a:endParaRPr>
          </a:p>
        </p:txBody>
      </p:sp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50" y="935421"/>
            <a:ext cx="3696758" cy="88130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Картина 7" descr="IMG_20190327_0822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778" y="2438401"/>
            <a:ext cx="4372304" cy="3279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60526087"/>
      </p:ext>
    </p:extLst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38" y="1852080"/>
            <a:ext cx="2789162" cy="2857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99" y="853440"/>
            <a:ext cx="4124325" cy="5495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188720" y="292128"/>
            <a:ext cx="9209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Nice to meet you! My name is Danielle and I will climb tops</a:t>
            </a:r>
          </a:p>
        </p:txBody>
      </p:sp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418" y="1891863"/>
            <a:ext cx="3829019" cy="91283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Картина 6" descr="IMG_20190327_0822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10" y="3058509"/>
            <a:ext cx="4295228" cy="32214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14585640"/>
      </p:ext>
    </p:extLst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1076</TotalTime>
  <Words>141</Words>
  <Application>Microsoft Office PowerPoint</Application>
  <PresentationFormat>По избор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Капчица</vt:lpstr>
      <vt:lpstr> welcome to bulgaria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Bulgaria</dc:title>
  <dc:creator>ACER</dc:creator>
  <cp:lastModifiedBy>Computer</cp:lastModifiedBy>
  <cp:revision>45</cp:revision>
  <dcterms:created xsi:type="dcterms:W3CDTF">2019-02-25T07:53:05Z</dcterms:created>
  <dcterms:modified xsi:type="dcterms:W3CDTF">2019-04-20T08:37:27Z</dcterms:modified>
</cp:coreProperties>
</file>