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9" r:id="rId4"/>
    <p:sldId id="262" r:id="rId5"/>
    <p:sldId id="267" r:id="rId6"/>
    <p:sldId id="263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 smtClean="0"/>
              <a:t>Rediģēt šablona apakšvirsraksta stilu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0F29D-7D23-4058-A8AC-67C1BAD02A70}" type="datetimeFigureOut">
              <a:rPr lang="lv-LV" smtClean="0"/>
              <a:t>2019.05.10.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F451F-78C5-45E1-951F-A94DF092573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20576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0F29D-7D23-4058-A8AC-67C1BAD02A70}" type="datetimeFigureOut">
              <a:rPr lang="lv-LV" smtClean="0"/>
              <a:t>2019.05.10.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F451F-78C5-45E1-951F-A94DF092573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58434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0F29D-7D23-4058-A8AC-67C1BAD02A70}" type="datetimeFigureOut">
              <a:rPr lang="lv-LV" smtClean="0"/>
              <a:t>2019.05.10.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F451F-78C5-45E1-951F-A94DF092573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95970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0F29D-7D23-4058-A8AC-67C1BAD02A70}" type="datetimeFigureOut">
              <a:rPr lang="lv-LV" smtClean="0"/>
              <a:t>2019.05.10.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F451F-78C5-45E1-951F-A94DF092573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11048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0F29D-7D23-4058-A8AC-67C1BAD02A70}" type="datetimeFigureOut">
              <a:rPr lang="lv-LV" smtClean="0"/>
              <a:t>2019.05.10.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F451F-78C5-45E1-951F-A94DF092573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3857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Satura vietturis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0F29D-7D23-4058-A8AC-67C1BAD02A70}" type="datetimeFigureOut">
              <a:rPr lang="lv-LV" smtClean="0"/>
              <a:t>2019.05.10.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F451F-78C5-45E1-951F-A94DF092573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58890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5" name="Teksta vietturis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6" name="Satura vietturis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7" name="Datuma vietturi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0F29D-7D23-4058-A8AC-67C1BAD02A70}" type="datetimeFigureOut">
              <a:rPr lang="lv-LV" smtClean="0"/>
              <a:t>2019.05.10.</a:t>
            </a:fld>
            <a:endParaRPr lang="lv-LV"/>
          </a:p>
        </p:txBody>
      </p:sp>
      <p:sp>
        <p:nvSpPr>
          <p:cNvPr id="8" name="Kājenes vietturi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aida numura vietturi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F451F-78C5-45E1-951F-A94DF092573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27660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Datuma vietturi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0F29D-7D23-4058-A8AC-67C1BAD02A70}" type="datetimeFigureOut">
              <a:rPr lang="lv-LV" smtClean="0"/>
              <a:t>2019.05.10.</a:t>
            </a:fld>
            <a:endParaRPr lang="lv-LV"/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F451F-78C5-45E1-951F-A94DF092573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59134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0F29D-7D23-4058-A8AC-67C1BAD02A70}" type="datetimeFigureOut">
              <a:rPr lang="lv-LV" smtClean="0"/>
              <a:t>2019.05.10.</a:t>
            </a:fld>
            <a:endParaRPr lang="lv-LV"/>
          </a:p>
        </p:txBody>
      </p:sp>
      <p:sp>
        <p:nvSpPr>
          <p:cNvPr id="3" name="Kājenes vietturi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F451F-78C5-45E1-951F-A94DF092573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02117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0F29D-7D23-4058-A8AC-67C1BAD02A70}" type="datetimeFigureOut">
              <a:rPr lang="lv-LV" smtClean="0"/>
              <a:t>2019.05.10.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F451F-78C5-45E1-951F-A94DF092573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15387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Attēla vietturis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0F29D-7D23-4058-A8AC-67C1BAD02A70}" type="datetimeFigureOut">
              <a:rPr lang="lv-LV" smtClean="0"/>
              <a:t>2019.05.10.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F451F-78C5-45E1-951F-A94DF092573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58743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0F29D-7D23-4058-A8AC-67C1BAD02A70}" type="datetimeFigureOut">
              <a:rPr lang="lv-LV" smtClean="0"/>
              <a:t>2019.05.10.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F451F-78C5-45E1-951F-A94DF092573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82459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lv-LV" dirty="0" smtClean="0"/>
              <a:t>Mācīšana un mācīšanās izmantojot fotogrāfiju mākslu</a:t>
            </a:r>
            <a:endParaRPr lang="lv-LV" dirty="0"/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v-LV" dirty="0" smtClean="0"/>
          </a:p>
          <a:p>
            <a:r>
              <a:rPr lang="lv-LV" dirty="0" err="1" smtClean="0"/>
              <a:t>Teaching</a:t>
            </a:r>
            <a:r>
              <a:rPr lang="lv-LV" dirty="0" smtClean="0"/>
              <a:t> </a:t>
            </a:r>
            <a:r>
              <a:rPr lang="lv-LV" dirty="0" err="1"/>
              <a:t>and</a:t>
            </a:r>
            <a:r>
              <a:rPr lang="lv-LV" dirty="0"/>
              <a:t> </a:t>
            </a:r>
            <a:r>
              <a:rPr lang="lv-LV" dirty="0" err="1"/>
              <a:t>Learning</a:t>
            </a:r>
            <a:r>
              <a:rPr lang="lv-LV" dirty="0"/>
              <a:t> </a:t>
            </a:r>
            <a:r>
              <a:rPr lang="lv-LV" dirty="0" err="1"/>
              <a:t>Through</a:t>
            </a:r>
            <a:r>
              <a:rPr lang="lv-LV" dirty="0"/>
              <a:t> </a:t>
            </a:r>
            <a:r>
              <a:rPr lang="lv-LV" dirty="0" err="1"/>
              <a:t>Photography</a:t>
            </a:r>
            <a:r>
              <a:rPr lang="lv-LV" dirty="0"/>
              <a:t> Art</a:t>
            </a:r>
          </a:p>
          <a:p>
            <a:endParaRPr lang="lv-LV" dirty="0"/>
          </a:p>
        </p:txBody>
      </p:sp>
      <p:pic>
        <p:nvPicPr>
          <p:cNvPr id="4098" name="Picture 2" descr="AttÄlu rezultÄti vaicÄjumam âerasmus + logoâ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0099" y="0"/>
            <a:ext cx="2975802" cy="814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788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ttēls 17"/>
          <p:cNvPicPr>
            <a:picLocks noChangeAspect="1"/>
          </p:cNvPicPr>
          <p:nvPr/>
        </p:nvPicPr>
        <p:blipFill rotWithShape="1">
          <a:blip r:embed="rId2"/>
          <a:srcRect l="37606" t="13128" r="8732" b="11906"/>
          <a:stretch/>
        </p:blipFill>
        <p:spPr>
          <a:xfrm>
            <a:off x="0" y="0"/>
            <a:ext cx="8757634" cy="6878537"/>
          </a:xfrm>
          <a:prstGeom prst="rect">
            <a:avLst/>
          </a:prstGeom>
        </p:spPr>
      </p:pic>
      <p:pic>
        <p:nvPicPr>
          <p:cNvPr id="2052" name="Picture 4" descr="SaistÄ«ts attÄl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6304565" y="2603004"/>
            <a:ext cx="302295" cy="20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Virsraksts 3"/>
          <p:cNvSpPr>
            <a:spLocks noGrp="1"/>
          </p:cNvSpPr>
          <p:nvPr>
            <p:ph type="title"/>
          </p:nvPr>
        </p:nvSpPr>
        <p:spPr>
          <a:xfrm>
            <a:off x="9018055" y="159496"/>
            <a:ext cx="3052294" cy="1325563"/>
          </a:xfrm>
        </p:spPr>
        <p:txBody>
          <a:bodyPr/>
          <a:lstStyle/>
          <a:p>
            <a:r>
              <a:rPr lang="lv-LV" dirty="0" smtClean="0"/>
              <a:t>Sadarbības valstis</a:t>
            </a:r>
            <a:endParaRPr lang="lv-LV" dirty="0"/>
          </a:p>
        </p:txBody>
      </p:sp>
      <p:sp>
        <p:nvSpPr>
          <p:cNvPr id="5" name="Satura vietturis 4"/>
          <p:cNvSpPr>
            <a:spLocks noGrp="1"/>
          </p:cNvSpPr>
          <p:nvPr>
            <p:ph idx="1"/>
          </p:nvPr>
        </p:nvSpPr>
        <p:spPr>
          <a:xfrm>
            <a:off x="9231701" y="1816777"/>
            <a:ext cx="2472745" cy="4351338"/>
          </a:xfrm>
        </p:spPr>
        <p:txBody>
          <a:bodyPr/>
          <a:lstStyle/>
          <a:p>
            <a:r>
              <a:rPr lang="lv-LV" dirty="0" smtClean="0"/>
              <a:t>Latvija</a:t>
            </a:r>
          </a:p>
          <a:p>
            <a:r>
              <a:rPr lang="lv-LV" dirty="0" smtClean="0"/>
              <a:t>Itālija</a:t>
            </a:r>
          </a:p>
          <a:p>
            <a:r>
              <a:rPr lang="lv-LV" dirty="0" smtClean="0"/>
              <a:t>Bulgārija</a:t>
            </a:r>
          </a:p>
          <a:p>
            <a:r>
              <a:rPr lang="lv-LV" dirty="0" smtClean="0"/>
              <a:t>Spānija</a:t>
            </a:r>
          </a:p>
          <a:p>
            <a:r>
              <a:rPr lang="lv-LV" dirty="0" smtClean="0"/>
              <a:t>Francija	</a:t>
            </a:r>
          </a:p>
          <a:p>
            <a:r>
              <a:rPr lang="lv-LV" dirty="0" smtClean="0"/>
              <a:t>Grieķija  </a:t>
            </a:r>
          </a:p>
          <a:p>
            <a:endParaRPr lang="lv-LV" dirty="0"/>
          </a:p>
        </p:txBody>
      </p:sp>
      <p:pic>
        <p:nvPicPr>
          <p:cNvPr id="11" name="Picture 6" descr="SaistÄ«ts attÄl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3820" y="1919884"/>
            <a:ext cx="455506" cy="30392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8" descr="AttÄlu rezultÄti vaicÄjumam âitÄlijas karogsâ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v-LV"/>
          </a:p>
        </p:txBody>
      </p:sp>
      <p:pic>
        <p:nvPicPr>
          <p:cNvPr id="2058" name="Picture 10" descr="AttÄlu rezultÄti vaicÄjumam âitaly flagâ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3820" y="2369432"/>
            <a:ext cx="455506" cy="30367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AttÄlu rezultÄti vaicÄjumam âitaly flagâ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949" y="5364317"/>
            <a:ext cx="302295" cy="20153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AttÄlu rezultÄti vaicÄjumam âgreece flagâ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6719" y="4454339"/>
            <a:ext cx="485774" cy="32372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AttÄlu rezultÄti vaicÄjumam âgreece flagâ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815" y="6596841"/>
            <a:ext cx="319314" cy="21279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AttÄlu rezultÄti vaicÄjumam âspain flagâ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6986" y="3412319"/>
            <a:ext cx="513887" cy="342506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4" descr="AttÄlu rezultÄti vaicÄjumam âspain flagâ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030" y="5973583"/>
            <a:ext cx="291870" cy="19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AttÄlu rezultÄti vaicÄjumam âfrance flagâ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6987" y="3928495"/>
            <a:ext cx="474326" cy="31609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6" descr="AttÄlu rezultÄti vaicÄjumam âfrance flagâ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244" y="4677336"/>
            <a:ext cx="302295" cy="20145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AttÄlu rezultÄti vaicÄjumam âbulgaria flagâ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5334" y="2861777"/>
            <a:ext cx="508228" cy="340791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8" descr="AttÄlu rezultÄti vaicÄjumam âbulgaria flagâ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928" y="5577639"/>
            <a:ext cx="324478" cy="194687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AttÄlu rezultÄti vaicÄjumam âerasmus + logoâ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7879" y="6153272"/>
            <a:ext cx="2300634" cy="629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605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41668" y="365124"/>
            <a:ext cx="4417453" cy="6009917"/>
          </a:xfrm>
        </p:spPr>
        <p:txBody>
          <a:bodyPr>
            <a:normAutofit/>
          </a:bodyPr>
          <a:lstStyle/>
          <a:p>
            <a:r>
              <a:rPr lang="lv-LV" b="1" dirty="0" smtClean="0">
                <a:latin typeface="Bookman Old Style" panose="02050604050505020204" pitchFamily="18" charset="0"/>
                <a:cs typeface="Aharoni" panose="02010803020104030203" pitchFamily="2" charset="-79"/>
              </a:rPr>
              <a:t>Itālija</a:t>
            </a:r>
            <a:r>
              <a:rPr lang="lv-LV" dirty="0" smtClean="0"/>
              <a:t/>
            </a:r>
            <a:br>
              <a:rPr lang="lv-LV" dirty="0" smtClean="0"/>
            </a:br>
            <a:r>
              <a:rPr lang="lv-LV" dirty="0"/>
              <a:t/>
            </a:r>
            <a:br>
              <a:rPr lang="lv-LV" dirty="0"/>
            </a:br>
            <a:r>
              <a:rPr lang="lv-LV" sz="4000" dirty="0"/>
              <a:t>Skola: </a:t>
            </a:r>
            <a:r>
              <a:rPr lang="lv-LV" dirty="0" smtClean="0"/>
              <a:t/>
            </a:r>
            <a:br>
              <a:rPr lang="lv-LV" dirty="0" smtClean="0"/>
            </a:br>
            <a:r>
              <a:rPr lang="lv-LV" sz="3600" i="1" dirty="0">
                <a:latin typeface="Bookman Old Style" panose="02050604050505020204" pitchFamily="18" charset="0"/>
              </a:rPr>
              <a:t>ISTITUTO COMPRENSIVO "SANTA CHIARA -</a:t>
            </a:r>
            <a:br>
              <a:rPr lang="lv-LV" sz="3600" i="1" dirty="0">
                <a:latin typeface="Bookman Old Style" panose="02050604050505020204" pitchFamily="18" charset="0"/>
              </a:rPr>
            </a:br>
            <a:r>
              <a:rPr lang="lv-LV" sz="3600" i="1" dirty="0">
                <a:latin typeface="Bookman Old Style" panose="02050604050505020204" pitchFamily="18" charset="0"/>
              </a:rPr>
              <a:t>PASCOLI - ALTAMURA"</a:t>
            </a:r>
            <a:r>
              <a:rPr lang="lv-LV" dirty="0"/>
              <a:t/>
            </a:r>
            <a:br>
              <a:rPr lang="lv-LV" dirty="0"/>
            </a:br>
            <a:r>
              <a:rPr lang="lv-LV" dirty="0" smtClean="0"/>
              <a:t/>
            </a:r>
            <a:br>
              <a:rPr lang="lv-LV" dirty="0" smtClean="0"/>
            </a:br>
            <a:endParaRPr lang="lv-LV" dirty="0"/>
          </a:p>
        </p:txBody>
      </p:sp>
      <p:pic>
        <p:nvPicPr>
          <p:cNvPr id="5" name="Attēls 4"/>
          <p:cNvPicPr>
            <a:picLocks noChangeAspect="1"/>
          </p:cNvPicPr>
          <p:nvPr/>
        </p:nvPicPr>
        <p:blipFill rotWithShape="1">
          <a:blip r:embed="rId2"/>
          <a:srcRect l="38028" t="14255" r="16126" b="9276"/>
          <a:stretch/>
        </p:blipFill>
        <p:spPr>
          <a:xfrm>
            <a:off x="4902557" y="0"/>
            <a:ext cx="7289443" cy="68359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29611" y="3233310"/>
            <a:ext cx="8467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Foggija</a:t>
            </a:r>
            <a:endParaRPr lang="lv-LV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AttÄlu rezultÄti vaicÄjumam âerasmus + logoâ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28092"/>
            <a:ext cx="2300634" cy="629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899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28790" y="365124"/>
            <a:ext cx="4430332" cy="6009917"/>
          </a:xfrm>
        </p:spPr>
        <p:txBody>
          <a:bodyPr>
            <a:normAutofit/>
          </a:bodyPr>
          <a:lstStyle/>
          <a:p>
            <a:r>
              <a:rPr lang="lv-LV" b="1" dirty="0" smtClean="0">
                <a:latin typeface="Bookman Old Style" panose="02050604050505020204" pitchFamily="18" charset="0"/>
                <a:cs typeface="Aharoni" panose="02010803020104030203" pitchFamily="2" charset="-79"/>
              </a:rPr>
              <a:t>Bulgārija</a:t>
            </a:r>
            <a:r>
              <a:rPr lang="lv-LV" dirty="0" smtClean="0"/>
              <a:t/>
            </a:r>
            <a:br>
              <a:rPr lang="lv-LV" dirty="0" smtClean="0"/>
            </a:br>
            <a:r>
              <a:rPr lang="lv-LV" dirty="0"/>
              <a:t/>
            </a:r>
            <a:br>
              <a:rPr lang="lv-LV" dirty="0"/>
            </a:br>
            <a:r>
              <a:rPr lang="lv-LV" sz="4000" dirty="0"/>
              <a:t>Skola: </a:t>
            </a:r>
            <a:r>
              <a:rPr lang="lv-LV" dirty="0" smtClean="0"/>
              <a:t/>
            </a:r>
            <a:br>
              <a:rPr lang="lv-LV" dirty="0" smtClean="0"/>
            </a:br>
            <a:r>
              <a:rPr lang="lv-LV" sz="3200" i="1" dirty="0">
                <a:latin typeface="Bookman Old Style" panose="02050604050505020204" pitchFamily="18" charset="0"/>
              </a:rPr>
              <a:t>"</a:t>
            </a:r>
            <a:r>
              <a:rPr lang="lv-LV" sz="3200" i="1" dirty="0" err="1">
                <a:latin typeface="Bookman Old Style" panose="02050604050505020204" pitchFamily="18" charset="0"/>
              </a:rPr>
              <a:t>Prof.Dimitar</a:t>
            </a:r>
            <a:r>
              <a:rPr lang="lv-LV" sz="3200" i="1" dirty="0">
                <a:latin typeface="Bookman Old Style" panose="02050604050505020204" pitchFamily="18" charset="0"/>
              </a:rPr>
              <a:t> </a:t>
            </a:r>
            <a:r>
              <a:rPr lang="lv-LV" sz="3200" i="1" dirty="0" err="1">
                <a:latin typeface="Bookman Old Style" panose="02050604050505020204" pitchFamily="18" charset="0"/>
              </a:rPr>
              <a:t>Dimov</a:t>
            </a:r>
            <a:r>
              <a:rPr lang="lv-LV" sz="3200" i="1" dirty="0">
                <a:latin typeface="Bookman Old Style" panose="02050604050505020204" pitchFamily="18" charset="0"/>
              </a:rPr>
              <a:t>" </a:t>
            </a:r>
            <a:r>
              <a:rPr lang="lv-LV" sz="3200" i="1" dirty="0" err="1">
                <a:latin typeface="Bookman Old Style" panose="02050604050505020204" pitchFamily="18" charset="0"/>
              </a:rPr>
              <a:t>Secondary</a:t>
            </a:r>
            <a:r>
              <a:rPr lang="lv-LV" sz="3200" i="1" dirty="0">
                <a:latin typeface="Bookman Old Style" panose="02050604050505020204" pitchFamily="18" charset="0"/>
              </a:rPr>
              <a:t> School</a:t>
            </a:r>
            <a:r>
              <a:rPr lang="lv-LV" dirty="0"/>
              <a:t/>
            </a:r>
            <a:br>
              <a:rPr lang="lv-LV" dirty="0"/>
            </a:br>
            <a:r>
              <a:rPr lang="lv-LV" dirty="0"/>
              <a:t/>
            </a:r>
            <a:br>
              <a:rPr lang="lv-LV" dirty="0"/>
            </a:br>
            <a:r>
              <a:rPr lang="lv-LV" dirty="0" smtClean="0"/>
              <a:t/>
            </a:r>
            <a:br>
              <a:rPr lang="lv-LV" dirty="0" smtClean="0"/>
            </a:br>
            <a:endParaRPr lang="lv-LV" dirty="0"/>
          </a:p>
        </p:txBody>
      </p:sp>
      <p:pic>
        <p:nvPicPr>
          <p:cNvPr id="3" name="Attēls 2"/>
          <p:cNvPicPr>
            <a:picLocks noChangeAspect="1"/>
          </p:cNvPicPr>
          <p:nvPr/>
        </p:nvPicPr>
        <p:blipFill rotWithShape="1">
          <a:blip r:embed="rId2"/>
          <a:srcRect l="44682" t="25528" r="10846" b="23367"/>
          <a:stretch/>
        </p:blipFill>
        <p:spPr>
          <a:xfrm>
            <a:off x="5449433" y="1142037"/>
            <a:ext cx="6897113" cy="44560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714446" y="2691684"/>
            <a:ext cx="840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b="1" dirty="0" err="1" smtClean="0"/>
              <a:t>Lovech</a:t>
            </a:r>
            <a:endParaRPr lang="lv-LV" b="1" dirty="0"/>
          </a:p>
        </p:txBody>
      </p:sp>
      <p:pic>
        <p:nvPicPr>
          <p:cNvPr id="7" name="Picture 2" descr="AttÄlu rezultÄti vaicÄjumam âerasmus + logoâ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28092"/>
            <a:ext cx="2300634" cy="629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920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ttēls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347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28790" y="365124"/>
            <a:ext cx="4430332" cy="6009917"/>
          </a:xfrm>
        </p:spPr>
        <p:txBody>
          <a:bodyPr>
            <a:normAutofit/>
          </a:bodyPr>
          <a:lstStyle/>
          <a:p>
            <a:r>
              <a:rPr lang="lv-LV" b="1" dirty="0" smtClean="0">
                <a:latin typeface="Bookman Old Style" panose="02050604050505020204" pitchFamily="18" charset="0"/>
                <a:cs typeface="Aharoni" panose="02010803020104030203" pitchFamily="2" charset="-79"/>
              </a:rPr>
              <a:t>Spānija</a:t>
            </a:r>
            <a:r>
              <a:rPr lang="lv-LV" dirty="0" smtClean="0"/>
              <a:t/>
            </a:r>
            <a:br>
              <a:rPr lang="lv-LV" dirty="0" smtClean="0"/>
            </a:br>
            <a:r>
              <a:rPr lang="lv-LV" dirty="0"/>
              <a:t/>
            </a:r>
            <a:br>
              <a:rPr lang="lv-LV" dirty="0"/>
            </a:br>
            <a:r>
              <a:rPr lang="lv-LV" sz="4000" dirty="0"/>
              <a:t>Skola: </a:t>
            </a:r>
            <a:r>
              <a:rPr lang="lv-LV" dirty="0" smtClean="0"/>
              <a:t/>
            </a:r>
            <a:br>
              <a:rPr lang="lv-LV" dirty="0" smtClean="0"/>
            </a:br>
            <a:r>
              <a:rPr lang="lv-LV" sz="3200" i="1" dirty="0">
                <a:latin typeface="Bookman Old Style" panose="02050604050505020204" pitchFamily="18" charset="0"/>
              </a:rPr>
              <a:t>CEIP BERGANTIÑOS</a:t>
            </a:r>
            <a:r>
              <a:rPr lang="lv-LV" dirty="0" smtClean="0"/>
              <a:t/>
            </a:r>
            <a:br>
              <a:rPr lang="lv-LV" dirty="0" smtClean="0"/>
            </a:br>
            <a:r>
              <a:rPr lang="lv-LV" dirty="0"/>
              <a:t/>
            </a:r>
            <a:br>
              <a:rPr lang="lv-LV" dirty="0"/>
            </a:br>
            <a:r>
              <a:rPr lang="lv-LV" dirty="0"/>
              <a:t/>
            </a:r>
            <a:br>
              <a:rPr lang="lv-LV" dirty="0"/>
            </a:br>
            <a:r>
              <a:rPr lang="lv-LV" dirty="0" smtClean="0"/>
              <a:t/>
            </a:r>
            <a:br>
              <a:rPr lang="lv-LV" dirty="0" smtClean="0"/>
            </a:br>
            <a:endParaRPr lang="lv-LV" dirty="0"/>
          </a:p>
        </p:txBody>
      </p:sp>
      <p:pic>
        <p:nvPicPr>
          <p:cNvPr id="5" name="Attēls 4"/>
          <p:cNvPicPr>
            <a:picLocks noChangeAspect="1"/>
          </p:cNvPicPr>
          <p:nvPr/>
        </p:nvPicPr>
        <p:blipFill rotWithShape="1">
          <a:blip r:embed="rId2"/>
          <a:srcRect l="40670" t="15571" r="14330" b="14536"/>
          <a:stretch/>
        </p:blipFill>
        <p:spPr>
          <a:xfrm>
            <a:off x="5293217" y="350751"/>
            <a:ext cx="6898783" cy="60242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21250" y="1287887"/>
            <a:ext cx="1136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b="1" dirty="0" err="1"/>
              <a:t>La</a:t>
            </a:r>
            <a:r>
              <a:rPr lang="lv-LV" b="1" dirty="0"/>
              <a:t> </a:t>
            </a:r>
            <a:r>
              <a:rPr lang="lv-LV" b="1" dirty="0" err="1" smtClean="0"/>
              <a:t>Coruña</a:t>
            </a:r>
            <a:endParaRPr lang="lv-LV" b="1" dirty="0"/>
          </a:p>
        </p:txBody>
      </p:sp>
      <p:pic>
        <p:nvPicPr>
          <p:cNvPr id="7" name="Picture 2" descr="AttÄlu rezultÄti vaicÄjumam âerasmus + logoâ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28092"/>
            <a:ext cx="2300634" cy="629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458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28790" y="339367"/>
            <a:ext cx="4430332" cy="6009917"/>
          </a:xfrm>
        </p:spPr>
        <p:txBody>
          <a:bodyPr>
            <a:normAutofit/>
          </a:bodyPr>
          <a:lstStyle/>
          <a:p>
            <a:r>
              <a:rPr lang="lv-LV" b="1" dirty="0" smtClean="0">
                <a:latin typeface="Bookman Old Style" panose="02050604050505020204" pitchFamily="18" charset="0"/>
                <a:cs typeface="Aharoni" panose="02010803020104030203" pitchFamily="2" charset="-79"/>
              </a:rPr>
              <a:t>Francija</a:t>
            </a:r>
            <a:r>
              <a:rPr lang="lv-LV" dirty="0" smtClean="0"/>
              <a:t/>
            </a:r>
            <a:br>
              <a:rPr lang="lv-LV" dirty="0" smtClean="0"/>
            </a:br>
            <a:r>
              <a:rPr lang="lv-LV" dirty="0"/>
              <a:t/>
            </a:r>
            <a:br>
              <a:rPr lang="lv-LV" dirty="0"/>
            </a:br>
            <a:r>
              <a:rPr lang="lv-LV" sz="4000" dirty="0"/>
              <a:t>Skola: </a:t>
            </a:r>
            <a:r>
              <a:rPr lang="lv-LV" dirty="0" smtClean="0"/>
              <a:t/>
            </a:r>
            <a:br>
              <a:rPr lang="lv-LV" dirty="0" smtClean="0"/>
            </a:br>
            <a:r>
              <a:rPr lang="lv-LV" sz="3200" i="1" dirty="0" err="1">
                <a:latin typeface="Bookman Old Style" panose="02050604050505020204" pitchFamily="18" charset="0"/>
              </a:rPr>
              <a:t>ecole</a:t>
            </a:r>
            <a:r>
              <a:rPr lang="lv-LV" sz="3200" i="1" dirty="0">
                <a:latin typeface="Bookman Old Style" panose="02050604050505020204" pitchFamily="18" charset="0"/>
              </a:rPr>
              <a:t> </a:t>
            </a:r>
            <a:r>
              <a:rPr lang="lv-LV" sz="3200" i="1" dirty="0" err="1">
                <a:latin typeface="Bookman Old Style" panose="02050604050505020204" pitchFamily="18" charset="0"/>
              </a:rPr>
              <a:t>des</a:t>
            </a:r>
            <a:r>
              <a:rPr lang="lv-LV" sz="3200" i="1" dirty="0">
                <a:latin typeface="Bookman Old Style" panose="02050604050505020204" pitchFamily="18" charset="0"/>
              </a:rPr>
              <a:t> </a:t>
            </a:r>
            <a:r>
              <a:rPr lang="lv-LV" sz="3200" i="1" dirty="0" err="1">
                <a:latin typeface="Bookman Old Style" panose="02050604050505020204" pitchFamily="18" charset="0"/>
              </a:rPr>
              <a:t>platanes</a:t>
            </a:r>
            <a:r>
              <a:rPr lang="lv-LV" dirty="0"/>
              <a:t/>
            </a:r>
            <a:br>
              <a:rPr lang="lv-LV" dirty="0"/>
            </a:br>
            <a:r>
              <a:rPr lang="lv-LV" dirty="0" smtClean="0"/>
              <a:t/>
            </a:r>
            <a:br>
              <a:rPr lang="lv-LV" dirty="0" smtClean="0"/>
            </a:br>
            <a:r>
              <a:rPr lang="lv-LV" dirty="0"/>
              <a:t/>
            </a:r>
            <a:br>
              <a:rPr lang="lv-LV" dirty="0"/>
            </a:br>
            <a:r>
              <a:rPr lang="lv-LV" dirty="0"/>
              <a:t/>
            </a:r>
            <a:br>
              <a:rPr lang="lv-LV" dirty="0"/>
            </a:br>
            <a:r>
              <a:rPr lang="lv-LV" dirty="0" smtClean="0"/>
              <a:t/>
            </a:r>
            <a:br>
              <a:rPr lang="lv-LV" dirty="0" smtClean="0"/>
            </a:br>
            <a:endParaRPr lang="lv-LV" dirty="0"/>
          </a:p>
        </p:txBody>
      </p:sp>
      <p:pic>
        <p:nvPicPr>
          <p:cNvPr id="5" name="Attēls 4"/>
          <p:cNvPicPr>
            <a:picLocks noChangeAspect="1"/>
          </p:cNvPicPr>
          <p:nvPr/>
        </p:nvPicPr>
        <p:blipFill rotWithShape="1">
          <a:blip r:embed="rId2"/>
          <a:srcRect l="17429" t="13503" r="36303" b="9840"/>
          <a:stretch/>
        </p:blipFill>
        <p:spPr>
          <a:xfrm>
            <a:off x="4932608" y="195467"/>
            <a:ext cx="7152426" cy="66625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1381" y="4790941"/>
            <a:ext cx="2787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b="1" dirty="0" err="1"/>
              <a:t>Saint</a:t>
            </a:r>
            <a:r>
              <a:rPr lang="lv-LV" b="1" dirty="0"/>
              <a:t> </a:t>
            </a:r>
            <a:r>
              <a:rPr lang="lv-LV" b="1" dirty="0" err="1"/>
              <a:t>Sauveur</a:t>
            </a:r>
            <a:r>
              <a:rPr lang="lv-LV" b="1" dirty="0"/>
              <a:t> </a:t>
            </a:r>
            <a:r>
              <a:rPr lang="lv-LV" b="1" dirty="0" err="1"/>
              <a:t>de</a:t>
            </a:r>
            <a:r>
              <a:rPr lang="lv-LV" b="1" dirty="0"/>
              <a:t> </a:t>
            </a:r>
            <a:r>
              <a:rPr lang="lv-LV" b="1" dirty="0" err="1"/>
              <a:t>Montagut</a:t>
            </a:r>
            <a:endParaRPr lang="lv-LV" b="1" dirty="0"/>
          </a:p>
        </p:txBody>
      </p:sp>
      <p:pic>
        <p:nvPicPr>
          <p:cNvPr id="6" name="Picture 2" descr="AttÄlu rezultÄti vaicÄjumam âerasmus + logoâ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28092"/>
            <a:ext cx="2300634" cy="629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540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28790" y="365124"/>
            <a:ext cx="4430332" cy="6009917"/>
          </a:xfrm>
        </p:spPr>
        <p:txBody>
          <a:bodyPr>
            <a:normAutofit/>
          </a:bodyPr>
          <a:lstStyle/>
          <a:p>
            <a:r>
              <a:rPr lang="lv-LV" b="1" dirty="0" smtClean="0">
                <a:latin typeface="Bookman Old Style" panose="02050604050505020204" pitchFamily="18" charset="0"/>
                <a:cs typeface="Aharoni" panose="02010803020104030203" pitchFamily="2" charset="-79"/>
              </a:rPr>
              <a:t>Grieķija</a:t>
            </a:r>
            <a:r>
              <a:rPr lang="lv-LV" dirty="0" smtClean="0"/>
              <a:t/>
            </a:r>
            <a:br>
              <a:rPr lang="lv-LV" dirty="0" smtClean="0"/>
            </a:br>
            <a:r>
              <a:rPr lang="lv-LV" dirty="0"/>
              <a:t/>
            </a:r>
            <a:br>
              <a:rPr lang="lv-LV" dirty="0"/>
            </a:br>
            <a:r>
              <a:rPr lang="lv-LV" sz="4000" dirty="0"/>
              <a:t>Skola: </a:t>
            </a:r>
            <a:r>
              <a:rPr lang="lv-LV" dirty="0" smtClean="0"/>
              <a:t/>
            </a:r>
            <a:br>
              <a:rPr lang="lv-LV" dirty="0" smtClean="0"/>
            </a:br>
            <a:r>
              <a:rPr lang="lv-LV" sz="3200" i="1" dirty="0" smtClean="0">
                <a:latin typeface="Bookman Old Style" panose="02050604050505020204" pitchFamily="18" charset="0"/>
              </a:rPr>
              <a:t>4th </a:t>
            </a:r>
            <a:r>
              <a:rPr lang="lv-LV" sz="3200" i="1" dirty="0" err="1">
                <a:latin typeface="Bookman Old Style" panose="02050604050505020204" pitchFamily="18" charset="0"/>
              </a:rPr>
              <a:t>Dimotiko</a:t>
            </a:r>
            <a:r>
              <a:rPr lang="lv-LV" sz="3200" i="1" dirty="0">
                <a:latin typeface="Bookman Old Style" panose="02050604050505020204" pitchFamily="18" charset="0"/>
              </a:rPr>
              <a:t> </a:t>
            </a:r>
            <a:r>
              <a:rPr lang="lv-LV" sz="3200" i="1" dirty="0" err="1">
                <a:latin typeface="Bookman Old Style" panose="02050604050505020204" pitchFamily="18" charset="0"/>
              </a:rPr>
              <a:t>Scholio</a:t>
            </a:r>
            <a:r>
              <a:rPr lang="lv-LV" sz="3200" i="1" dirty="0">
                <a:latin typeface="Bookman Old Style" panose="02050604050505020204" pitchFamily="18" charset="0"/>
              </a:rPr>
              <a:t> </a:t>
            </a:r>
            <a:r>
              <a:rPr lang="lv-LV" sz="3200" i="1" dirty="0" err="1">
                <a:latin typeface="Bookman Old Style" panose="02050604050505020204" pitchFamily="18" charset="0"/>
              </a:rPr>
              <a:t>Almirou</a:t>
            </a:r>
            <a:r>
              <a:rPr lang="lv-LV" dirty="0" smtClean="0"/>
              <a:t/>
            </a:r>
            <a:br>
              <a:rPr lang="lv-LV" dirty="0" smtClean="0"/>
            </a:br>
            <a:r>
              <a:rPr lang="lv-LV" dirty="0"/>
              <a:t/>
            </a:r>
            <a:br>
              <a:rPr lang="lv-LV" dirty="0"/>
            </a:br>
            <a:r>
              <a:rPr lang="lv-LV" dirty="0"/>
              <a:t/>
            </a:r>
            <a:br>
              <a:rPr lang="lv-LV" dirty="0"/>
            </a:br>
            <a:r>
              <a:rPr lang="lv-LV" dirty="0" smtClean="0"/>
              <a:t/>
            </a:r>
            <a:br>
              <a:rPr lang="lv-LV" dirty="0" smtClean="0"/>
            </a:br>
            <a:endParaRPr lang="lv-LV" dirty="0"/>
          </a:p>
        </p:txBody>
      </p:sp>
      <p:pic>
        <p:nvPicPr>
          <p:cNvPr id="5" name="Attēls 4"/>
          <p:cNvPicPr>
            <a:picLocks noChangeAspect="1"/>
          </p:cNvPicPr>
          <p:nvPr/>
        </p:nvPicPr>
        <p:blipFill rotWithShape="1">
          <a:blip r:embed="rId2"/>
          <a:srcRect l="34753" t="13128" r="19507" b="10966"/>
          <a:stretch/>
        </p:blipFill>
        <p:spPr>
          <a:xfrm>
            <a:off x="4559122" y="0"/>
            <a:ext cx="7276563" cy="67892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05353" y="3185416"/>
            <a:ext cx="966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b="1" dirty="0" err="1"/>
              <a:t>Almyros</a:t>
            </a:r>
            <a:endParaRPr lang="lv-LV" b="1" dirty="0"/>
          </a:p>
        </p:txBody>
      </p:sp>
      <p:pic>
        <p:nvPicPr>
          <p:cNvPr id="6" name="Picture 2" descr="AttÄlu rezultÄti vaicÄjumam âerasmus + logoâ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28092"/>
            <a:ext cx="2300634" cy="629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335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28790" y="365124"/>
            <a:ext cx="4563526" cy="6009917"/>
          </a:xfrm>
        </p:spPr>
        <p:txBody>
          <a:bodyPr>
            <a:normAutofit/>
          </a:bodyPr>
          <a:lstStyle/>
          <a:p>
            <a:r>
              <a:rPr lang="lv-LV" b="1" dirty="0" smtClean="0">
                <a:latin typeface="Bookman Old Style" panose="02050604050505020204" pitchFamily="18" charset="0"/>
                <a:cs typeface="Aharoni" panose="02010803020104030203" pitchFamily="2" charset="-79"/>
              </a:rPr>
              <a:t>Latvija</a:t>
            </a:r>
            <a:r>
              <a:rPr lang="lv-LV" dirty="0" smtClean="0"/>
              <a:t/>
            </a:r>
            <a:br>
              <a:rPr lang="lv-LV" dirty="0" smtClean="0"/>
            </a:br>
            <a:r>
              <a:rPr lang="lv-LV" dirty="0"/>
              <a:t/>
            </a:r>
            <a:br>
              <a:rPr lang="lv-LV" dirty="0"/>
            </a:br>
            <a:r>
              <a:rPr lang="lv-LV" dirty="0" smtClean="0"/>
              <a:t>Skola: </a:t>
            </a:r>
            <a:br>
              <a:rPr lang="lv-LV" dirty="0" smtClean="0"/>
            </a:br>
            <a:r>
              <a:rPr lang="lv-LV" dirty="0" smtClean="0"/>
              <a:t>Gulbīša pamatskola</a:t>
            </a:r>
            <a:r>
              <a:rPr lang="lv-LV" dirty="0"/>
              <a:t/>
            </a:r>
            <a:br>
              <a:rPr lang="lv-LV" dirty="0"/>
            </a:br>
            <a:r>
              <a:rPr lang="lv-LV" dirty="0"/>
              <a:t/>
            </a:r>
            <a:br>
              <a:rPr lang="lv-LV" dirty="0"/>
            </a:br>
            <a:r>
              <a:rPr lang="lv-LV" dirty="0" smtClean="0"/>
              <a:t/>
            </a:r>
            <a:br>
              <a:rPr lang="lv-LV" dirty="0" smtClean="0"/>
            </a:br>
            <a:endParaRPr lang="lv-LV" dirty="0"/>
          </a:p>
        </p:txBody>
      </p:sp>
      <p:pic>
        <p:nvPicPr>
          <p:cNvPr id="5" name="Attēls 4"/>
          <p:cNvPicPr>
            <a:picLocks noChangeAspect="1"/>
          </p:cNvPicPr>
          <p:nvPr/>
        </p:nvPicPr>
        <p:blipFill rotWithShape="1">
          <a:blip r:embed="rId2"/>
          <a:srcRect l="39401" t="23650" r="9789" b="22240"/>
          <a:stretch/>
        </p:blipFill>
        <p:spPr>
          <a:xfrm>
            <a:off x="4663673" y="839410"/>
            <a:ext cx="7528327" cy="45076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097376" y="2530698"/>
            <a:ext cx="9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b="1" dirty="0" smtClean="0"/>
              <a:t>Gulbītis</a:t>
            </a:r>
            <a:endParaRPr lang="lv-LV" b="1" dirty="0"/>
          </a:p>
        </p:txBody>
      </p:sp>
      <p:pic>
        <p:nvPicPr>
          <p:cNvPr id="6" name="Picture 2" descr="AttÄlu rezultÄti vaicÄjumam âerasmus + logoâ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28092"/>
            <a:ext cx="2300634" cy="629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14802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35</Words>
  <Application>Microsoft Office PowerPoint</Application>
  <PresentationFormat>Platekrāna</PresentationFormat>
  <Paragraphs>22</Paragraphs>
  <Slides>9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6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9</vt:i4>
      </vt:variant>
    </vt:vector>
  </HeadingPairs>
  <TitlesOfParts>
    <vt:vector size="16" baseType="lpstr">
      <vt:lpstr>Aharoni</vt:lpstr>
      <vt:lpstr>Arial</vt:lpstr>
      <vt:lpstr>Bookman Old Style</vt:lpstr>
      <vt:lpstr>Calibri</vt:lpstr>
      <vt:lpstr>Calibri Light</vt:lpstr>
      <vt:lpstr>Times New Roman</vt:lpstr>
      <vt:lpstr>Office dizains</vt:lpstr>
      <vt:lpstr>Mācīšana un mācīšanās izmantojot fotogrāfiju mākslu</vt:lpstr>
      <vt:lpstr>Sadarbības valstis</vt:lpstr>
      <vt:lpstr>Itālija  Skola:  ISTITUTO COMPRENSIVO "SANTA CHIARA - PASCOLI - ALTAMURA"  </vt:lpstr>
      <vt:lpstr>Bulgārija  Skola:  "Prof.Dimitar Dimov" Secondary School   </vt:lpstr>
      <vt:lpstr>PowerPoint prezentācija</vt:lpstr>
      <vt:lpstr>Spānija  Skola:  CEIP BERGANTIÑOS    </vt:lpstr>
      <vt:lpstr>Francija  Skola:  ecole des platanes     </vt:lpstr>
      <vt:lpstr>Grieķija  Skola:  4th Dimotiko Scholio Almirou    </vt:lpstr>
      <vt:lpstr>Latvija  Skola:  Gulbīša pamatskola 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prezentācija</dc:title>
  <dc:creator>Anda</dc:creator>
  <cp:lastModifiedBy>Anda</cp:lastModifiedBy>
  <cp:revision>18</cp:revision>
  <dcterms:created xsi:type="dcterms:W3CDTF">2018-10-15T06:24:54Z</dcterms:created>
  <dcterms:modified xsi:type="dcterms:W3CDTF">2019-05-10T08:36:41Z</dcterms:modified>
</cp:coreProperties>
</file>