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9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79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6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2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8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22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2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9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6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4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3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2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AD2C88-BA92-4211-A614-7A915D544ACC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1EE9-0A3A-44F5-84CF-BAA33DD8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62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01925"/>
            <a:ext cx="8915399" cy="2258467"/>
          </a:xfrm>
        </p:spPr>
        <p:txBody>
          <a:bodyPr/>
          <a:lstStyle/>
          <a:p>
            <a:r>
              <a:rPr lang="hr-HR" dirty="0" smtClean="0"/>
              <a:t>U svijetu likovnih umjetnosti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493698"/>
            <a:ext cx="8825658" cy="2145102"/>
          </a:xfrm>
        </p:spPr>
        <p:txBody>
          <a:bodyPr>
            <a:normAutofit/>
          </a:bodyPr>
          <a:lstStyle/>
          <a:p>
            <a:r>
              <a:rPr lang="hr-HR" sz="6000" b="1" i="1" dirty="0" smtClean="0"/>
              <a:t>Vincent van gogh</a:t>
            </a:r>
            <a:endParaRPr lang="en-GB" sz="6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317" y="25879"/>
            <a:ext cx="3401683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531898" y="530699"/>
            <a:ext cx="314338" cy="51110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i="1" u="sng" dirty="0" smtClean="0"/>
              <a:t>Vincent van Gogh </a:t>
            </a:r>
            <a:r>
              <a:rPr lang="hr-HR" dirty="0" smtClean="0"/>
              <a:t>– Rođen je 1853., a umro je u srpnju 1890. godine. U mladim danima ga je već zanimalo slikanje, te si je za mentora uzeo slikara Mauvea koji mu daje savjete o </a:t>
            </a:r>
            <a:r>
              <a:rPr lang="hr-HR" dirty="0"/>
              <a:t>slikanju. </a:t>
            </a:r>
            <a:r>
              <a:rPr lang="hr-HR" dirty="0" smtClean="0"/>
              <a:t>Uspio </a:t>
            </a:r>
            <a:r>
              <a:rPr lang="hr-HR" dirty="0"/>
              <a:t>je </a:t>
            </a:r>
            <a:r>
              <a:rPr lang="hr-HR" dirty="0" smtClean="0"/>
              <a:t>naslikati </a:t>
            </a:r>
            <a:r>
              <a:rPr lang="hr-HR" dirty="0"/>
              <a:t>oko 2000 djela, uključujući oko 900 slika</a:t>
            </a:r>
            <a:r>
              <a:rPr lang="hr-HR" dirty="0" smtClean="0"/>
              <a:t>. Najpoznatije njegovo djelo je </a:t>
            </a:r>
            <a:r>
              <a:rPr lang="hr-HR" u="sng" dirty="0" smtClean="0"/>
              <a:t>Zvijezdana noć</a:t>
            </a:r>
            <a:r>
              <a:rPr lang="hr-HR" dirty="0" smtClean="0"/>
              <a:t>.Poznat je također po svojim prikazima „mrtve prirode”</a:t>
            </a:r>
            <a:endParaRPr lang="en-GB" b="1" i="1" u="sng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74712" y="2300935"/>
            <a:ext cx="4176122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Njegova </a:t>
            </a:r>
            <a:r>
              <a:rPr lang="hr-HR" b="1" i="1" dirty="0" smtClean="0"/>
              <a:t>djela:</a:t>
            </a:r>
            <a:endParaRPr lang="en-GB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42" y="1278741"/>
            <a:ext cx="4661458" cy="3051284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29" y="4363363"/>
            <a:ext cx="4435054" cy="253785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78742"/>
            <a:ext cx="4398811" cy="3051284"/>
          </a:xfrm>
          <a:prstGeom prst="rect">
            <a:avLst/>
          </a:prstGeo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76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926" y="820783"/>
            <a:ext cx="7127268" cy="52984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4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Kompozicija, nijanse boje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Kompozicija znači staviti </a:t>
            </a:r>
            <a:r>
              <a:rPr lang="hr-HR" dirty="0"/>
              <a:t>jedno pored drugoga, predstavlja raspored i odnos dijelova neke </a:t>
            </a:r>
            <a:r>
              <a:rPr lang="hr-HR" dirty="0" smtClean="0"/>
              <a:t>cjeline.</a:t>
            </a:r>
            <a:endParaRPr lang="hr-HR" dirty="0"/>
          </a:p>
          <a:p>
            <a:r>
              <a:rPr lang="hr-HR" dirty="0" smtClean="0"/>
              <a:t>Kompozicija </a:t>
            </a:r>
            <a:r>
              <a:rPr lang="hr-HR" dirty="0"/>
              <a:t>je pojam koji u likovnoj umjetnosti označava strukturu koju tvore likovni elementi u svom </a:t>
            </a:r>
            <a:r>
              <a:rPr lang="hr-HR" dirty="0" smtClean="0"/>
              <a:t>međuodnosu.</a:t>
            </a:r>
            <a:endParaRPr lang="hr-HR" dirty="0"/>
          </a:p>
          <a:p>
            <a:r>
              <a:rPr lang="hr-HR" dirty="0" smtClean="0"/>
              <a:t>Vrste </a:t>
            </a:r>
            <a:r>
              <a:rPr lang="hr-HR" dirty="0"/>
              <a:t>likovnih kompozicija ovise o rasporedu </a:t>
            </a:r>
            <a:r>
              <a:rPr lang="hr-HR" dirty="0" smtClean="0"/>
              <a:t>oblika.</a:t>
            </a:r>
          </a:p>
          <a:p>
            <a:r>
              <a:rPr lang="hr-HR" dirty="0" smtClean="0"/>
              <a:t>Nijanse boja dobivamo miješanjem osnovne i sekundarne boje u različitim omjerima. </a:t>
            </a:r>
            <a:endParaRPr lang="hr-HR" dirty="0"/>
          </a:p>
          <a:p>
            <a:r>
              <a:rPr lang="hr-HR" dirty="0" smtClean="0"/>
              <a:t>Svakoj ovoj šarenoj boji možemo dodati crnu ili bijelu boju i dobivamo tonove boja. Ton je količina svjetlosti  u boji.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84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hr-HR" dirty="0"/>
              <a:t>Slikamo po uzoru </a:t>
            </a:r>
            <a:r>
              <a:rPr lang="hr-HR" dirty="0" smtClean="0"/>
              <a:t>na Van Gogha.</a:t>
            </a:r>
            <a:endParaRPr lang="hr-HR" dirty="0"/>
          </a:p>
          <a:p>
            <a:endParaRPr lang="hr-HR" dirty="0"/>
          </a:p>
          <a:p>
            <a:r>
              <a:rPr lang="hr-HR" dirty="0"/>
              <a:t>Vaš zadatak je </a:t>
            </a:r>
            <a:r>
              <a:rPr lang="hr-HR" dirty="0" smtClean="0"/>
              <a:t>temperom boja naslikati u kompoziciji  jesenske plodove, pazeći na nijanse boje</a:t>
            </a:r>
            <a:endParaRPr lang="hr-HR" dirty="0"/>
          </a:p>
          <a:p>
            <a:endParaRPr lang="hr-HR" dirty="0"/>
          </a:p>
          <a:p>
            <a:r>
              <a:rPr lang="hr-HR" dirty="0"/>
              <a:t>Likovni problem: </a:t>
            </a:r>
            <a:r>
              <a:rPr lang="hr-HR" dirty="0" smtClean="0"/>
              <a:t>kompozicija, nijanse boje</a:t>
            </a:r>
            <a:endParaRPr lang="hr-HR" dirty="0"/>
          </a:p>
          <a:p>
            <a:endParaRPr lang="hr-HR" dirty="0"/>
          </a:p>
          <a:p>
            <a:r>
              <a:rPr lang="hr-HR" dirty="0"/>
              <a:t>Motiv: </a:t>
            </a:r>
            <a:r>
              <a:rPr lang="hr-HR" dirty="0" smtClean="0"/>
              <a:t>jesenski plodovi</a:t>
            </a:r>
            <a:endParaRPr lang="hr-HR" dirty="0"/>
          </a:p>
          <a:p>
            <a:endParaRPr lang="hr-HR" dirty="0"/>
          </a:p>
          <a:p>
            <a:r>
              <a:rPr lang="hr-HR" dirty="0"/>
              <a:t>Likovna tehnika: </a:t>
            </a:r>
            <a:r>
              <a:rPr lang="hr-HR" dirty="0" smtClean="0"/>
              <a:t>tempere boje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676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196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U svijetu likovnih umjetnosti 4</vt:lpstr>
      <vt:lpstr>PowerPoint prezentacija</vt:lpstr>
      <vt:lpstr>Njegova djela:</vt:lpstr>
      <vt:lpstr>PowerPoint prezentacija</vt:lpstr>
      <vt:lpstr>Kompozicija, nijanse boje</vt:lpstr>
      <vt:lpstr>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umjetnosti 4</dc:title>
  <dc:creator>DELL</dc:creator>
  <cp:lastModifiedBy>Siniša Madunić</cp:lastModifiedBy>
  <cp:revision>9</cp:revision>
  <dcterms:created xsi:type="dcterms:W3CDTF">2021-09-20T15:58:33Z</dcterms:created>
  <dcterms:modified xsi:type="dcterms:W3CDTF">2021-09-20T17:44:19Z</dcterms:modified>
</cp:coreProperties>
</file>