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06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90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97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0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2873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02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24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96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74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30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22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628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05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30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952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97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4959-6993-4024-8444-E9405AB23843}" type="datetimeFigureOut">
              <a:rPr lang="hr-HR" smtClean="0"/>
              <a:t>17.10.2021.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86ED0B-4C0F-43B4-B9DB-A6148A635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62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 svijetu likovnih </a:t>
            </a:r>
            <a:r>
              <a:rPr lang="hr-HR" dirty="0" smtClean="0"/>
              <a:t>umjetnika </a:t>
            </a:r>
            <a:r>
              <a:rPr lang="hr-HR" dirty="0"/>
              <a:t>4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PIET MONDRIAN    </a:t>
            </a:r>
            <a:endParaRPr lang="hr-HR" sz="60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397" y="425445"/>
            <a:ext cx="3401683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3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2" y="186462"/>
            <a:ext cx="7120618" cy="49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6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PIET MONDRIAN-osnivač apstraktne umjetnosti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R</a:t>
            </a:r>
            <a:r>
              <a:rPr lang="hr-HR" dirty="0" smtClean="0"/>
              <a:t>ođen </a:t>
            </a:r>
            <a:r>
              <a:rPr lang="hr-HR" dirty="0"/>
              <a:t>je 7. ožujka 1872. u gradu </a:t>
            </a:r>
            <a:r>
              <a:rPr lang="hr-HR" dirty="0" err="1" smtClean="0"/>
              <a:t>Amersfoort</a:t>
            </a:r>
            <a:r>
              <a:rPr lang="hr-HR" dirty="0" smtClean="0"/>
              <a:t> u Nizozemskoj.</a:t>
            </a:r>
          </a:p>
          <a:p>
            <a:r>
              <a:rPr lang="hr-HR" dirty="0"/>
              <a:t>U prvom razdoblju svog rada Mondrian je slikao </a:t>
            </a:r>
            <a:r>
              <a:rPr lang="hr-HR" dirty="0" smtClean="0"/>
              <a:t>krajolike.</a:t>
            </a:r>
          </a:p>
          <a:p>
            <a:r>
              <a:rPr lang="hr-HR" dirty="0" smtClean="0"/>
              <a:t>Razvio </a:t>
            </a:r>
            <a:r>
              <a:rPr lang="hr-HR" dirty="0"/>
              <a:t>je vlastiti apstraktni geometrijski stil </a:t>
            </a:r>
            <a:r>
              <a:rPr lang="hr-HR" dirty="0" smtClean="0"/>
              <a:t>– </a:t>
            </a:r>
            <a:r>
              <a:rPr lang="hr-HR" dirty="0" err="1" smtClean="0"/>
              <a:t>neoplastizam</a:t>
            </a:r>
            <a:endParaRPr lang="hr-HR" dirty="0" smtClean="0"/>
          </a:p>
          <a:p>
            <a:r>
              <a:rPr lang="hr-HR" dirty="0" smtClean="0"/>
              <a:t>Prostor </a:t>
            </a:r>
            <a:r>
              <a:rPr lang="hr-HR" dirty="0"/>
              <a:t>platna ispunio je kompozicijama koje se sastoje od ravnih ćelija različitih veličina dobivenih presijecanjem pod pravim kutom ravnih vodoravnih i </a:t>
            </a:r>
            <a:r>
              <a:rPr lang="hr-HR" dirty="0" smtClean="0"/>
              <a:t>okomitih </a:t>
            </a:r>
            <a:r>
              <a:rPr lang="hr-HR" dirty="0"/>
              <a:t>linija. Oslikao je područje ravnina oblikovanih crtama </a:t>
            </a:r>
            <a:r>
              <a:rPr lang="hr-HR" dirty="0" smtClean="0"/>
              <a:t>sa </a:t>
            </a:r>
            <a:r>
              <a:rPr lang="hr-HR" dirty="0"/>
              <a:t>samo tri </a:t>
            </a:r>
            <a:r>
              <a:rPr lang="hr-HR" dirty="0" smtClean="0"/>
              <a:t>osnovne boje </a:t>
            </a:r>
            <a:r>
              <a:rPr lang="hr-HR" dirty="0"/>
              <a:t>- žutu, crvenu i plavu.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Uvijek je tražio nove odnose </a:t>
            </a:r>
            <a:r>
              <a:rPr lang="hr-HR" dirty="0" err="1" smtClean="0"/>
              <a:t>crta,plohe</a:t>
            </a:r>
            <a:r>
              <a:rPr lang="hr-HR" dirty="0" smtClean="0"/>
              <a:t> i boje.</a:t>
            </a:r>
          </a:p>
          <a:p>
            <a:r>
              <a:rPr lang="hr-HR" dirty="0" smtClean="0"/>
              <a:t>20 godina upotrebljavao je samo crnu, bijelu, sivu i tri osnovne boje.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1943</a:t>
            </a:r>
            <a:r>
              <a:rPr lang="hr-HR" dirty="0"/>
              <a:t>. naslikao je </a:t>
            </a:r>
            <a:r>
              <a:rPr lang="hr-HR" dirty="0" err="1"/>
              <a:t>Broadway</a:t>
            </a:r>
            <a:r>
              <a:rPr lang="hr-HR" dirty="0"/>
              <a:t> </a:t>
            </a:r>
            <a:r>
              <a:rPr lang="hr-HR" dirty="0" err="1"/>
              <a:t>Boogie</a:t>
            </a:r>
            <a:r>
              <a:rPr lang="hr-HR" dirty="0"/>
              <a:t> </a:t>
            </a:r>
            <a:r>
              <a:rPr lang="hr-HR" dirty="0" err="1"/>
              <a:t>Woogie</a:t>
            </a:r>
            <a:r>
              <a:rPr lang="hr-HR" dirty="0" smtClean="0"/>
              <a:t>.</a:t>
            </a:r>
          </a:p>
          <a:p>
            <a:r>
              <a:rPr lang="hr-HR" dirty="0"/>
              <a:t>Umjetnik nije dovršio svoje posljednje remek-djelo - sliku "Pobjeda </a:t>
            </a:r>
            <a:r>
              <a:rPr lang="hr-HR" dirty="0" err="1"/>
              <a:t>Boogie</a:t>
            </a:r>
            <a:r>
              <a:rPr lang="hr-HR" dirty="0"/>
              <a:t> </a:t>
            </a:r>
            <a:r>
              <a:rPr lang="hr-HR" dirty="0" err="1"/>
              <a:t>Woogie</a:t>
            </a:r>
            <a:r>
              <a:rPr lang="hr-HR" dirty="0"/>
              <a:t>". 1. veljače 1944. umro je od upale pluća</a:t>
            </a:r>
          </a:p>
        </p:txBody>
      </p:sp>
    </p:spTree>
    <p:extLst>
      <p:ext uri="{BB962C8B-B14F-4D97-AF65-F5344CB8AC3E}">
        <p14:creationId xmlns:p14="http://schemas.microsoft.com/office/powerpoint/2010/main" val="346071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6" y="260638"/>
            <a:ext cx="4788899" cy="3646453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 rot="10800000" flipH="1" flipV="1">
            <a:off x="431786" y="3936037"/>
            <a:ext cx="2787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Broadway</a:t>
            </a:r>
            <a:r>
              <a:rPr lang="hr-HR" dirty="0" smtClean="0"/>
              <a:t> </a:t>
            </a:r>
            <a:r>
              <a:rPr lang="hr-HR" dirty="0" err="1" smtClean="0"/>
              <a:t>Boogie</a:t>
            </a:r>
            <a:r>
              <a:rPr lang="hr-HR" dirty="0" smtClean="0"/>
              <a:t> </a:t>
            </a:r>
            <a:r>
              <a:rPr lang="hr-HR" dirty="0" err="1" smtClean="0"/>
              <a:t>Woogie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97" y="0"/>
            <a:ext cx="5344160" cy="400812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5699397" y="4213035"/>
            <a:ext cx="5236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‘Kompoziciju sa crvenom, žutom i plavom bojom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736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00891" y="627017"/>
            <a:ext cx="8543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i="0" dirty="0" smtClean="0">
                <a:solidFill>
                  <a:srgbClr val="828282"/>
                </a:solidFill>
                <a:effectLst/>
                <a:latin typeface="roboto"/>
              </a:rPr>
              <a:t> </a:t>
            </a:r>
            <a:r>
              <a:rPr lang="hr-HR" b="0" i="0" dirty="0" err="1" smtClean="0">
                <a:solidFill>
                  <a:srgbClr val="828282"/>
                </a:solidFill>
                <a:effectLst/>
                <a:latin typeface="roboto"/>
              </a:rPr>
              <a:t>Mondrijanova</a:t>
            </a:r>
            <a:r>
              <a:rPr lang="hr-HR" b="0" i="0" dirty="0" smtClean="0">
                <a:solidFill>
                  <a:srgbClr val="828282"/>
                </a:solidFill>
                <a:effectLst/>
                <a:latin typeface="roboto"/>
              </a:rPr>
              <a:t> dostignuća ogledaju se u arhitekturi, oglašavanju i tisku, unutarnjem uređenju, dizajnu namještaja, modama, pa čak i u predmetima:</a:t>
            </a:r>
          </a:p>
        </p:txBody>
      </p:sp>
      <p:sp>
        <p:nvSpPr>
          <p:cNvPr id="3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1690410"/>
            <a:ext cx="8105230" cy="50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6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Likovni problem: kompozicija oblika, </a:t>
            </a:r>
          </a:p>
          <a:p>
            <a:r>
              <a:rPr lang="hr-HR" dirty="0" smtClean="0"/>
              <a:t>kontrast osnovnih i akromatskih boja</a:t>
            </a:r>
          </a:p>
          <a:p>
            <a:r>
              <a:rPr lang="hr-HR" dirty="0" smtClean="0"/>
              <a:t>Likovni motiv: kravata</a:t>
            </a:r>
          </a:p>
          <a:p>
            <a:r>
              <a:rPr lang="hr-HR" dirty="0" smtClean="0"/>
              <a:t>Likovna tehnika: flomaster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614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Pokušaj i ti slikati kao </a:t>
            </a:r>
            <a:r>
              <a:rPr lang="hr-HR" dirty="0" err="1" smtClean="0"/>
              <a:t>Mondrijan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Uzmi papir, ravnalo i crni, crveni, plavi i žuti </a:t>
            </a:r>
            <a:r>
              <a:rPr lang="hr-HR" dirty="0"/>
              <a:t>flomaster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Nacrtaj i izreži kravatu(18. listopada Svjetski dan </a:t>
            </a:r>
            <a:r>
              <a:rPr lang="hr-HR" dirty="0" smtClean="0"/>
              <a:t>kravate)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Nacrtaj crnim flomasterom ravne crte-vodoravne i okomite.</a:t>
            </a:r>
          </a:p>
          <a:p>
            <a:r>
              <a:rPr lang="hr-HR" dirty="0" smtClean="0"/>
              <a:t>Neka ti neke crte budu deblje, neke tanje.</a:t>
            </a:r>
          </a:p>
          <a:p>
            <a:r>
              <a:rPr lang="hr-HR" dirty="0" smtClean="0"/>
              <a:t>Podijeli papir na pravokutnike i kvadrate.</a:t>
            </a:r>
          </a:p>
          <a:p>
            <a:r>
              <a:rPr lang="hr-HR" dirty="0" smtClean="0"/>
              <a:t>Oboji odabrane geometrijske likove osnovnim bojama.</a:t>
            </a:r>
          </a:p>
          <a:p>
            <a:r>
              <a:rPr lang="hr-HR" dirty="0" smtClean="0"/>
              <a:t>Neka neki likovi ostanu neobojani.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53662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268</Words>
  <Application>Microsoft Office PowerPoint</Application>
  <PresentationFormat>Široki zaslon</PresentationFormat>
  <Paragraphs>30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roboto</vt:lpstr>
      <vt:lpstr>Trebuchet MS</vt:lpstr>
      <vt:lpstr>Wingdings 3</vt:lpstr>
      <vt:lpstr>Faseta</vt:lpstr>
      <vt:lpstr>U svijetu likovnih umjetnika 4</vt:lpstr>
      <vt:lpstr>PowerPoint prezentacija</vt:lpstr>
      <vt:lpstr>PIET MONDRIAN-osnivač apstraktne umjetnosti</vt:lpstr>
      <vt:lpstr>PowerPoint prezentacija</vt:lpstr>
      <vt:lpstr>PowerPoint prezentacija</vt:lpstr>
      <vt:lpstr>ZADATAK:</vt:lpstr>
      <vt:lpstr>Pokušaj i ti slikati kao Mondrijan!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svijetu likovnih umjetnosti 4</dc:title>
  <dc:creator>Siniša Madunić</dc:creator>
  <cp:lastModifiedBy>Siniša Madunić</cp:lastModifiedBy>
  <cp:revision>8</cp:revision>
  <dcterms:created xsi:type="dcterms:W3CDTF">2021-10-12T19:37:56Z</dcterms:created>
  <dcterms:modified xsi:type="dcterms:W3CDTF">2021-10-17T13:03:00Z</dcterms:modified>
</cp:coreProperties>
</file>