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</p:sldIdLst>
  <p:sldSz cx="12192000" cy="6858000"/>
  <p:notesSz cx="6797675" cy="99298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2B5E41-807C-45EB-8165-2200C9006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D2EF5EE-A4D0-4E84-8BE3-A709D7A0A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558755D-2A5B-4662-B15A-29D2F3B3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0060-DA4D-452D-BCB8-37207742FA36}" type="datetimeFigureOut">
              <a:rPr lang="hr-HR" smtClean="0"/>
              <a:t>24.1.2022.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CF40C2D-2258-467C-8A42-57F55E842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13785E1-BC85-402C-A131-24E429E4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0AF8-D540-4180-B944-DE98E137C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0402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BFA234-956E-48DE-85D1-CA9A07B89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57BB2F1-0CF5-475A-8E4F-02EF632A0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67926FC-2E2A-4102-B625-51B69EEF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0060-DA4D-452D-BCB8-37207742FA36}" type="datetimeFigureOut">
              <a:rPr lang="hr-HR" smtClean="0"/>
              <a:t>24.1.2022.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7ACEE5D-339F-4607-8142-070DB506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52B4109-DA17-4D67-808E-0B61375C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0AF8-D540-4180-B944-DE98E137C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4378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3B1609F-EBAF-4ACD-A5CD-27AF876C7D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EC3F7EA-7FBD-4A24-8C57-5768A17CA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ECE82CB-97B0-420E-8859-974A4A970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0060-DA4D-452D-BCB8-37207742FA36}" type="datetimeFigureOut">
              <a:rPr lang="hr-HR" smtClean="0"/>
              <a:t>24.1.2022.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F12F859-8876-4DD7-8E45-0CDB6F55A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ACB0D81-AB56-4DF8-8ED3-24ADC824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0AF8-D540-4180-B944-DE98E137C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3421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F8F1E6-6CF7-4920-B6FB-478515AD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2D09EE3-A1FA-486E-BD1D-15F511635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0C5F3BA-ADF1-4B9A-B1FD-94FEF330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0060-DA4D-452D-BCB8-37207742FA36}" type="datetimeFigureOut">
              <a:rPr lang="hr-HR" smtClean="0"/>
              <a:t>24.1.2022.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40942A2-4A5B-408C-9A89-61CC4B7D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2CDBDA5-4C47-42F3-87EC-BF8CD22C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0AF8-D540-4180-B944-DE98E137C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089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DFA91A-5B3C-4F6B-9863-29FF74940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BB6047C-E9E6-483F-9370-F30EAC926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6C8811B-847C-4820-878E-21786A9E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0060-DA4D-452D-BCB8-37207742FA36}" type="datetimeFigureOut">
              <a:rPr lang="hr-HR" smtClean="0"/>
              <a:t>24.1.2022.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09E200-1D24-490C-A905-D01E161B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7B002DC-DB72-4215-AA16-298F795B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0AF8-D540-4180-B944-DE98E137C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734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0C8059-FDA2-4E25-A2D9-AA334EC7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DB306A8-D494-420C-BF22-546683C835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169E5F7-DE02-4077-BDB8-5E9171191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0CF5667-458D-46AC-A767-1196A3C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0060-DA4D-452D-BCB8-37207742FA36}" type="datetimeFigureOut">
              <a:rPr lang="hr-HR" smtClean="0"/>
              <a:t>24.1.2022.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8B092DF-DDAC-4787-A9C6-68BF2742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6382AAC-0749-435E-B29E-C0D073991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0AF8-D540-4180-B944-DE98E137C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9052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0AEF14-9E9E-451B-BEC3-83B108902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2A70DD5-1C1C-448D-A84B-7CA548211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A029AAF-1984-4803-B52C-E9CA8231A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2CB5BBE-19AF-4480-B320-4D771654A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25615547-80B8-4DE5-847C-9CF4DA29B2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32241169-EE64-4AB5-9DB2-905AE640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0060-DA4D-452D-BCB8-37207742FA36}" type="datetimeFigureOut">
              <a:rPr lang="hr-HR" smtClean="0"/>
              <a:t>24.1.2022.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F9ED7EE-4858-4BE1-A19E-7D3219184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C87144A7-7672-49CD-A5B4-AC81A293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0AF8-D540-4180-B944-DE98E137C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340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E32829-243A-4F0C-9DEA-5D0838D8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EFBCA4B-42F7-4E24-887F-F77B4401E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0060-DA4D-452D-BCB8-37207742FA36}" type="datetimeFigureOut">
              <a:rPr lang="hr-HR" smtClean="0"/>
              <a:t>24.1.2022.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A182D58-3160-4CD0-8BAA-B722A232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8F575DB-4E6F-4952-B78B-957ADE2E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0AF8-D540-4180-B944-DE98E137C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140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CE195DB-B06C-4260-8BA6-B7E272218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0060-DA4D-452D-BCB8-37207742FA36}" type="datetimeFigureOut">
              <a:rPr lang="hr-HR" smtClean="0"/>
              <a:t>24.1.2022.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FF47CF09-39BB-4999-9585-CA77E804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F7CD1A2-D57C-4370-AEAD-337F4CF2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0AF8-D540-4180-B944-DE98E137C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6218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CB758C-9C1F-46D1-B2A9-86B9663B6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98A1A16-49FE-4EB4-AC23-F7C56F677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F20A8CA-D269-47D5-81E1-23688E940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0CA6A77-EE14-4BC3-BD33-F60DE932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0060-DA4D-452D-BCB8-37207742FA36}" type="datetimeFigureOut">
              <a:rPr lang="hr-HR" smtClean="0"/>
              <a:t>24.1.2022.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8C0A2C5-A541-4B03-970F-89561B2D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0397C03-D9F0-4D2A-B555-BE7F23AB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0AF8-D540-4180-B944-DE98E137C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134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367A8D-1FDC-4907-B1C2-43B4B14C8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FE76D8F-5C7B-466E-8E38-9212D3A56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72CD647-985C-4069-8E4C-B4F14A8E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E9131E0-FEB5-42F9-875D-EA5C8A9F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0060-DA4D-452D-BCB8-37207742FA36}" type="datetimeFigureOut">
              <a:rPr lang="hr-HR" smtClean="0"/>
              <a:t>24.1.2022.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A7E427A-C539-470D-AD52-8F934DC5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7C750E9-5D5A-40A4-9F86-0FAC3F3E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F0AF8-D540-4180-B944-DE98E137C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78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3CCDE97-61CE-4F3B-A0C0-8D19CE0BD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719DB15-87A3-4D71-B58C-1C9D96C20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091DE0E-A9D7-4330-ACE5-364BCB90A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40060-DA4D-452D-BCB8-37207742FA36}" type="datetimeFigureOut">
              <a:rPr lang="hr-HR" smtClean="0"/>
              <a:t>24.1.2022.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29ACD38-9BA2-4195-AE62-E0D666FA4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823BE59-0E7A-49A5-83E5-ECED4D61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F0AF8-D540-4180-B944-DE98E137C9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912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DB376C7-FA9D-4A35-8437-EDB3F4F0B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24" b="6461"/>
          <a:stretch/>
        </p:blipFill>
        <p:spPr>
          <a:xfrm>
            <a:off x="-337350" y="1282"/>
            <a:ext cx="12881498" cy="6856718"/>
          </a:xfrm>
          <a:prstGeom prst="rect">
            <a:avLst/>
          </a:prstGeom>
        </p:spPr>
      </p:pic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17152EAF-4974-4A73-88D9-D32AFED23976}"/>
              </a:ext>
            </a:extLst>
          </p:cNvPr>
          <p:cNvSpPr/>
          <p:nvPr/>
        </p:nvSpPr>
        <p:spPr>
          <a:xfrm>
            <a:off x="2450236" y="3879543"/>
            <a:ext cx="7608163" cy="106532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4800" b="1" dirty="0"/>
              <a:t>SLIKAMO KAO JAMES RIZZI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EDADD85-518E-482F-A3B3-354F15304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325" y="5619750"/>
            <a:ext cx="16383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67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59F865B-C81E-4D0F-AD48-70E8B5A7B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8" t="19430" r="4781" b="23478"/>
          <a:stretch/>
        </p:blipFill>
        <p:spPr>
          <a:xfrm>
            <a:off x="5638800" y="10"/>
            <a:ext cx="6238876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F066BEB-3F90-4AD0-9294-EFCB269C4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78" b="33842"/>
          <a:stretch/>
        </p:blipFill>
        <p:spPr>
          <a:xfrm>
            <a:off x="4225771" y="3887894"/>
            <a:ext cx="796623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9D3F676-9C84-49D3-9144-1FF788937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8599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B1B5C9E5-EFC0-4AE2-AFBA-82F074CB6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1892" y="5620395"/>
            <a:ext cx="163996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5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361A2AB-DF35-477E-9156-1E1969C97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57200"/>
            <a:ext cx="9906000" cy="59436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A96199E-3142-484F-9718-D23BF559B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934" y="5619322"/>
            <a:ext cx="16383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51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3853C50-28EC-4AB8-A577-9D15E70B4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17" y="508421"/>
            <a:ext cx="11734800" cy="410718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741C76E-D032-43BF-A2C3-3A07D8641AEF}"/>
              </a:ext>
            </a:extLst>
          </p:cNvPr>
          <p:cNvSpPr/>
          <p:nvPr/>
        </p:nvSpPr>
        <p:spPr>
          <a:xfrm>
            <a:off x="2877461" y="5024761"/>
            <a:ext cx="6436311" cy="11984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b="1" dirty="0"/>
              <a:t>JAMES RIZZI ŽIVIO JE I RADIO U NEW YORKU. </a:t>
            </a:r>
          </a:p>
          <a:p>
            <a:pPr algn="ctr"/>
            <a:r>
              <a:rPr lang="hr-HR" sz="2400" b="1" dirty="0"/>
              <a:t>JAKO JE VOLIO SVOJ GRAD.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D02BE65-3044-4063-B2C2-4B0935E54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933" y="5619750"/>
            <a:ext cx="16383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77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karta&#10;&#10;Opis je automatski generiran">
            <a:extLst>
              <a:ext uri="{FF2B5EF4-FFF2-40B4-BE49-F238E27FC236}">
                <a16:creationId xmlns:a16="http://schemas.microsoft.com/office/drawing/2014/main" id="{8C1DB321-979D-4B8F-8CF4-A782D3F35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452" y="456986"/>
            <a:ext cx="8312727" cy="59436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2495214-5E7C-4444-9F34-B8F58EB3DAAB}"/>
              </a:ext>
            </a:extLst>
          </p:cNvPr>
          <p:cNvSpPr/>
          <p:nvPr/>
        </p:nvSpPr>
        <p:spPr>
          <a:xfrm>
            <a:off x="394923" y="2199229"/>
            <a:ext cx="2614607" cy="24591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b="1" dirty="0"/>
              <a:t>SLIKAO JE </a:t>
            </a:r>
          </a:p>
          <a:p>
            <a:pPr algn="ctr"/>
            <a:r>
              <a:rPr lang="hr-HR" sz="2400" b="1" dirty="0"/>
              <a:t>POPUT DJETETA</a:t>
            </a:r>
          </a:p>
          <a:p>
            <a:pPr algn="ctr"/>
            <a:r>
              <a:rPr lang="hr-HR" sz="2400" b="1" dirty="0"/>
              <a:t> I KORISTIO JE </a:t>
            </a:r>
          </a:p>
          <a:p>
            <a:pPr algn="ctr"/>
            <a:r>
              <a:rPr lang="hr-HR" sz="2400" b="1" dirty="0"/>
              <a:t>ŽIVE BOJE.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3C3EB64-6F3E-4BBB-A6B2-F418688BE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3" y="5619750"/>
            <a:ext cx="16383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34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0FF4D8F-1908-4D14-950D-BABFA121F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68" y="456986"/>
            <a:ext cx="7160963" cy="5943600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8EB11CED-4E2E-47E1-A5B8-358B631A0B9A}"/>
              </a:ext>
            </a:extLst>
          </p:cNvPr>
          <p:cNvSpPr/>
          <p:nvPr/>
        </p:nvSpPr>
        <p:spPr>
          <a:xfrm>
            <a:off x="8095331" y="1267280"/>
            <a:ext cx="3695701" cy="24665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b="1" dirty="0"/>
              <a:t>SLIKAO JE GRAD </a:t>
            </a:r>
          </a:p>
          <a:p>
            <a:pPr algn="ctr"/>
            <a:r>
              <a:rPr lang="hr-HR" sz="2400" b="1" dirty="0"/>
              <a:t>U KOJEM SU </a:t>
            </a:r>
          </a:p>
          <a:p>
            <a:pPr algn="ctr"/>
            <a:r>
              <a:rPr lang="hr-HR" sz="2400" b="1" dirty="0"/>
              <a:t>ZGRADE IMALE </a:t>
            </a:r>
          </a:p>
          <a:p>
            <a:pPr algn="ctr"/>
            <a:r>
              <a:rPr lang="hr-HR" sz="2400" b="1" dirty="0"/>
              <a:t>LJUDSKE ELEMENTE - OČI, USTA, NOS, RUKE…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5494234-2074-494B-9922-5A40C5B41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0" y="5619857"/>
            <a:ext cx="16383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0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9B91434-9694-41BD-AB67-AC236F71B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66" b="2626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16" name="Pravokutnik 15">
            <a:extLst>
              <a:ext uri="{FF2B5EF4-FFF2-40B4-BE49-F238E27FC236}">
                <a16:creationId xmlns:a16="http://schemas.microsoft.com/office/drawing/2014/main" id="{2304A66D-E235-4250-A94D-E1046342B73E}"/>
              </a:ext>
            </a:extLst>
          </p:cNvPr>
          <p:cNvSpPr/>
          <p:nvPr/>
        </p:nvSpPr>
        <p:spPr>
          <a:xfrm>
            <a:off x="2126795" y="5577211"/>
            <a:ext cx="8503090" cy="11984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b="1" dirty="0"/>
              <a:t>CRNIM FLOMASTEROM NACRTAT ĆEMO ZGRADE U NAŠEM GRADU KAO JAMES RIZZI. </a:t>
            </a:r>
          </a:p>
          <a:p>
            <a:pPr algn="ctr"/>
            <a:r>
              <a:rPr lang="hr-HR" sz="2400" b="1" dirty="0"/>
              <a:t>VODENIM BOJAMA OSLIKAT ĆEMO GRAD ŽIVIM BOJAMA.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59A0CDF-3A02-4064-BB84-534B9E242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934" y="0"/>
            <a:ext cx="16383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1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Slika 3" descr="Slika na kojoj se prikazuje karta&#10;&#10;Opis je automatski generiran">
            <a:extLst>
              <a:ext uri="{FF2B5EF4-FFF2-40B4-BE49-F238E27FC236}">
                <a16:creationId xmlns:a16="http://schemas.microsoft.com/office/drawing/2014/main" id="{4AF08268-F793-4EF3-929D-24E1DE6F3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29" b="147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992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70</Words>
  <Application>Microsoft Office PowerPoint</Application>
  <PresentationFormat>Široki zaslon</PresentationFormat>
  <Paragraphs>13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Jelena Čeko</dc:creator>
  <cp:lastModifiedBy>Jelena Čeko</cp:lastModifiedBy>
  <cp:revision>4</cp:revision>
  <cp:lastPrinted>2022-01-19T10:16:33Z</cp:lastPrinted>
  <dcterms:created xsi:type="dcterms:W3CDTF">2022-01-19T09:13:36Z</dcterms:created>
  <dcterms:modified xsi:type="dcterms:W3CDTF">2022-01-24T13:23:57Z</dcterms:modified>
</cp:coreProperties>
</file>