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E981F-7FA9-4041-8489-417EADDD1DBE}" v="33" dt="2022-03-01T10:49:51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i Vidović" userId="6b7a232d-ae2c-455d-95a2-9a2ac4058a05" providerId="ADAL" clId="{E44A6E40-8D57-458F-869C-A9E06BDCCCA6}"/>
    <pc:docChg chg="modSld">
      <pc:chgData name="Fani Vidović" userId="6b7a232d-ae2c-455d-95a2-9a2ac4058a05" providerId="ADAL" clId="{E44A6E40-8D57-458F-869C-A9E06BDCCCA6}" dt="2022-02-11T09:51:04.540" v="3" actId="1076"/>
      <pc:docMkLst>
        <pc:docMk/>
      </pc:docMkLst>
      <pc:sldChg chg="addSp modSp mod">
        <pc:chgData name="Fani Vidović" userId="6b7a232d-ae2c-455d-95a2-9a2ac4058a05" providerId="ADAL" clId="{E44A6E40-8D57-458F-869C-A9E06BDCCCA6}" dt="2022-02-11T09:51:04.540" v="3" actId="1076"/>
        <pc:sldMkLst>
          <pc:docMk/>
          <pc:sldMk cId="903054238" sldId="267"/>
        </pc:sldMkLst>
        <pc:spChg chg="add mod">
          <ac:chgData name="Fani Vidović" userId="6b7a232d-ae2c-455d-95a2-9a2ac4058a05" providerId="ADAL" clId="{E44A6E40-8D57-458F-869C-A9E06BDCCCA6}" dt="2022-02-11T09:51:04.540" v="3" actId="1076"/>
          <ac:spMkLst>
            <pc:docMk/>
            <pc:sldMk cId="903054238" sldId="267"/>
            <ac:spMk id="7" creationId="{74E1233F-485F-427A-BD23-BF976022F6BA}"/>
          </ac:spMkLst>
        </pc:spChg>
      </pc:sldChg>
    </pc:docChg>
  </pc:docChgLst>
  <pc:docChgLst>
    <pc:chgData name="Fani Vidović" userId="6b7a232d-ae2c-455d-95a2-9a2ac4058a05" providerId="ADAL" clId="{267E981F-7FA9-4041-8489-417EADDD1DBE}"/>
    <pc:docChg chg="undo custSel delSld modSld">
      <pc:chgData name="Fani Vidović" userId="6b7a232d-ae2c-455d-95a2-9a2ac4058a05" providerId="ADAL" clId="{267E981F-7FA9-4041-8489-417EADDD1DBE}" dt="2022-03-03T07:25:51.721" v="240" actId="1076"/>
      <pc:docMkLst>
        <pc:docMk/>
      </pc:docMkLst>
      <pc:sldChg chg="addSp delSp modSp mod modTransition setBg setClrOvrMap">
        <pc:chgData name="Fani Vidović" userId="6b7a232d-ae2c-455d-95a2-9a2ac4058a05" providerId="ADAL" clId="{267E981F-7FA9-4041-8489-417EADDD1DBE}" dt="2022-03-01T10:45:17.131" v="154"/>
        <pc:sldMkLst>
          <pc:docMk/>
          <pc:sldMk cId="736129502" sldId="256"/>
        </pc:sldMkLst>
        <pc:spChg chg="mod">
          <ac:chgData name="Fani Vidović" userId="6b7a232d-ae2c-455d-95a2-9a2ac4058a05" providerId="ADAL" clId="{267E981F-7FA9-4041-8489-417EADDD1DBE}" dt="2022-03-01T10:29:04.158" v="44" actId="14100"/>
          <ac:spMkLst>
            <pc:docMk/>
            <pc:sldMk cId="736129502" sldId="256"/>
            <ac:spMk id="2" creationId="{013D6D75-16AF-4386-94DC-EEFC2B7F65FC}"/>
          </ac:spMkLst>
        </pc:spChg>
        <pc:spChg chg="mod">
          <ac:chgData name="Fani Vidović" userId="6b7a232d-ae2c-455d-95a2-9a2ac4058a05" providerId="ADAL" clId="{267E981F-7FA9-4041-8489-417EADDD1DBE}" dt="2022-03-01T10:28:54.686" v="43" actId="14100"/>
          <ac:spMkLst>
            <pc:docMk/>
            <pc:sldMk cId="736129502" sldId="256"/>
            <ac:spMk id="3" creationId="{F085E151-1AD9-4400-80C5-D5C4B4B5490D}"/>
          </ac:spMkLst>
        </pc:spChg>
        <pc:spChg chg="add del">
          <ac:chgData name="Fani Vidović" userId="6b7a232d-ae2c-455d-95a2-9a2ac4058a05" providerId="ADAL" clId="{267E981F-7FA9-4041-8489-417EADDD1DBE}" dt="2022-03-01T10:25:22.853" v="3" actId="26606"/>
          <ac:spMkLst>
            <pc:docMk/>
            <pc:sldMk cId="736129502" sldId="256"/>
            <ac:spMk id="9" creationId="{71B2258F-86CA-4D4D-8270-BC05FCDEBFB3}"/>
          </ac:spMkLst>
        </pc:spChg>
        <pc:spChg chg="add del">
          <ac:chgData name="Fani Vidović" userId="6b7a232d-ae2c-455d-95a2-9a2ac4058a05" providerId="ADAL" clId="{267E981F-7FA9-4041-8489-417EADDD1DBE}" dt="2022-03-01T10:25:35.787" v="5" actId="26606"/>
          <ac:spMkLst>
            <pc:docMk/>
            <pc:sldMk cId="736129502" sldId="256"/>
            <ac:spMk id="11" creationId="{06DA9DF9-31F7-4056-B42E-878CC92417B8}"/>
          </ac:spMkLst>
        </pc:spChg>
        <pc:spChg chg="add">
          <ac:chgData name="Fani Vidović" userId="6b7a232d-ae2c-455d-95a2-9a2ac4058a05" providerId="ADAL" clId="{267E981F-7FA9-4041-8489-417EADDD1DBE}" dt="2022-03-01T10:25:35.818" v="6" actId="26606"/>
          <ac:spMkLst>
            <pc:docMk/>
            <pc:sldMk cId="736129502" sldId="256"/>
            <ac:spMk id="13" creationId="{9B7AD9F6-8CE7-4299-8FC6-328F4DCD3FF9}"/>
          </ac:spMkLst>
        </pc:spChg>
        <pc:spChg chg="add">
          <ac:chgData name="Fani Vidović" userId="6b7a232d-ae2c-455d-95a2-9a2ac4058a05" providerId="ADAL" clId="{267E981F-7FA9-4041-8489-417EADDD1DBE}" dt="2022-03-01T10:25:35.818" v="6" actId="26606"/>
          <ac:spMkLst>
            <pc:docMk/>
            <pc:sldMk cId="736129502" sldId="256"/>
            <ac:spMk id="14" creationId="{F49775AF-8896-43EE-92C6-83497D6DC56F}"/>
          </ac:spMkLst>
        </pc:spChg>
        <pc:picChg chg="add mod ord">
          <ac:chgData name="Fani Vidović" userId="6b7a232d-ae2c-455d-95a2-9a2ac4058a05" providerId="ADAL" clId="{267E981F-7FA9-4041-8489-417EADDD1DBE}" dt="2022-03-01T10:25:35.818" v="6" actId="26606"/>
          <ac:picMkLst>
            <pc:docMk/>
            <pc:sldMk cId="736129502" sldId="256"/>
            <ac:picMk id="4" creationId="{EB49F262-9CAB-4BEC-892B-C8922FBCE8CE}"/>
          </ac:picMkLst>
        </pc:picChg>
      </pc:sldChg>
      <pc:sldChg chg="del">
        <pc:chgData name="Fani Vidović" userId="6b7a232d-ae2c-455d-95a2-9a2ac4058a05" providerId="ADAL" clId="{267E981F-7FA9-4041-8489-417EADDD1DBE}" dt="2022-03-01T10:29:11.756" v="45" actId="2696"/>
        <pc:sldMkLst>
          <pc:docMk/>
          <pc:sldMk cId="2196480323" sldId="257"/>
        </pc:sldMkLst>
      </pc:sldChg>
      <pc:sldChg chg="addSp delSp modSp mod modTransition setBg">
        <pc:chgData name="Fani Vidović" userId="6b7a232d-ae2c-455d-95a2-9a2ac4058a05" providerId="ADAL" clId="{267E981F-7FA9-4041-8489-417EADDD1DBE}" dt="2022-03-01T10:45:33.385" v="155"/>
        <pc:sldMkLst>
          <pc:docMk/>
          <pc:sldMk cId="1301158234" sldId="258"/>
        </pc:sldMkLst>
        <pc:spChg chg="del mod">
          <ac:chgData name="Fani Vidović" userId="6b7a232d-ae2c-455d-95a2-9a2ac4058a05" providerId="ADAL" clId="{267E981F-7FA9-4041-8489-417EADDD1DBE}" dt="2022-03-01T10:33:38.104" v="82" actId="478"/>
          <ac:spMkLst>
            <pc:docMk/>
            <pc:sldMk cId="1301158234" sldId="258"/>
            <ac:spMk id="2" creationId="{8D09A43F-24E3-4D28-B82B-89A11CA9ED75}"/>
          </ac:spMkLst>
        </pc:spChg>
        <pc:spChg chg="add del mod">
          <ac:chgData name="Fani Vidović" userId="6b7a232d-ae2c-455d-95a2-9a2ac4058a05" providerId="ADAL" clId="{267E981F-7FA9-4041-8489-417EADDD1DBE}" dt="2022-03-01T10:33:48.151" v="83" actId="26606"/>
          <ac:spMkLst>
            <pc:docMk/>
            <pc:sldMk cId="1301158234" sldId="258"/>
            <ac:spMk id="3" creationId="{B7154BE7-F731-4AC6-9606-E90C902BE394}"/>
          </ac:spMkLst>
        </pc:spChg>
        <pc:spChg chg="add">
          <ac:chgData name="Fani Vidović" userId="6b7a232d-ae2c-455d-95a2-9a2ac4058a05" providerId="ADAL" clId="{267E981F-7FA9-4041-8489-417EADDD1DBE}" dt="2022-03-01T10:33:48.151" v="83" actId="26606"/>
          <ac:spMkLst>
            <pc:docMk/>
            <pc:sldMk cId="1301158234" sldId="258"/>
            <ac:spMk id="6" creationId="{35DB3719-6FDC-4E5D-891D-FF40B7300F64}"/>
          </ac:spMkLst>
        </pc:spChg>
        <pc:spChg chg="add">
          <ac:chgData name="Fani Vidović" userId="6b7a232d-ae2c-455d-95a2-9a2ac4058a05" providerId="ADAL" clId="{267E981F-7FA9-4041-8489-417EADDD1DBE}" dt="2022-03-01T10:33:48.151" v="83" actId="26606"/>
          <ac:spMkLst>
            <pc:docMk/>
            <pc:sldMk cId="1301158234" sldId="258"/>
            <ac:spMk id="7" creationId="{E0CBAC23-2E3F-4A90-BA59-F8299F6A5439}"/>
          </ac:spMkLst>
        </pc:spChg>
        <pc:spChg chg="add del">
          <ac:chgData name="Fani Vidović" userId="6b7a232d-ae2c-455d-95a2-9a2ac4058a05" providerId="ADAL" clId="{267E981F-7FA9-4041-8489-417EADDD1DBE}" dt="2022-03-01T10:32:09.464" v="65" actId="26606"/>
          <ac:spMkLst>
            <pc:docMk/>
            <pc:sldMk cId="1301158234" sldId="258"/>
            <ac:spMk id="8" creationId="{777A147A-9ED8-46B4-8660-1B3C2AA880B5}"/>
          </ac:spMkLst>
        </pc:spChg>
        <pc:spChg chg="add del">
          <ac:chgData name="Fani Vidović" userId="6b7a232d-ae2c-455d-95a2-9a2ac4058a05" providerId="ADAL" clId="{267E981F-7FA9-4041-8489-417EADDD1DBE}" dt="2022-03-01T10:32:14.059" v="67" actId="26606"/>
          <ac:spMkLst>
            <pc:docMk/>
            <pc:sldMk cId="1301158234" sldId="258"/>
            <ac:spMk id="9" creationId="{3C915414-2809-4735-A560-0D5FE66700D8}"/>
          </ac:spMkLst>
        </pc:spChg>
        <pc:spChg chg="add del">
          <ac:chgData name="Fani Vidović" userId="6b7a232d-ae2c-455d-95a2-9a2ac4058a05" providerId="ADAL" clId="{267E981F-7FA9-4041-8489-417EADDD1DBE}" dt="2022-03-01T10:32:09.464" v="65" actId="26606"/>
          <ac:spMkLst>
            <pc:docMk/>
            <pc:sldMk cId="1301158234" sldId="258"/>
            <ac:spMk id="10" creationId="{5D6C15A0-C087-4593-8414-2B4EC1CDC3DE}"/>
          </ac:spMkLst>
        </pc:spChg>
        <pc:spChg chg="add del">
          <ac:chgData name="Fani Vidović" userId="6b7a232d-ae2c-455d-95a2-9a2ac4058a05" providerId="ADAL" clId="{267E981F-7FA9-4041-8489-417EADDD1DBE}" dt="2022-03-01T10:32:26.636" v="69" actId="26606"/>
          <ac:spMkLst>
            <pc:docMk/>
            <pc:sldMk cId="1301158234" sldId="258"/>
            <ac:spMk id="13" creationId="{61C7310A-3A42-4F75-8058-7F39E52B11BC}"/>
          </ac:spMkLst>
        </pc:spChg>
        <pc:spChg chg="add del">
          <ac:chgData name="Fani Vidović" userId="6b7a232d-ae2c-455d-95a2-9a2ac4058a05" providerId="ADAL" clId="{267E981F-7FA9-4041-8489-417EADDD1DBE}" dt="2022-03-01T10:32:26.636" v="69" actId="26606"/>
          <ac:spMkLst>
            <pc:docMk/>
            <pc:sldMk cId="1301158234" sldId="258"/>
            <ac:spMk id="15" creationId="{27D88313-56C7-45D8-8D97-2F5CCBF99683}"/>
          </ac:spMkLst>
        </pc:spChg>
        <pc:spChg chg="add del">
          <ac:chgData name="Fani Vidović" userId="6b7a232d-ae2c-455d-95a2-9a2ac4058a05" providerId="ADAL" clId="{267E981F-7FA9-4041-8489-417EADDD1DBE}" dt="2022-03-01T10:32:14.059" v="67" actId="26606"/>
          <ac:spMkLst>
            <pc:docMk/>
            <pc:sldMk cId="1301158234" sldId="258"/>
            <ac:spMk id="42" creationId="{D9A6E84C-1F34-4CDE-A8AE-685FEFF1E11D}"/>
          </ac:spMkLst>
        </pc:spChg>
        <pc:spChg chg="add del">
          <ac:chgData name="Fani Vidović" userId="6b7a232d-ae2c-455d-95a2-9a2ac4058a05" providerId="ADAL" clId="{267E981F-7FA9-4041-8489-417EADDD1DBE}" dt="2022-03-01T10:32:14.059" v="67" actId="26606"/>
          <ac:spMkLst>
            <pc:docMk/>
            <pc:sldMk cId="1301158234" sldId="258"/>
            <ac:spMk id="44" creationId="{D665D759-2DF8-4D47-8386-4BA28901A79D}"/>
          </ac:spMkLst>
        </pc:spChg>
        <pc:spChg chg="add del">
          <ac:chgData name="Fani Vidović" userId="6b7a232d-ae2c-455d-95a2-9a2ac4058a05" providerId="ADAL" clId="{267E981F-7FA9-4041-8489-417EADDD1DBE}" dt="2022-03-01T10:32:26.636" v="69" actId="26606"/>
          <ac:spMkLst>
            <pc:docMk/>
            <pc:sldMk cId="1301158234" sldId="258"/>
            <ac:spMk id="46" creationId="{FDDEF810-FBAE-4C80-B905-316331395C3D}"/>
          </ac:spMkLst>
        </pc:spChg>
        <pc:spChg chg="add del">
          <ac:chgData name="Fani Vidović" userId="6b7a232d-ae2c-455d-95a2-9a2ac4058a05" providerId="ADAL" clId="{267E981F-7FA9-4041-8489-417EADDD1DBE}" dt="2022-03-01T10:32:26.636" v="69" actId="26606"/>
          <ac:spMkLst>
            <pc:docMk/>
            <pc:sldMk cId="1301158234" sldId="258"/>
            <ac:spMk id="47" creationId="{FD8C7A0F-D774-4978-AA9C-7E703C2F463A}"/>
          </ac:spMkLst>
        </pc:spChg>
        <pc:grpChg chg="add del">
          <ac:chgData name="Fani Vidović" userId="6b7a232d-ae2c-455d-95a2-9a2ac4058a05" providerId="ADAL" clId="{267E981F-7FA9-4041-8489-417EADDD1DBE}" dt="2022-03-01T10:32:14.059" v="67" actId="26606"/>
          <ac:grpSpMkLst>
            <pc:docMk/>
            <pc:sldMk cId="1301158234" sldId="258"/>
            <ac:grpSpMk id="11" creationId="{24413201-85BF-4680-A7D4-10CDBD03569C}"/>
          </ac:grpSpMkLst>
        </pc:grpChg>
        <pc:graphicFrameChg chg="add del">
          <ac:chgData name="Fani Vidović" userId="6b7a232d-ae2c-455d-95a2-9a2ac4058a05" providerId="ADAL" clId="{267E981F-7FA9-4041-8489-417EADDD1DBE}" dt="2022-03-01T10:32:14.059" v="67" actId="26606"/>
          <ac:graphicFrameMkLst>
            <pc:docMk/>
            <pc:sldMk cId="1301158234" sldId="258"/>
            <ac:graphicFrameMk id="5" creationId="{8261BA50-2EF9-4EB9-82E5-0456F0F56083}"/>
          </ac:graphicFrameMkLst>
        </pc:graphicFrameChg>
        <pc:graphicFrameChg chg="add mod">
          <ac:chgData name="Fani Vidović" userId="6b7a232d-ae2c-455d-95a2-9a2ac4058a05" providerId="ADAL" clId="{267E981F-7FA9-4041-8489-417EADDD1DBE}" dt="2022-03-01T10:35:33.615" v="96"/>
          <ac:graphicFrameMkLst>
            <pc:docMk/>
            <pc:sldMk cId="1301158234" sldId="258"/>
            <ac:graphicFrameMk id="12" creationId="{956B0C9C-6415-458A-902E-F155E18FBEA8}"/>
          </ac:graphicFrameMkLst>
        </pc:graphicFrameChg>
        <pc:graphicFrameChg chg="add del">
          <ac:chgData name="Fani Vidović" userId="6b7a232d-ae2c-455d-95a2-9a2ac4058a05" providerId="ADAL" clId="{267E981F-7FA9-4041-8489-417EADDD1DBE}" dt="2022-03-01T10:32:26.636" v="69" actId="26606"/>
          <ac:graphicFrameMkLst>
            <pc:docMk/>
            <pc:sldMk cId="1301158234" sldId="258"/>
            <ac:graphicFrameMk id="48" creationId="{F2BCD6E0-C682-40D8-AEC3-8ADF06A36E3A}"/>
          </ac:graphicFrameMkLst>
        </pc:graphicFrameChg>
        <pc:cxnChg chg="add del">
          <ac:chgData name="Fani Vidović" userId="6b7a232d-ae2c-455d-95a2-9a2ac4058a05" providerId="ADAL" clId="{267E981F-7FA9-4041-8489-417EADDD1DBE}" dt="2022-03-01T10:32:14.059" v="67" actId="26606"/>
          <ac:cxnSpMkLst>
            <pc:docMk/>
            <pc:sldMk cId="1301158234" sldId="258"/>
            <ac:cxnSpMk id="40" creationId="{74FF8105-F133-4F66-A31F-E6025CE852FD}"/>
          </ac:cxnSpMkLst>
        </pc:cxnChg>
      </pc:sldChg>
      <pc:sldChg chg="addSp delSp modSp mod modTransition setBg">
        <pc:chgData name="Fani Vidović" userId="6b7a232d-ae2c-455d-95a2-9a2ac4058a05" providerId="ADAL" clId="{267E981F-7FA9-4041-8489-417EADDD1DBE}" dt="2022-03-01T10:49:45.090" v="201" actId="20577"/>
        <pc:sldMkLst>
          <pc:docMk/>
          <pc:sldMk cId="2364343518" sldId="260"/>
        </pc:sldMkLst>
        <pc:spChg chg="del mod">
          <ac:chgData name="Fani Vidović" userId="6b7a232d-ae2c-455d-95a2-9a2ac4058a05" providerId="ADAL" clId="{267E981F-7FA9-4041-8489-417EADDD1DBE}" dt="2022-03-01T10:33:24.396" v="81" actId="478"/>
          <ac:spMkLst>
            <pc:docMk/>
            <pc:sldMk cId="2364343518" sldId="260"/>
            <ac:spMk id="2" creationId="{0AF6149B-F711-45C3-B515-FABC86C7BC4B}"/>
          </ac:spMkLst>
        </pc:spChg>
        <pc:spChg chg="mod">
          <ac:chgData name="Fani Vidović" userId="6b7a232d-ae2c-455d-95a2-9a2ac4058a05" providerId="ADAL" clId="{267E981F-7FA9-4041-8489-417EADDD1DBE}" dt="2022-03-01T10:49:45.090" v="201" actId="20577"/>
          <ac:spMkLst>
            <pc:docMk/>
            <pc:sldMk cId="2364343518" sldId="260"/>
            <ac:spMk id="3" creationId="{4232CC7B-7956-40EB-893A-7A7B1A43EEAD}"/>
          </ac:spMkLst>
        </pc:spChg>
        <pc:spChg chg="add">
          <ac:chgData name="Fani Vidović" userId="6b7a232d-ae2c-455d-95a2-9a2ac4058a05" providerId="ADAL" clId="{267E981F-7FA9-4041-8489-417EADDD1DBE}" dt="2022-03-01T10:36:18.053" v="97" actId="26606"/>
          <ac:spMkLst>
            <pc:docMk/>
            <pc:sldMk cId="2364343518" sldId="260"/>
            <ac:spMk id="8" creationId="{100EDD19-6802-4EC3-95CE-CFFAB042CFD6}"/>
          </ac:spMkLst>
        </pc:spChg>
        <pc:spChg chg="add">
          <ac:chgData name="Fani Vidović" userId="6b7a232d-ae2c-455d-95a2-9a2ac4058a05" providerId="ADAL" clId="{267E981F-7FA9-4041-8489-417EADDD1DBE}" dt="2022-03-01T10:36:18.053" v="97" actId="26606"/>
          <ac:spMkLst>
            <pc:docMk/>
            <pc:sldMk cId="2364343518" sldId="260"/>
            <ac:spMk id="10" creationId="{DB17E863-922E-4C26-BD64-E8FD41D28661}"/>
          </ac:spMkLst>
        </pc:spChg>
      </pc:sldChg>
      <pc:sldChg chg="addSp delSp modSp mod modTransition setBg">
        <pc:chgData name="Fani Vidović" userId="6b7a232d-ae2c-455d-95a2-9a2ac4058a05" providerId="ADAL" clId="{267E981F-7FA9-4041-8489-417EADDD1DBE}" dt="2022-03-01T10:49:51.943" v="203" actId="20577"/>
        <pc:sldMkLst>
          <pc:docMk/>
          <pc:sldMk cId="3181431320" sldId="261"/>
        </pc:sldMkLst>
        <pc:spChg chg="del">
          <ac:chgData name="Fani Vidović" userId="6b7a232d-ae2c-455d-95a2-9a2ac4058a05" providerId="ADAL" clId="{267E981F-7FA9-4041-8489-417EADDD1DBE}" dt="2022-03-01T10:38:55.121" v="112" actId="478"/>
          <ac:spMkLst>
            <pc:docMk/>
            <pc:sldMk cId="3181431320" sldId="261"/>
            <ac:spMk id="2" creationId="{80FEEA30-2059-4F76-9D52-842CCAF78C25}"/>
          </ac:spMkLst>
        </pc:spChg>
        <pc:spChg chg="del mod">
          <ac:chgData name="Fani Vidović" userId="6b7a232d-ae2c-455d-95a2-9a2ac4058a05" providerId="ADAL" clId="{267E981F-7FA9-4041-8489-417EADDD1DBE}" dt="2022-03-01T10:39:11.248" v="113" actId="26606"/>
          <ac:spMkLst>
            <pc:docMk/>
            <pc:sldMk cId="3181431320" sldId="261"/>
            <ac:spMk id="3" creationId="{3F899296-FA1B-4628-BC32-1D2F232D5D09}"/>
          </ac:spMkLst>
        </pc:spChg>
        <pc:spChg chg="add del">
          <ac:chgData name="Fani Vidović" userId="6b7a232d-ae2c-455d-95a2-9a2ac4058a05" providerId="ADAL" clId="{267E981F-7FA9-4041-8489-417EADDD1DBE}" dt="2022-03-01T10:40:20.416" v="115" actId="26606"/>
          <ac:spMkLst>
            <pc:docMk/>
            <pc:sldMk cId="3181431320" sldId="261"/>
            <ac:spMk id="9" creationId="{2E442304-DDBD-4F7B-8017-36BCC863FB40}"/>
          </ac:spMkLst>
        </pc:spChg>
        <pc:spChg chg="add del">
          <ac:chgData name="Fani Vidović" userId="6b7a232d-ae2c-455d-95a2-9a2ac4058a05" providerId="ADAL" clId="{267E981F-7FA9-4041-8489-417EADDD1DBE}" dt="2022-03-01T10:40:20.416" v="115" actId="26606"/>
          <ac:spMkLst>
            <pc:docMk/>
            <pc:sldMk cId="3181431320" sldId="261"/>
            <ac:spMk id="11" creationId="{5E107275-3853-46FD-A241-DE4355A42675}"/>
          </ac:spMkLst>
        </pc:spChg>
        <pc:spChg chg="add">
          <ac:chgData name="Fani Vidović" userId="6b7a232d-ae2c-455d-95a2-9a2ac4058a05" providerId="ADAL" clId="{267E981F-7FA9-4041-8489-417EADDD1DBE}" dt="2022-03-01T10:40:20.416" v="115" actId="26606"/>
          <ac:spMkLst>
            <pc:docMk/>
            <pc:sldMk cId="3181431320" sldId="261"/>
            <ac:spMk id="16" creationId="{45D37F4E-DDB4-456B-97E0-9937730A039F}"/>
          </ac:spMkLst>
        </pc:spChg>
        <pc:spChg chg="add">
          <ac:chgData name="Fani Vidović" userId="6b7a232d-ae2c-455d-95a2-9a2ac4058a05" providerId="ADAL" clId="{267E981F-7FA9-4041-8489-417EADDD1DBE}" dt="2022-03-01T10:40:20.416" v="115" actId="26606"/>
          <ac:spMkLst>
            <pc:docMk/>
            <pc:sldMk cId="3181431320" sldId="261"/>
            <ac:spMk id="18" creationId="{B2DD41CD-8F47-4F56-AD12-4E2FF7696987}"/>
          </ac:spMkLst>
        </pc:spChg>
        <pc:graphicFrameChg chg="add mod modGraphic">
          <ac:chgData name="Fani Vidović" userId="6b7a232d-ae2c-455d-95a2-9a2ac4058a05" providerId="ADAL" clId="{267E981F-7FA9-4041-8489-417EADDD1DBE}" dt="2022-03-01T10:49:51.943" v="203" actId="20577"/>
          <ac:graphicFrameMkLst>
            <pc:docMk/>
            <pc:sldMk cId="3181431320" sldId="261"/>
            <ac:graphicFrameMk id="5" creationId="{329362AA-5F4C-4706-90E7-0F5844114748}"/>
          </ac:graphicFrameMkLst>
        </pc:graphicFrameChg>
      </pc:sldChg>
      <pc:sldChg chg="addSp delSp modSp mod modTransition setBg">
        <pc:chgData name="Fani Vidović" userId="6b7a232d-ae2c-455d-95a2-9a2ac4058a05" providerId="ADAL" clId="{267E981F-7FA9-4041-8489-417EADDD1DBE}" dt="2022-03-01T10:46:26.919" v="158"/>
        <pc:sldMkLst>
          <pc:docMk/>
          <pc:sldMk cId="3274093322" sldId="262"/>
        </pc:sldMkLst>
        <pc:spChg chg="del mod">
          <ac:chgData name="Fani Vidović" userId="6b7a232d-ae2c-455d-95a2-9a2ac4058a05" providerId="ADAL" clId="{267E981F-7FA9-4041-8489-417EADDD1DBE}" dt="2022-03-01T10:41:45.091" v="147" actId="478"/>
          <ac:spMkLst>
            <pc:docMk/>
            <pc:sldMk cId="3274093322" sldId="262"/>
            <ac:spMk id="2" creationId="{19FD3792-D764-4DD8-B013-41318E465708}"/>
          </ac:spMkLst>
        </pc:spChg>
        <pc:spChg chg="mod">
          <ac:chgData name="Fani Vidović" userId="6b7a232d-ae2c-455d-95a2-9a2ac4058a05" providerId="ADAL" clId="{267E981F-7FA9-4041-8489-417EADDD1DBE}" dt="2022-03-01T10:42:18.990" v="149" actId="255"/>
          <ac:spMkLst>
            <pc:docMk/>
            <pc:sldMk cId="3274093322" sldId="262"/>
            <ac:spMk id="3" creationId="{84E5D588-E7BB-4E67-ACBE-F15F86597829}"/>
          </ac:spMkLst>
        </pc:spChg>
        <pc:spChg chg="add">
          <ac:chgData name="Fani Vidović" userId="6b7a232d-ae2c-455d-95a2-9a2ac4058a05" providerId="ADAL" clId="{267E981F-7FA9-4041-8489-417EADDD1DBE}" dt="2022-03-01T10:42:10.222" v="148" actId="26606"/>
          <ac:spMkLst>
            <pc:docMk/>
            <pc:sldMk cId="3274093322" sldId="262"/>
            <ac:spMk id="8" creationId="{100EDD19-6802-4EC3-95CE-CFFAB042CFD6}"/>
          </ac:spMkLst>
        </pc:spChg>
        <pc:spChg chg="add">
          <ac:chgData name="Fani Vidović" userId="6b7a232d-ae2c-455d-95a2-9a2ac4058a05" providerId="ADAL" clId="{267E981F-7FA9-4041-8489-417EADDD1DBE}" dt="2022-03-01T10:42:10.222" v="148" actId="26606"/>
          <ac:spMkLst>
            <pc:docMk/>
            <pc:sldMk cId="3274093322" sldId="262"/>
            <ac:spMk id="10" creationId="{DB17E863-922E-4C26-BD64-E8FD41D28661}"/>
          </ac:spMkLst>
        </pc:spChg>
      </pc:sldChg>
      <pc:sldChg chg="addSp delSp modSp mod modTransition">
        <pc:chgData name="Fani Vidović" userId="6b7a232d-ae2c-455d-95a2-9a2ac4058a05" providerId="ADAL" clId="{267E981F-7FA9-4041-8489-417EADDD1DBE}" dt="2022-03-01T10:46:39.345" v="159"/>
        <pc:sldMkLst>
          <pc:docMk/>
          <pc:sldMk cId="3300701380" sldId="263"/>
        </pc:sldMkLst>
        <pc:spChg chg="add del">
          <ac:chgData name="Fani Vidović" userId="6b7a232d-ae2c-455d-95a2-9a2ac4058a05" providerId="ADAL" clId="{267E981F-7FA9-4041-8489-417EADDD1DBE}" dt="2022-03-01T10:44:45.164" v="153" actId="26606"/>
          <ac:spMkLst>
            <pc:docMk/>
            <pc:sldMk cId="3300701380" sldId="263"/>
            <ac:spMk id="7" creationId="{AB8C311F-7253-4AED-9701-7FC0708C41C7}"/>
          </ac:spMkLst>
        </pc:spChg>
        <pc:spChg chg="add del">
          <ac:chgData name="Fani Vidović" userId="6b7a232d-ae2c-455d-95a2-9a2ac4058a05" providerId="ADAL" clId="{267E981F-7FA9-4041-8489-417EADDD1DBE}" dt="2022-03-01T10:44:45.164" v="153" actId="26606"/>
          <ac:spMkLst>
            <pc:docMk/>
            <pc:sldMk cId="3300701380" sldId="263"/>
            <ac:spMk id="9" creationId="{E2384209-CB15-4CDF-9D31-C44FD9A3F20D}"/>
          </ac:spMkLst>
        </pc:spChg>
        <pc:spChg chg="add del">
          <ac:chgData name="Fani Vidović" userId="6b7a232d-ae2c-455d-95a2-9a2ac4058a05" providerId="ADAL" clId="{267E981F-7FA9-4041-8489-417EADDD1DBE}" dt="2022-03-01T10:44:45.164" v="153" actId="26606"/>
          <ac:spMkLst>
            <pc:docMk/>
            <pc:sldMk cId="3300701380" sldId="263"/>
            <ac:spMk id="11" creationId="{2633B3B5-CC90-43F0-8714-D31D1F3F0209}"/>
          </ac:spMkLst>
        </pc:spChg>
        <pc:spChg chg="add del">
          <ac:chgData name="Fani Vidović" userId="6b7a232d-ae2c-455d-95a2-9a2ac4058a05" providerId="ADAL" clId="{267E981F-7FA9-4041-8489-417EADDD1DBE}" dt="2022-03-01T10:44:45.164" v="153" actId="26606"/>
          <ac:spMkLst>
            <pc:docMk/>
            <pc:sldMk cId="3300701380" sldId="263"/>
            <ac:spMk id="13" creationId="{A8D57A06-A426-446D-B02C-A2DC6B62E45E}"/>
          </ac:spMkLst>
        </pc:spChg>
        <pc:spChg chg="add del">
          <ac:chgData name="Fani Vidović" userId="6b7a232d-ae2c-455d-95a2-9a2ac4058a05" providerId="ADAL" clId="{267E981F-7FA9-4041-8489-417EADDD1DBE}" dt="2022-03-01T10:44:38.189" v="151" actId="26606"/>
          <ac:spMkLst>
            <pc:docMk/>
            <pc:sldMk cId="3300701380" sldId="263"/>
            <ac:spMk id="18" creationId="{DA2E7C1E-2B5A-4BBA-AE51-1CD8C19309D7}"/>
          </ac:spMkLst>
        </pc:spChg>
        <pc:spChg chg="add del">
          <ac:chgData name="Fani Vidović" userId="6b7a232d-ae2c-455d-95a2-9a2ac4058a05" providerId="ADAL" clId="{267E981F-7FA9-4041-8489-417EADDD1DBE}" dt="2022-03-01T10:44:38.189" v="151" actId="26606"/>
          <ac:spMkLst>
            <pc:docMk/>
            <pc:sldMk cId="3300701380" sldId="263"/>
            <ac:spMk id="20" creationId="{43DF76B1-5174-4FAF-9D19-FFEE98426836}"/>
          </ac:spMkLst>
        </pc:spChg>
        <pc:spChg chg="add del">
          <ac:chgData name="Fani Vidović" userId="6b7a232d-ae2c-455d-95a2-9a2ac4058a05" providerId="ADAL" clId="{267E981F-7FA9-4041-8489-417EADDD1DBE}" dt="2022-03-01T10:44:45.164" v="153" actId="26606"/>
          <ac:spMkLst>
            <pc:docMk/>
            <pc:sldMk cId="3300701380" sldId="263"/>
            <ac:spMk id="22" creationId="{B670DBD5-770C-4383-9F54-5B86E86BD5BB}"/>
          </ac:spMkLst>
        </pc:spChg>
        <pc:picChg chg="mod">
          <ac:chgData name="Fani Vidović" userId="6b7a232d-ae2c-455d-95a2-9a2ac4058a05" providerId="ADAL" clId="{267E981F-7FA9-4041-8489-417EADDD1DBE}" dt="2022-03-01T10:44:45.164" v="153" actId="26606"/>
          <ac:picMkLst>
            <pc:docMk/>
            <pc:sldMk cId="3300701380" sldId="263"/>
            <ac:picMk id="2" creationId="{4CE50389-04BD-4AB6-A7BC-7528AB817D66}"/>
          </ac:picMkLst>
        </pc:picChg>
      </pc:sldChg>
      <pc:sldChg chg="modTransition">
        <pc:chgData name="Fani Vidović" userId="6b7a232d-ae2c-455d-95a2-9a2ac4058a05" providerId="ADAL" clId="{267E981F-7FA9-4041-8489-417EADDD1DBE}" dt="2022-03-01T10:46:45.721" v="160"/>
        <pc:sldMkLst>
          <pc:docMk/>
          <pc:sldMk cId="4036331926" sldId="264"/>
        </pc:sldMkLst>
      </pc:sldChg>
      <pc:sldChg chg="modTransition">
        <pc:chgData name="Fani Vidović" userId="6b7a232d-ae2c-455d-95a2-9a2ac4058a05" providerId="ADAL" clId="{267E981F-7FA9-4041-8489-417EADDD1DBE}" dt="2022-03-01T10:46:52.129" v="161"/>
        <pc:sldMkLst>
          <pc:docMk/>
          <pc:sldMk cId="1885066061" sldId="265"/>
        </pc:sldMkLst>
      </pc:sldChg>
      <pc:sldChg chg="modTransition">
        <pc:chgData name="Fani Vidović" userId="6b7a232d-ae2c-455d-95a2-9a2ac4058a05" providerId="ADAL" clId="{267E981F-7FA9-4041-8489-417EADDD1DBE}" dt="2022-03-01T10:46:59.672" v="162"/>
        <pc:sldMkLst>
          <pc:docMk/>
          <pc:sldMk cId="723586428" sldId="266"/>
        </pc:sldMkLst>
      </pc:sldChg>
      <pc:sldChg chg="delSp modSp mod modTransition">
        <pc:chgData name="Fani Vidović" userId="6b7a232d-ae2c-455d-95a2-9a2ac4058a05" providerId="ADAL" clId="{267E981F-7FA9-4041-8489-417EADDD1DBE}" dt="2022-03-03T07:25:51.721" v="240" actId="1076"/>
        <pc:sldMkLst>
          <pc:docMk/>
          <pc:sldMk cId="903054238" sldId="267"/>
        </pc:sldMkLst>
        <pc:spChg chg="del mod">
          <ac:chgData name="Fani Vidović" userId="6b7a232d-ae2c-455d-95a2-9a2ac4058a05" providerId="ADAL" clId="{267E981F-7FA9-4041-8489-417EADDD1DBE}" dt="2022-03-03T07:25:32.863" v="208" actId="478"/>
          <ac:spMkLst>
            <pc:docMk/>
            <pc:sldMk cId="903054238" sldId="267"/>
            <ac:spMk id="5" creationId="{87CD1037-1629-47C2-82DE-345D52F128F9}"/>
          </ac:spMkLst>
        </pc:spChg>
        <pc:spChg chg="del mod">
          <ac:chgData name="Fani Vidović" userId="6b7a232d-ae2c-455d-95a2-9a2ac4058a05" providerId="ADAL" clId="{267E981F-7FA9-4041-8489-417EADDD1DBE}" dt="2022-03-03T07:25:48.777" v="239" actId="478"/>
          <ac:spMkLst>
            <pc:docMk/>
            <pc:sldMk cId="903054238" sldId="267"/>
            <ac:spMk id="7" creationId="{74E1233F-485F-427A-BD23-BF976022F6BA}"/>
          </ac:spMkLst>
        </pc:spChg>
        <pc:picChg chg="mod">
          <ac:chgData name="Fani Vidović" userId="6b7a232d-ae2c-455d-95a2-9a2ac4058a05" providerId="ADAL" clId="{267E981F-7FA9-4041-8489-417EADDD1DBE}" dt="2022-03-03T07:25:51.721" v="240" actId="1076"/>
          <ac:picMkLst>
            <pc:docMk/>
            <pc:sldMk cId="903054238" sldId="267"/>
            <ac:picMk id="2" creationId="{CB3366D4-E8E5-4433-A7B3-B2B74875B535}"/>
          </ac:picMkLst>
        </pc:picChg>
      </pc:sldChg>
      <pc:sldChg chg="modTransition">
        <pc:chgData name="Fani Vidović" userId="6b7a232d-ae2c-455d-95a2-9a2ac4058a05" providerId="ADAL" clId="{267E981F-7FA9-4041-8489-417EADDD1DBE}" dt="2022-03-01T10:47:15.705" v="164"/>
        <pc:sldMkLst>
          <pc:docMk/>
          <pc:sldMk cId="3602331188" sldId="268"/>
        </pc:sldMkLst>
      </pc:sldChg>
      <pc:sldChg chg="modTransition">
        <pc:chgData name="Fani Vidović" userId="6b7a232d-ae2c-455d-95a2-9a2ac4058a05" providerId="ADAL" clId="{267E981F-7FA9-4041-8489-417EADDD1DBE}" dt="2022-03-01T10:47:25.321" v="165"/>
        <pc:sldMkLst>
          <pc:docMk/>
          <pc:sldMk cId="2504344542" sldId="269"/>
        </pc:sldMkLst>
      </pc:sldChg>
      <pc:sldChg chg="modTransition">
        <pc:chgData name="Fani Vidović" userId="6b7a232d-ae2c-455d-95a2-9a2ac4058a05" providerId="ADAL" clId="{267E981F-7FA9-4041-8489-417EADDD1DBE}" dt="2022-03-01T10:47:31.302" v="166"/>
        <pc:sldMkLst>
          <pc:docMk/>
          <pc:sldMk cId="2727420842" sldId="270"/>
        </pc:sldMkLst>
      </pc:sldChg>
      <pc:sldChg chg="del">
        <pc:chgData name="Fani Vidović" userId="6b7a232d-ae2c-455d-95a2-9a2ac4058a05" providerId="ADAL" clId="{267E981F-7FA9-4041-8489-417EADDD1DBE}" dt="2022-03-01T10:47:36.747" v="167" actId="2696"/>
        <pc:sldMkLst>
          <pc:docMk/>
          <pc:sldMk cId="2218803405" sldId="27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5A99D-0B6B-4C0C-9609-A0A2EC57A099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49B270-A918-4F85-9622-32E9D673FF5E}">
      <dgm:prSet custT="1"/>
      <dgm:spPr/>
      <dgm:t>
        <a:bodyPr/>
        <a:lstStyle/>
        <a:p>
          <a:r>
            <a:rPr lang="hr-HR" sz="2000" dirty="0"/>
            <a:t>Rođen je u </a:t>
          </a:r>
          <a:r>
            <a:rPr lang="hr-HR" sz="2000" dirty="0" err="1"/>
            <a:t>Readingu</a:t>
          </a:r>
          <a:r>
            <a:rPr lang="hr-HR" sz="2000" dirty="0"/>
            <a:t> u Pennsylvaniji. </a:t>
          </a:r>
          <a:endParaRPr lang="en-US" sz="2000" dirty="0"/>
        </a:p>
      </dgm:t>
    </dgm:pt>
    <dgm:pt modelId="{9C5FD3A7-04B9-4074-B9E0-9B6F312912C0}" type="parTrans" cxnId="{A27C90B8-79DD-4D50-9526-9AAF3F122707}">
      <dgm:prSet/>
      <dgm:spPr/>
      <dgm:t>
        <a:bodyPr/>
        <a:lstStyle/>
        <a:p>
          <a:endParaRPr lang="en-US"/>
        </a:p>
      </dgm:t>
    </dgm:pt>
    <dgm:pt modelId="{4F995438-9A28-4345-A5DC-6D75183B9784}" type="sibTrans" cxnId="{A27C90B8-79DD-4D50-9526-9AAF3F122707}">
      <dgm:prSet/>
      <dgm:spPr/>
      <dgm:t>
        <a:bodyPr/>
        <a:lstStyle/>
        <a:p>
          <a:endParaRPr lang="en-US"/>
        </a:p>
      </dgm:t>
    </dgm:pt>
    <dgm:pt modelId="{4B4647C7-7896-43DF-AC3A-D30A70287318}">
      <dgm:prSet custT="1"/>
      <dgm:spPr/>
      <dgm:t>
        <a:bodyPr/>
        <a:lstStyle/>
        <a:p>
          <a:r>
            <a:rPr lang="hr-HR" sz="2000" dirty="0"/>
            <a:t>Odrastao je u obližnjem </a:t>
          </a:r>
          <a:r>
            <a:rPr lang="hr-HR" sz="2000" dirty="0" err="1"/>
            <a:t>Kutztownu</a:t>
          </a:r>
          <a:r>
            <a:rPr lang="hr-HR" sz="2000" dirty="0"/>
            <a:t> u Pennsylvaniji</a:t>
          </a:r>
          <a:r>
            <a:rPr lang="hr-HR" sz="1600" dirty="0"/>
            <a:t>.</a:t>
          </a:r>
          <a:endParaRPr lang="en-US" sz="1600" dirty="0"/>
        </a:p>
      </dgm:t>
    </dgm:pt>
    <dgm:pt modelId="{EC373A7E-5816-421E-BD82-4F2EE0636773}" type="parTrans" cxnId="{41D595DA-F333-4E4E-A886-E0E850B2A1D4}">
      <dgm:prSet/>
      <dgm:spPr/>
      <dgm:t>
        <a:bodyPr/>
        <a:lstStyle/>
        <a:p>
          <a:endParaRPr lang="en-US"/>
        </a:p>
      </dgm:t>
    </dgm:pt>
    <dgm:pt modelId="{8D70EB70-4318-4838-8592-105CC4BA5280}" type="sibTrans" cxnId="{41D595DA-F333-4E4E-A886-E0E850B2A1D4}">
      <dgm:prSet/>
      <dgm:spPr/>
      <dgm:t>
        <a:bodyPr/>
        <a:lstStyle/>
        <a:p>
          <a:endParaRPr lang="en-US"/>
        </a:p>
      </dgm:t>
    </dgm:pt>
    <dgm:pt modelId="{DE9FD763-799C-4870-A987-9342187C9B80}">
      <dgm:prSet custT="1"/>
      <dgm:spPr/>
      <dgm:t>
        <a:bodyPr/>
        <a:lstStyle/>
        <a:p>
          <a:r>
            <a:rPr lang="hr-HR" sz="2000" dirty="0"/>
            <a:t>Razvio je ljubav prema crtanju u vrlo ranoj dobi, učeći osnovne vještine crtanja od svog oca, dr. </a:t>
          </a:r>
          <a:r>
            <a:rPr lang="hr-HR" sz="2000" dirty="0" err="1"/>
            <a:t>Seussa</a:t>
          </a:r>
          <a:r>
            <a:rPr lang="hr-HR" sz="2000" dirty="0"/>
            <a:t> i Walt </a:t>
          </a:r>
          <a:r>
            <a:rPr lang="hr-HR" sz="2000" dirty="0" err="1"/>
            <a:t>Disneya</a:t>
          </a:r>
          <a:r>
            <a:rPr lang="hr-HR" sz="2000" dirty="0"/>
            <a:t>.</a:t>
          </a:r>
          <a:endParaRPr lang="en-US" sz="2000" dirty="0"/>
        </a:p>
      </dgm:t>
    </dgm:pt>
    <dgm:pt modelId="{9A6950BE-249B-4EA8-9C83-EB425AD745BA}" type="parTrans" cxnId="{56F8B016-04C9-4C90-8194-506ACB644682}">
      <dgm:prSet/>
      <dgm:spPr/>
      <dgm:t>
        <a:bodyPr/>
        <a:lstStyle/>
        <a:p>
          <a:endParaRPr lang="en-US"/>
        </a:p>
      </dgm:t>
    </dgm:pt>
    <dgm:pt modelId="{1806BD99-EBCC-4D1E-8BEB-7351AF5A88D0}" type="sibTrans" cxnId="{56F8B016-04C9-4C90-8194-506ACB644682}">
      <dgm:prSet/>
      <dgm:spPr/>
      <dgm:t>
        <a:bodyPr/>
        <a:lstStyle/>
        <a:p>
          <a:endParaRPr lang="en-US"/>
        </a:p>
      </dgm:t>
    </dgm:pt>
    <dgm:pt modelId="{5245067B-B33C-4B55-803D-8932FC2AF506}" type="pres">
      <dgm:prSet presAssocID="{BAA5A99D-0B6B-4C0C-9609-A0A2EC57A09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3FB6314-7CF8-4AA8-8D34-E0121FC4662E}" type="pres">
      <dgm:prSet presAssocID="{DE9FD763-799C-4870-A987-9342187C9B80}" presName="Accent3" presStyleCnt="0"/>
      <dgm:spPr/>
    </dgm:pt>
    <dgm:pt modelId="{8DAE2627-DB19-40E6-AF63-5DA0DECC1863}" type="pres">
      <dgm:prSet presAssocID="{DE9FD763-799C-4870-A987-9342187C9B80}" presName="Accent" presStyleLbl="node1" presStyleIdx="0" presStyleCnt="6"/>
      <dgm:spPr/>
    </dgm:pt>
    <dgm:pt modelId="{07DBD10A-2BF4-4AEC-99BE-D79997E88473}" type="pres">
      <dgm:prSet presAssocID="{DE9FD763-799C-4870-A987-9342187C9B80}" presName="ParentBackground3" presStyleCnt="0"/>
      <dgm:spPr/>
    </dgm:pt>
    <dgm:pt modelId="{43A9F8EB-B69C-4496-A766-C23210200D34}" type="pres">
      <dgm:prSet presAssocID="{DE9FD763-799C-4870-A987-9342187C9B80}" presName="ParentBackground" presStyleLbl="node1" presStyleIdx="1" presStyleCnt="6" custScaleX="126959" custScaleY="135558"/>
      <dgm:spPr/>
    </dgm:pt>
    <dgm:pt modelId="{2D1B12B2-25E8-4B1D-8CB2-0C95307AE6E2}" type="pres">
      <dgm:prSet presAssocID="{DE9FD763-799C-4870-A987-9342187C9B80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74E867BE-6F8F-4A2C-AF0B-791AF9EC897F}" type="pres">
      <dgm:prSet presAssocID="{4B4647C7-7896-43DF-AC3A-D30A70287318}" presName="Accent2" presStyleCnt="0"/>
      <dgm:spPr/>
    </dgm:pt>
    <dgm:pt modelId="{C54218AA-D495-4F7A-B2F7-92F63CC54ED1}" type="pres">
      <dgm:prSet presAssocID="{4B4647C7-7896-43DF-AC3A-D30A70287318}" presName="Accent" presStyleLbl="node1" presStyleIdx="2" presStyleCnt="6"/>
      <dgm:spPr/>
    </dgm:pt>
    <dgm:pt modelId="{C8BF4F4C-F127-4B30-B3FB-3E36DD43BA65}" type="pres">
      <dgm:prSet presAssocID="{4B4647C7-7896-43DF-AC3A-D30A70287318}" presName="ParentBackground2" presStyleCnt="0"/>
      <dgm:spPr/>
    </dgm:pt>
    <dgm:pt modelId="{F77F7C71-74CC-4492-8FAB-966C4751D4A7}" type="pres">
      <dgm:prSet presAssocID="{4B4647C7-7896-43DF-AC3A-D30A70287318}" presName="ParentBackground" presStyleLbl="node1" presStyleIdx="3" presStyleCnt="6" custScaleY="139148" custLinFactNeighborX="-2679" custLinFactNeighborY="-893"/>
      <dgm:spPr/>
    </dgm:pt>
    <dgm:pt modelId="{8F72B0CF-2074-4B4C-A8BF-2A63B50B6502}" type="pres">
      <dgm:prSet presAssocID="{4B4647C7-7896-43DF-AC3A-D30A70287318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355F6FFC-2E9B-44FA-BD49-B79450CED409}" type="pres">
      <dgm:prSet presAssocID="{1149B270-A918-4F85-9622-32E9D673FF5E}" presName="Accent1" presStyleCnt="0"/>
      <dgm:spPr/>
    </dgm:pt>
    <dgm:pt modelId="{9AAAE6EA-F564-43D7-B05E-853B36A06815}" type="pres">
      <dgm:prSet presAssocID="{1149B270-A918-4F85-9622-32E9D673FF5E}" presName="Accent" presStyleLbl="node1" presStyleIdx="4" presStyleCnt="6"/>
      <dgm:spPr/>
    </dgm:pt>
    <dgm:pt modelId="{95D2C815-BF19-41C4-835D-F6C4BB910B24}" type="pres">
      <dgm:prSet presAssocID="{1149B270-A918-4F85-9622-32E9D673FF5E}" presName="ParentBackground1" presStyleCnt="0"/>
      <dgm:spPr/>
    </dgm:pt>
    <dgm:pt modelId="{3CFD9057-D9B4-4D5C-BFBC-9E562757A7DB}" type="pres">
      <dgm:prSet presAssocID="{1149B270-A918-4F85-9622-32E9D673FF5E}" presName="ParentBackground" presStyleLbl="node1" presStyleIdx="5" presStyleCnt="6" custScaleX="108901" custScaleY="139148"/>
      <dgm:spPr/>
    </dgm:pt>
    <dgm:pt modelId="{AA33E1E9-E5D2-4C3E-8D14-FB762B8E2BE4}" type="pres">
      <dgm:prSet presAssocID="{1149B270-A918-4F85-9622-32E9D673FF5E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6F8B016-04C9-4C90-8194-506ACB644682}" srcId="{BAA5A99D-0B6B-4C0C-9609-A0A2EC57A099}" destId="{DE9FD763-799C-4870-A987-9342187C9B80}" srcOrd="2" destOrd="0" parTransId="{9A6950BE-249B-4EA8-9C83-EB425AD745BA}" sibTransId="{1806BD99-EBCC-4D1E-8BEB-7351AF5A88D0}"/>
    <dgm:cxn modelId="{8FA49418-322A-4AA0-9D38-E84396BBE867}" type="presOf" srcId="{1149B270-A918-4F85-9622-32E9D673FF5E}" destId="{3CFD9057-D9B4-4D5C-BFBC-9E562757A7DB}" srcOrd="0" destOrd="0" presId="urn:microsoft.com/office/officeart/2018/layout/CircleProcess"/>
    <dgm:cxn modelId="{C16DDB44-6227-43DC-A9CB-6BB4DB9680CA}" type="presOf" srcId="{DE9FD763-799C-4870-A987-9342187C9B80}" destId="{2D1B12B2-25E8-4B1D-8CB2-0C95307AE6E2}" srcOrd="1" destOrd="0" presId="urn:microsoft.com/office/officeart/2018/layout/CircleProcess"/>
    <dgm:cxn modelId="{D28F77A6-E647-4108-82A5-5FA510654484}" type="presOf" srcId="{BAA5A99D-0B6B-4C0C-9609-A0A2EC57A099}" destId="{5245067B-B33C-4B55-803D-8932FC2AF506}" srcOrd="0" destOrd="0" presId="urn:microsoft.com/office/officeart/2018/layout/CircleProcess"/>
    <dgm:cxn modelId="{A27C90B8-79DD-4D50-9526-9AAF3F122707}" srcId="{BAA5A99D-0B6B-4C0C-9609-A0A2EC57A099}" destId="{1149B270-A918-4F85-9622-32E9D673FF5E}" srcOrd="0" destOrd="0" parTransId="{9C5FD3A7-04B9-4074-B9E0-9B6F312912C0}" sibTransId="{4F995438-9A28-4345-A5DC-6D75183B9784}"/>
    <dgm:cxn modelId="{21F148BC-D311-4970-AC66-D7C7FEC02825}" type="presOf" srcId="{4B4647C7-7896-43DF-AC3A-D30A70287318}" destId="{8F72B0CF-2074-4B4C-A8BF-2A63B50B6502}" srcOrd="1" destOrd="0" presId="urn:microsoft.com/office/officeart/2018/layout/CircleProcess"/>
    <dgm:cxn modelId="{EA3B00C6-6720-43CE-A803-A33A47AB7F84}" type="presOf" srcId="{1149B270-A918-4F85-9622-32E9D673FF5E}" destId="{AA33E1E9-E5D2-4C3E-8D14-FB762B8E2BE4}" srcOrd="1" destOrd="0" presId="urn:microsoft.com/office/officeart/2018/layout/CircleProcess"/>
    <dgm:cxn modelId="{41D595DA-F333-4E4E-A886-E0E850B2A1D4}" srcId="{BAA5A99D-0B6B-4C0C-9609-A0A2EC57A099}" destId="{4B4647C7-7896-43DF-AC3A-D30A70287318}" srcOrd="1" destOrd="0" parTransId="{EC373A7E-5816-421E-BD82-4F2EE0636773}" sibTransId="{8D70EB70-4318-4838-8592-105CC4BA5280}"/>
    <dgm:cxn modelId="{50607BE1-9150-4D33-8C20-8467528B7057}" type="presOf" srcId="{4B4647C7-7896-43DF-AC3A-D30A70287318}" destId="{F77F7C71-74CC-4492-8FAB-966C4751D4A7}" srcOrd="0" destOrd="0" presId="urn:microsoft.com/office/officeart/2018/layout/CircleProcess"/>
    <dgm:cxn modelId="{71E034E7-5800-4225-BC26-6E141F5E9E4E}" type="presOf" srcId="{DE9FD763-799C-4870-A987-9342187C9B80}" destId="{43A9F8EB-B69C-4496-A766-C23210200D34}" srcOrd="0" destOrd="0" presId="urn:microsoft.com/office/officeart/2018/layout/CircleProcess"/>
    <dgm:cxn modelId="{38710ED4-9382-4159-8F2D-A8DA978BAD0A}" type="presParOf" srcId="{5245067B-B33C-4B55-803D-8932FC2AF506}" destId="{03FB6314-7CF8-4AA8-8D34-E0121FC4662E}" srcOrd="0" destOrd="0" presId="urn:microsoft.com/office/officeart/2018/layout/CircleProcess"/>
    <dgm:cxn modelId="{90DA1093-CEC0-4E0B-9FC4-29ACF61342D5}" type="presParOf" srcId="{03FB6314-7CF8-4AA8-8D34-E0121FC4662E}" destId="{8DAE2627-DB19-40E6-AF63-5DA0DECC1863}" srcOrd="0" destOrd="0" presId="urn:microsoft.com/office/officeart/2018/layout/CircleProcess"/>
    <dgm:cxn modelId="{7FA1E6E2-5799-4F0F-84F4-EA7E3D899090}" type="presParOf" srcId="{5245067B-B33C-4B55-803D-8932FC2AF506}" destId="{07DBD10A-2BF4-4AEC-99BE-D79997E88473}" srcOrd="1" destOrd="0" presId="urn:microsoft.com/office/officeart/2018/layout/CircleProcess"/>
    <dgm:cxn modelId="{430A1802-90B9-4353-94E0-127A033D8408}" type="presParOf" srcId="{07DBD10A-2BF4-4AEC-99BE-D79997E88473}" destId="{43A9F8EB-B69C-4496-A766-C23210200D34}" srcOrd="0" destOrd="0" presId="urn:microsoft.com/office/officeart/2018/layout/CircleProcess"/>
    <dgm:cxn modelId="{8FA4D86A-3A70-42C8-9734-B6C54D79A8A3}" type="presParOf" srcId="{5245067B-B33C-4B55-803D-8932FC2AF506}" destId="{2D1B12B2-25E8-4B1D-8CB2-0C95307AE6E2}" srcOrd="2" destOrd="0" presId="urn:microsoft.com/office/officeart/2018/layout/CircleProcess"/>
    <dgm:cxn modelId="{5C5B77A9-3186-48B1-B430-8042106CE0EF}" type="presParOf" srcId="{5245067B-B33C-4B55-803D-8932FC2AF506}" destId="{74E867BE-6F8F-4A2C-AF0B-791AF9EC897F}" srcOrd="3" destOrd="0" presId="urn:microsoft.com/office/officeart/2018/layout/CircleProcess"/>
    <dgm:cxn modelId="{43557E84-A7BD-4F40-88C8-36263A29CD3C}" type="presParOf" srcId="{74E867BE-6F8F-4A2C-AF0B-791AF9EC897F}" destId="{C54218AA-D495-4F7A-B2F7-92F63CC54ED1}" srcOrd="0" destOrd="0" presId="urn:microsoft.com/office/officeart/2018/layout/CircleProcess"/>
    <dgm:cxn modelId="{DBEBF09D-1C18-4C85-9901-9D46201FBE88}" type="presParOf" srcId="{5245067B-B33C-4B55-803D-8932FC2AF506}" destId="{C8BF4F4C-F127-4B30-B3FB-3E36DD43BA65}" srcOrd="4" destOrd="0" presId="urn:microsoft.com/office/officeart/2018/layout/CircleProcess"/>
    <dgm:cxn modelId="{6F24800F-C88C-440A-B4E7-FF24C314FD1B}" type="presParOf" srcId="{C8BF4F4C-F127-4B30-B3FB-3E36DD43BA65}" destId="{F77F7C71-74CC-4492-8FAB-966C4751D4A7}" srcOrd="0" destOrd="0" presId="urn:microsoft.com/office/officeart/2018/layout/CircleProcess"/>
    <dgm:cxn modelId="{8E122891-D236-4886-8418-62AFA1BD2438}" type="presParOf" srcId="{5245067B-B33C-4B55-803D-8932FC2AF506}" destId="{8F72B0CF-2074-4B4C-A8BF-2A63B50B6502}" srcOrd="5" destOrd="0" presId="urn:microsoft.com/office/officeart/2018/layout/CircleProcess"/>
    <dgm:cxn modelId="{A5BEC066-6FD5-4478-AF47-FE78DF24FEAE}" type="presParOf" srcId="{5245067B-B33C-4B55-803D-8932FC2AF506}" destId="{355F6FFC-2E9B-44FA-BD49-B79450CED409}" srcOrd="6" destOrd="0" presId="urn:microsoft.com/office/officeart/2018/layout/CircleProcess"/>
    <dgm:cxn modelId="{588DB2D0-B7C3-4F8D-8961-C4F4A17D9BD2}" type="presParOf" srcId="{355F6FFC-2E9B-44FA-BD49-B79450CED409}" destId="{9AAAE6EA-F564-43D7-B05E-853B36A06815}" srcOrd="0" destOrd="0" presId="urn:microsoft.com/office/officeart/2018/layout/CircleProcess"/>
    <dgm:cxn modelId="{1D40ACAB-8A66-4F80-B24E-16015889D733}" type="presParOf" srcId="{5245067B-B33C-4B55-803D-8932FC2AF506}" destId="{95D2C815-BF19-41C4-835D-F6C4BB910B24}" srcOrd="7" destOrd="0" presId="urn:microsoft.com/office/officeart/2018/layout/CircleProcess"/>
    <dgm:cxn modelId="{7319EA60-9517-481B-B884-A9CDD3E40F54}" type="presParOf" srcId="{95D2C815-BF19-41C4-835D-F6C4BB910B24}" destId="{3CFD9057-D9B4-4D5C-BFBC-9E562757A7DB}" srcOrd="0" destOrd="0" presId="urn:microsoft.com/office/officeart/2018/layout/CircleProcess"/>
    <dgm:cxn modelId="{BA477C10-9E4C-49F5-8342-0136788DC36A}" type="presParOf" srcId="{5245067B-B33C-4B55-803D-8932FC2AF506}" destId="{AA33E1E9-E5D2-4C3E-8D14-FB762B8E2BE4}" srcOrd="8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D7968-4CF6-4330-884A-7580C89BA14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566BDC-A477-4BFB-9B07-E897AA9F2598}">
      <dgm:prSet/>
      <dgm:spPr/>
      <dgm:t>
        <a:bodyPr/>
        <a:lstStyle/>
        <a:p>
          <a:r>
            <a:rPr lang="hr-HR" dirty="0"/>
            <a:t>Između 1980. i 1989. </a:t>
          </a:r>
          <a:r>
            <a:rPr lang="hr-HR" dirty="0" err="1"/>
            <a:t>Haring</a:t>
          </a:r>
          <a:r>
            <a:rPr lang="hr-HR" dirty="0"/>
            <a:t> je postigao međunarodno priznanje i sudjelovao na brojnim skupnim i samostalnim izložbama.</a:t>
          </a:r>
          <a:endParaRPr lang="en-US" dirty="0"/>
        </a:p>
      </dgm:t>
    </dgm:pt>
    <dgm:pt modelId="{25805E97-04C9-4624-A48A-5F4DBA1BFB13}" type="parTrans" cxnId="{20B851D3-01E3-49EC-B374-D3344C608610}">
      <dgm:prSet/>
      <dgm:spPr/>
      <dgm:t>
        <a:bodyPr/>
        <a:lstStyle/>
        <a:p>
          <a:endParaRPr lang="en-US"/>
        </a:p>
      </dgm:t>
    </dgm:pt>
    <dgm:pt modelId="{3B49F71C-F4DF-4EE6-81D0-4134D98670CA}" type="sibTrans" cxnId="{20B851D3-01E3-49EC-B374-D3344C608610}">
      <dgm:prSet/>
      <dgm:spPr/>
      <dgm:t>
        <a:bodyPr/>
        <a:lstStyle/>
        <a:p>
          <a:endParaRPr lang="en-US"/>
        </a:p>
      </dgm:t>
    </dgm:pt>
    <dgm:pt modelId="{048A5EA7-DA4C-40B7-B9E3-AECD54EFB33E}">
      <dgm:prSet/>
      <dgm:spPr/>
      <dgm:t>
        <a:bodyPr/>
        <a:lstStyle/>
        <a:p>
          <a:r>
            <a:rPr lang="hr-HR" dirty="0" err="1"/>
            <a:t>Haring</a:t>
          </a:r>
          <a:r>
            <a:rPr lang="hr-HR" dirty="0"/>
            <a:t> je također u prvoj polovici 80-ih završio brojne javne projekte.</a:t>
          </a:r>
          <a:endParaRPr lang="en-US" dirty="0"/>
        </a:p>
      </dgm:t>
    </dgm:pt>
    <dgm:pt modelId="{F828C3CE-FD3A-4EC0-B4F0-7B3B1284D9A4}" type="parTrans" cxnId="{916A145D-434F-44BA-85EC-DF255240BEC4}">
      <dgm:prSet/>
      <dgm:spPr/>
      <dgm:t>
        <a:bodyPr/>
        <a:lstStyle/>
        <a:p>
          <a:endParaRPr lang="en-US"/>
        </a:p>
      </dgm:t>
    </dgm:pt>
    <dgm:pt modelId="{E3756F22-10B1-49A0-8FC2-0850E1C18C07}" type="sibTrans" cxnId="{916A145D-434F-44BA-85EC-DF255240BEC4}">
      <dgm:prSet/>
      <dgm:spPr/>
      <dgm:t>
        <a:bodyPr/>
        <a:lstStyle/>
        <a:p>
          <a:endParaRPr lang="en-US"/>
        </a:p>
      </dgm:t>
    </dgm:pt>
    <dgm:pt modelId="{55B53A81-5C71-4E9C-BE05-98518C7F61F0}">
      <dgm:prSet/>
      <dgm:spPr/>
      <dgm:t>
        <a:bodyPr/>
        <a:lstStyle/>
        <a:p>
          <a:r>
            <a:rPr lang="hr-HR"/>
            <a:t>Dizajnirao je kulise za kazališta i klubove, radio je dizajn za Swatch satove, stvarao je murale diljem svijeta.</a:t>
          </a:r>
          <a:endParaRPr lang="en-US"/>
        </a:p>
      </dgm:t>
    </dgm:pt>
    <dgm:pt modelId="{4F8DD557-C508-4B74-8905-6EEC1C382D2D}" type="parTrans" cxnId="{9E8AC028-9572-424B-B73B-85780C1C38F0}">
      <dgm:prSet/>
      <dgm:spPr/>
      <dgm:t>
        <a:bodyPr/>
        <a:lstStyle/>
        <a:p>
          <a:endParaRPr lang="en-US"/>
        </a:p>
      </dgm:t>
    </dgm:pt>
    <dgm:pt modelId="{ADBAC68A-E369-4760-81D0-47201FB224F9}" type="sibTrans" cxnId="{9E8AC028-9572-424B-B73B-85780C1C38F0}">
      <dgm:prSet/>
      <dgm:spPr/>
      <dgm:t>
        <a:bodyPr/>
        <a:lstStyle/>
        <a:p>
          <a:endParaRPr lang="en-US"/>
        </a:p>
      </dgm:t>
    </dgm:pt>
    <dgm:pt modelId="{0A9BB9E0-0460-43AB-A440-01117B2EF33E}" type="pres">
      <dgm:prSet presAssocID="{B1ED7968-4CF6-4330-884A-7580C89BA14B}" presName="linear" presStyleCnt="0">
        <dgm:presLayoutVars>
          <dgm:animLvl val="lvl"/>
          <dgm:resizeHandles val="exact"/>
        </dgm:presLayoutVars>
      </dgm:prSet>
      <dgm:spPr/>
    </dgm:pt>
    <dgm:pt modelId="{A20B6D31-50E3-4C34-9D9E-B649299C02D6}" type="pres">
      <dgm:prSet presAssocID="{30566BDC-A477-4BFB-9B07-E897AA9F25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0F0703-A1A5-43A9-BE82-2A746ADD5046}" type="pres">
      <dgm:prSet presAssocID="{3B49F71C-F4DF-4EE6-81D0-4134D98670CA}" presName="spacer" presStyleCnt="0"/>
      <dgm:spPr/>
    </dgm:pt>
    <dgm:pt modelId="{96763437-3D6A-4502-82B3-C682846C0B5B}" type="pres">
      <dgm:prSet presAssocID="{048A5EA7-DA4C-40B7-B9E3-AECD54EFB33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7A08829-047A-4233-9D09-98FA0CC5452D}" type="pres">
      <dgm:prSet presAssocID="{E3756F22-10B1-49A0-8FC2-0850E1C18C07}" presName="spacer" presStyleCnt="0"/>
      <dgm:spPr/>
    </dgm:pt>
    <dgm:pt modelId="{C0BC9077-2029-43DB-99E2-7420173CC212}" type="pres">
      <dgm:prSet presAssocID="{55B53A81-5C71-4E9C-BE05-98518C7F61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73D4D1C-091A-4C29-9EC2-414107067415}" type="presOf" srcId="{B1ED7968-4CF6-4330-884A-7580C89BA14B}" destId="{0A9BB9E0-0460-43AB-A440-01117B2EF33E}" srcOrd="0" destOrd="0" presId="urn:microsoft.com/office/officeart/2005/8/layout/vList2"/>
    <dgm:cxn modelId="{DB84401E-4DD5-402B-BAE1-A759B9B73D50}" type="presOf" srcId="{30566BDC-A477-4BFB-9B07-E897AA9F2598}" destId="{A20B6D31-50E3-4C34-9D9E-B649299C02D6}" srcOrd="0" destOrd="0" presId="urn:microsoft.com/office/officeart/2005/8/layout/vList2"/>
    <dgm:cxn modelId="{9E8AC028-9572-424B-B73B-85780C1C38F0}" srcId="{B1ED7968-4CF6-4330-884A-7580C89BA14B}" destId="{55B53A81-5C71-4E9C-BE05-98518C7F61F0}" srcOrd="2" destOrd="0" parTransId="{4F8DD557-C508-4B74-8905-6EEC1C382D2D}" sibTransId="{ADBAC68A-E369-4760-81D0-47201FB224F9}"/>
    <dgm:cxn modelId="{916A145D-434F-44BA-85EC-DF255240BEC4}" srcId="{B1ED7968-4CF6-4330-884A-7580C89BA14B}" destId="{048A5EA7-DA4C-40B7-B9E3-AECD54EFB33E}" srcOrd="1" destOrd="0" parTransId="{F828C3CE-FD3A-4EC0-B4F0-7B3B1284D9A4}" sibTransId="{E3756F22-10B1-49A0-8FC2-0850E1C18C07}"/>
    <dgm:cxn modelId="{EFC3157D-B392-4AE9-BBE7-608CE9ADB61B}" type="presOf" srcId="{55B53A81-5C71-4E9C-BE05-98518C7F61F0}" destId="{C0BC9077-2029-43DB-99E2-7420173CC212}" srcOrd="0" destOrd="0" presId="urn:microsoft.com/office/officeart/2005/8/layout/vList2"/>
    <dgm:cxn modelId="{6AFE637D-5A05-4CF5-9369-E45C8BB4213D}" type="presOf" srcId="{048A5EA7-DA4C-40B7-B9E3-AECD54EFB33E}" destId="{96763437-3D6A-4502-82B3-C682846C0B5B}" srcOrd="0" destOrd="0" presId="urn:microsoft.com/office/officeart/2005/8/layout/vList2"/>
    <dgm:cxn modelId="{20B851D3-01E3-49EC-B374-D3344C608610}" srcId="{B1ED7968-4CF6-4330-884A-7580C89BA14B}" destId="{30566BDC-A477-4BFB-9B07-E897AA9F2598}" srcOrd="0" destOrd="0" parTransId="{25805E97-04C9-4624-A48A-5F4DBA1BFB13}" sibTransId="{3B49F71C-F4DF-4EE6-81D0-4134D98670CA}"/>
    <dgm:cxn modelId="{409E3D9E-4EC7-4331-A1F3-0847719D81B6}" type="presParOf" srcId="{0A9BB9E0-0460-43AB-A440-01117B2EF33E}" destId="{A20B6D31-50E3-4C34-9D9E-B649299C02D6}" srcOrd="0" destOrd="0" presId="urn:microsoft.com/office/officeart/2005/8/layout/vList2"/>
    <dgm:cxn modelId="{78489478-62F2-4DAD-A40F-E2045622448A}" type="presParOf" srcId="{0A9BB9E0-0460-43AB-A440-01117B2EF33E}" destId="{340F0703-A1A5-43A9-BE82-2A746ADD5046}" srcOrd="1" destOrd="0" presId="urn:microsoft.com/office/officeart/2005/8/layout/vList2"/>
    <dgm:cxn modelId="{EF7E40B1-C9F3-417D-B27C-F5929D8B23DF}" type="presParOf" srcId="{0A9BB9E0-0460-43AB-A440-01117B2EF33E}" destId="{96763437-3D6A-4502-82B3-C682846C0B5B}" srcOrd="2" destOrd="0" presId="urn:microsoft.com/office/officeart/2005/8/layout/vList2"/>
    <dgm:cxn modelId="{B377CE18-15B7-49F3-99B7-543A08E85AF8}" type="presParOf" srcId="{0A9BB9E0-0460-43AB-A440-01117B2EF33E}" destId="{77A08829-047A-4233-9D09-98FA0CC5452D}" srcOrd="3" destOrd="0" presId="urn:microsoft.com/office/officeart/2005/8/layout/vList2"/>
    <dgm:cxn modelId="{7BA17558-9B35-4BD3-B7D4-B99764E84B84}" type="presParOf" srcId="{0A9BB9E0-0460-43AB-A440-01117B2EF33E}" destId="{C0BC9077-2029-43DB-99E2-7420173CC21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E2627-DB19-40E6-AF63-5DA0DECC1863}">
      <dsp:nvSpPr>
        <dsp:cNvPr id="0" name=""/>
        <dsp:cNvSpPr/>
      </dsp:nvSpPr>
      <dsp:spPr>
        <a:xfrm>
          <a:off x="6578128" y="855334"/>
          <a:ext cx="2238185" cy="22385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9F8EB-B69C-4496-A766-C23210200D34}">
      <dsp:nvSpPr>
        <dsp:cNvPr id="0" name=""/>
        <dsp:cNvSpPr/>
      </dsp:nvSpPr>
      <dsp:spPr>
        <a:xfrm>
          <a:off x="6370781" y="558504"/>
          <a:ext cx="2652879" cy="2832258"/>
        </a:xfrm>
        <a:prstGeom prst="ellips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Razvio je ljubav prema crtanju u vrlo ranoj dobi, učeći osnovne vještine crtanja od svog oca, dr. </a:t>
          </a:r>
          <a:r>
            <a:rPr lang="hr-HR" sz="2000" kern="1200" dirty="0" err="1"/>
            <a:t>Seussa</a:t>
          </a:r>
          <a:r>
            <a:rPr lang="hr-HR" sz="2000" kern="1200" dirty="0"/>
            <a:t> i Walt </a:t>
          </a:r>
          <a:r>
            <a:rPr lang="hr-HR" sz="2000" kern="1200" dirty="0" err="1"/>
            <a:t>Disneya</a:t>
          </a:r>
          <a:r>
            <a:rPr lang="hr-HR" sz="2000" kern="1200" dirty="0"/>
            <a:t>.</a:t>
          </a:r>
          <a:endParaRPr lang="en-US" sz="2000" kern="1200" dirty="0"/>
        </a:p>
      </dsp:txBody>
      <dsp:txXfrm>
        <a:off x="6750028" y="963189"/>
        <a:ext cx="1894385" cy="2022889"/>
      </dsp:txXfrm>
    </dsp:sp>
    <dsp:sp modelId="{C54218AA-D495-4F7A-B2F7-92F63CC54ED1}">
      <dsp:nvSpPr>
        <dsp:cNvPr id="0" name=""/>
        <dsp:cNvSpPr/>
      </dsp:nvSpPr>
      <dsp:spPr>
        <a:xfrm rot="2700000">
          <a:off x="4267594" y="858040"/>
          <a:ext cx="2232794" cy="2232794"/>
        </a:xfrm>
        <a:prstGeom prst="teardrop">
          <a:avLst>
            <a:gd name="adj" fmla="val 10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F7C71-74CC-4492-8FAB-966C4751D4A7}">
      <dsp:nvSpPr>
        <dsp:cNvPr id="0" name=""/>
        <dsp:cNvSpPr/>
      </dsp:nvSpPr>
      <dsp:spPr>
        <a:xfrm>
          <a:off x="4283234" y="502343"/>
          <a:ext cx="2089556" cy="2907266"/>
        </a:xfrm>
        <a:prstGeom prst="ellips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Odrastao je u obližnjem </a:t>
          </a:r>
          <a:r>
            <a:rPr lang="hr-HR" sz="2000" kern="1200" dirty="0" err="1"/>
            <a:t>Kutztownu</a:t>
          </a:r>
          <a:r>
            <a:rPr lang="hr-HR" sz="2000" kern="1200" dirty="0"/>
            <a:t> u Pennsylvaniji</a:t>
          </a:r>
          <a:r>
            <a:rPr lang="hr-HR" sz="1600" kern="1200" dirty="0"/>
            <a:t>.</a:t>
          </a:r>
          <a:endParaRPr lang="en-US" sz="1600" kern="1200" dirty="0"/>
        </a:p>
      </dsp:txBody>
      <dsp:txXfrm>
        <a:off x="4581951" y="917745"/>
        <a:ext cx="1492123" cy="2076462"/>
      </dsp:txXfrm>
    </dsp:sp>
    <dsp:sp modelId="{9AAAE6EA-F564-43D7-B05E-853B36A06815}">
      <dsp:nvSpPr>
        <dsp:cNvPr id="0" name=""/>
        <dsp:cNvSpPr/>
      </dsp:nvSpPr>
      <dsp:spPr>
        <a:xfrm rot="2700000">
          <a:off x="1954365" y="858040"/>
          <a:ext cx="2232794" cy="2232794"/>
        </a:xfrm>
        <a:prstGeom prst="teardrop">
          <a:avLst>
            <a:gd name="adj" fmla="val 10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D9057-D9B4-4D5C-BFBC-9E562757A7DB}">
      <dsp:nvSpPr>
        <dsp:cNvPr id="0" name=""/>
        <dsp:cNvSpPr/>
      </dsp:nvSpPr>
      <dsp:spPr>
        <a:xfrm>
          <a:off x="1932989" y="521001"/>
          <a:ext cx="2275547" cy="2907266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Rođen je u </a:t>
          </a:r>
          <a:r>
            <a:rPr lang="hr-HR" sz="2000" kern="1200" dirty="0" err="1"/>
            <a:t>Readingu</a:t>
          </a:r>
          <a:r>
            <a:rPr lang="hr-HR" sz="2000" kern="1200" dirty="0"/>
            <a:t> u Pennsylvaniji. </a:t>
          </a:r>
          <a:endParaRPr lang="en-US" sz="2000" kern="1200" dirty="0"/>
        </a:p>
      </dsp:txBody>
      <dsp:txXfrm>
        <a:off x="2258294" y="936403"/>
        <a:ext cx="1624937" cy="2076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B6D31-50E3-4C34-9D9E-B649299C02D6}">
      <dsp:nvSpPr>
        <dsp:cNvPr id="0" name=""/>
        <dsp:cNvSpPr/>
      </dsp:nvSpPr>
      <dsp:spPr>
        <a:xfrm>
          <a:off x="0" y="10826"/>
          <a:ext cx="7332147" cy="13197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Između 1980. i 1989. </a:t>
          </a:r>
          <a:r>
            <a:rPr lang="hr-HR" sz="2400" kern="1200" dirty="0" err="1"/>
            <a:t>Haring</a:t>
          </a:r>
          <a:r>
            <a:rPr lang="hr-HR" sz="2400" kern="1200" dirty="0"/>
            <a:t> je postigao međunarodno priznanje i sudjelovao na brojnim skupnim i samostalnim izložbama.</a:t>
          </a:r>
          <a:endParaRPr lang="en-US" sz="2400" kern="1200" dirty="0"/>
        </a:p>
      </dsp:txBody>
      <dsp:txXfrm>
        <a:off x="64425" y="75251"/>
        <a:ext cx="7203297" cy="1190909"/>
      </dsp:txXfrm>
    </dsp:sp>
    <dsp:sp modelId="{96763437-3D6A-4502-82B3-C682846C0B5B}">
      <dsp:nvSpPr>
        <dsp:cNvPr id="0" name=""/>
        <dsp:cNvSpPr/>
      </dsp:nvSpPr>
      <dsp:spPr>
        <a:xfrm>
          <a:off x="0" y="1399706"/>
          <a:ext cx="7332147" cy="1319759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 err="1"/>
            <a:t>Haring</a:t>
          </a:r>
          <a:r>
            <a:rPr lang="hr-HR" sz="2400" kern="1200" dirty="0"/>
            <a:t> je također u prvoj polovici 80-ih završio brojne javne projekte.</a:t>
          </a:r>
          <a:endParaRPr lang="en-US" sz="2400" kern="1200" dirty="0"/>
        </a:p>
      </dsp:txBody>
      <dsp:txXfrm>
        <a:off x="64425" y="1464131"/>
        <a:ext cx="7203297" cy="1190909"/>
      </dsp:txXfrm>
    </dsp:sp>
    <dsp:sp modelId="{C0BC9077-2029-43DB-99E2-7420173CC212}">
      <dsp:nvSpPr>
        <dsp:cNvPr id="0" name=""/>
        <dsp:cNvSpPr/>
      </dsp:nvSpPr>
      <dsp:spPr>
        <a:xfrm>
          <a:off x="0" y="2788585"/>
          <a:ext cx="7332147" cy="131975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Dizajnirao je kulise za kazališta i klubove, radio je dizajn za Swatch satove, stvarao je murale diljem svijeta.</a:t>
          </a:r>
          <a:endParaRPr lang="en-US" sz="2400" kern="1200"/>
        </a:p>
      </dsp:txBody>
      <dsp:txXfrm>
        <a:off x="64425" y="2853010"/>
        <a:ext cx="7203297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E7FC8-6952-4785-AC27-DAA3DC6F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1EFC267-BA1E-4A3F-BE7F-321496214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95C9FB7-551C-4A38-87FE-8EB61D907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78090CE-3D6E-49DE-A61A-E718463C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6AF7460-3D99-45CB-A9B9-3C3D0912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793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F47738-2B6D-46FB-8D07-D55E5E19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AE733CE-FDB0-4705-AF50-22BA80FCB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5B05691-EFDD-4D45-8E60-05D9ECBD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8D54FB-304D-450F-81F3-DE4DB68D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97BDA9F-0FC4-400C-A293-2263CCD5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85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AD5933E-F8DC-4E04-9937-3085756E2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0F54C3D-49D3-4C6B-A94E-F87F38633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2B93412-E3F3-47EA-88C2-6924EE0B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E19289-3A72-48AB-822E-610FAE2C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239156C-6ED5-47D5-851B-220A6763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17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AC9935-1C1E-4119-969A-C464CC0F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85B324-218B-4CDD-9613-8A652EC5A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FF1AAF7-BD2B-4F2B-8EA4-6693B5BF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0BC42C3-AFD7-4E60-95FE-40DE772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2D91A94-C730-45AE-85BA-391A02B0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829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4D29CA-5144-4D13-8EB9-42E0A5AB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72E757B-B5D5-45BA-86D5-461369951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801E95-EE66-412B-9E3C-A1828664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5636BE3-E416-419B-9021-81E67ABE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898338B-2957-48FB-9840-A24E494B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06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0A6B54-7BF9-4936-9216-3DE1C52F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46208E-713A-48E4-B109-C66DA599B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612612C-8AEA-41F9-B994-B66CEDF98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38E0279-A8A4-46D5-8D50-67ED0170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45A9E15-15E0-4AE8-8416-1E4C7AAD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CCD77EA-16A3-4B4C-B9F5-B29815F0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97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B009EA-7EA8-4159-A73A-B9B05D4D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1AB26AB-8F1A-4F08-A164-81EDE7113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6EF472B-8001-4ACF-91AD-F84DBB4C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2D9602A-CE00-4181-9870-A7D57D46E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1599FAA-13B8-4252-8FDC-C8E0EA3FB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63D270D-C358-412D-80AB-FA17A119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D305E1E-81D1-46A8-BBC9-9C6CDE3C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CCBB0D6-90D8-4054-8DB9-7734C47A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374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C9B531-3296-4A06-9327-F8CAE5BF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A1D5DD0-CF9E-4955-8FB9-6C058DE6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E4D1CAB-7BC8-4C88-8A87-35BC43DA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31B6DDC-173A-4468-A046-3FB01D49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2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F206A7C-A47F-4924-AF5E-28ED8977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5DEBC49-2E7D-4B2C-850B-37DB044A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645B887-2BC5-4913-8641-3762525F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01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9FB9CD-4734-4A04-B899-C48E0D37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F02834-F781-4BCD-83E7-DA5301D97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95321F1-C2A9-4406-8A43-97CDFF032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4C8B5F3-462A-49C1-88CD-55D83A50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D7A1EC2-EF3E-4A9E-8B73-E2B7F748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9198973-EC01-4CA2-9AF2-15CEDD61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339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9E3859-DFB4-443E-AE78-DDE4E452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7EFD281-D8AD-4198-9E23-F7646AB94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DA4504B-94D5-4B07-BD96-E9CCFB49B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6E672EC-9C06-473D-836F-0ABB52C0F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5EA014-4E90-4B76-8BEA-9D4C2D9B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4485A4C-569A-4177-B22A-5D07B30F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580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EA7FF34-82D6-4292-A589-A5A5BEB5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82BA4F-2155-489C-A198-C49412F5B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24D77E9-ABD6-4885-B54B-27BFEE675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DD147-5849-477B-A8EC-6760C2653D33}" type="datetimeFigureOut">
              <a:rPr lang="hr-HR" smtClean="0"/>
              <a:t>3.3.2022.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BAA0CA-8AF2-448E-A35B-9DA757EAE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FFAA423-190E-4880-AC7D-82149FB05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F2578-2FB9-4018-ADAA-B26912CF83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31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3D6D75-16AF-4386-94DC-EEFC2B7F6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101869"/>
          </a:xfrm>
        </p:spPr>
        <p:txBody>
          <a:bodyPr anchor="b">
            <a:normAutofit/>
          </a:bodyPr>
          <a:lstStyle/>
          <a:p>
            <a:pPr algn="l"/>
            <a:r>
              <a:rPr lang="hr-HR" sz="5400" dirty="0"/>
              <a:t>KEITH HARING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085E151-1AD9-4400-80C5-D5C4B4B54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227" y="4951075"/>
            <a:ext cx="4448528" cy="1572768"/>
          </a:xfrm>
        </p:spPr>
        <p:txBody>
          <a:bodyPr>
            <a:normAutofit/>
          </a:bodyPr>
          <a:lstStyle/>
          <a:p>
            <a:pPr algn="l"/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svibnja 1958.-</a:t>
            </a:r>
            <a:r>
              <a:rPr lang="hr-HR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800" dirty="0">
                <a:solidFill>
                  <a:prstClr val="black"/>
                </a:solidFill>
                <a:latin typeface="Calibri" panose="020F0502020204030204"/>
              </a:rPr>
              <a:t>16. veljače 1990.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49F262-9CAB-4BEC-892B-C8922FBCE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61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B3366D4-E8E5-4433-A7B3-B2B74875B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77" y="561347"/>
            <a:ext cx="4529137" cy="62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, uređeno&#10;&#10;Opis je automatski generiran">
            <a:extLst>
              <a:ext uri="{FF2B5EF4-FFF2-40B4-BE49-F238E27FC236}">
                <a16:creationId xmlns:a16="http://schemas.microsoft.com/office/drawing/2014/main" id="{C46A4134-E278-46D7-A77D-0E259D41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144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4CD6FE1D-4A7D-489E-B9F9-C39E42312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3" b="15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&#10;&#10;Opis je automatski generiran">
            <a:extLst>
              <a:ext uri="{FF2B5EF4-FFF2-40B4-BE49-F238E27FC236}">
                <a16:creationId xmlns:a16="http://schemas.microsoft.com/office/drawing/2014/main" id="{2DE8A868-EF72-44E2-B1FB-18387951E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96" b="25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Rezervirano mjesto sadržaja 2">
            <a:extLst>
              <a:ext uri="{FF2B5EF4-FFF2-40B4-BE49-F238E27FC236}">
                <a16:creationId xmlns:a16="http://schemas.microsoft.com/office/drawing/2014/main" id="{956B0C9C-6415-458A-902E-F155E18FBE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31361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1158234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32CC7B-7956-40EB-893A-7A7B1A43E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r-HR" sz="2200" dirty="0"/>
              <a:t> </a:t>
            </a:r>
            <a:r>
              <a:rPr lang="hr-HR" sz="2400" dirty="0"/>
              <a:t>Njegov grafički izraz  temelji se na dominaciji linije.</a:t>
            </a:r>
          </a:p>
          <a:p>
            <a:r>
              <a:rPr lang="hr-HR" sz="2400" dirty="0"/>
              <a:t> Godine 1980. </a:t>
            </a:r>
            <a:r>
              <a:rPr lang="hr-HR" sz="2400" dirty="0" err="1"/>
              <a:t>Haring</a:t>
            </a:r>
            <a:r>
              <a:rPr lang="hr-HR" sz="2400" dirty="0"/>
              <a:t> je pronašao vrlo učinkovit medij koji mu je omogućio komunikaciju sa širom publikom. </a:t>
            </a:r>
          </a:p>
          <a:p>
            <a:r>
              <a:rPr lang="hr-HR" sz="2400" dirty="0"/>
              <a:t>Primijetio je  neiskorištene reklamne ploče prekrivene mat crnim papirom na stanici podzemne željeznice. Počeo je stvarati crteže bijelom kredom na praznim papirnim pločama u cijelom sustavu podzemne željeznice. Između 1980. i 1985. </a:t>
            </a:r>
            <a:r>
              <a:rPr lang="hr-HR" sz="2400" dirty="0" err="1"/>
              <a:t>Haring</a:t>
            </a:r>
            <a:r>
              <a:rPr lang="hr-HR" sz="2400" dirty="0"/>
              <a:t> je napravio stotine  javnih crteža  brzim ritmičkim linijama. Podzemna željeznica je postala "laboratorij" za razradu njegovih ideja i eksperimentiranje s njegovim jednostavnim linijama.</a:t>
            </a:r>
          </a:p>
        </p:txBody>
      </p:sp>
    </p:spTree>
    <p:extLst>
      <p:ext uri="{BB962C8B-B14F-4D97-AF65-F5344CB8AC3E}">
        <p14:creationId xmlns:p14="http://schemas.microsoft.com/office/powerpoint/2010/main" val="23643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329362AA-5F4C-4706-90E7-0F5844114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327365"/>
              </p:ext>
            </p:extLst>
          </p:nvPr>
        </p:nvGraphicFramePr>
        <p:xfrm>
          <a:off x="2264613" y="2219330"/>
          <a:ext cx="7332147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4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E5D588-E7BB-4E67-ACBE-F15F86597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hr-HR" dirty="0" err="1"/>
              <a:t>Haring</a:t>
            </a:r>
            <a:r>
              <a:rPr lang="hr-HR" dirty="0"/>
              <a:t> je mnogo vremena posvetio javnim radovima u bolnicama i sirotištima.</a:t>
            </a:r>
          </a:p>
          <a:p>
            <a:r>
              <a:rPr lang="hr-HR" dirty="0"/>
              <a:t>Održao je  radionice crtanja za djecu u školama i muzejima u New Yorku, Amsterdamu, Londonu, Tokiju i Bordeauxu.</a:t>
            </a:r>
          </a:p>
          <a:p>
            <a:r>
              <a:rPr lang="hr-HR" dirty="0"/>
              <a:t>Rad Keitha Haringa danas se može vidjeti na izložbama i zbirkama velikih muzeja diljem svijeta.</a:t>
            </a:r>
          </a:p>
        </p:txBody>
      </p:sp>
    </p:spTree>
    <p:extLst>
      <p:ext uri="{BB962C8B-B14F-4D97-AF65-F5344CB8AC3E}">
        <p14:creationId xmlns:p14="http://schemas.microsoft.com/office/powerpoint/2010/main" val="32740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, grafiti, oslikano, umjetnička slika&#10;&#10;Opis je automatski generiran">
            <a:extLst>
              <a:ext uri="{FF2B5EF4-FFF2-40B4-BE49-F238E27FC236}">
                <a16:creationId xmlns:a16="http://schemas.microsoft.com/office/drawing/2014/main" id="{4CE50389-04BD-4AB6-A7BC-7528AB81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707" y="457200"/>
            <a:ext cx="46805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C65A723-2540-49CB-A30C-91B75CF7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7" y="351634"/>
            <a:ext cx="9060645" cy="60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029A7F52-61F0-465E-BF73-0F03226C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4450"/>
            <a:ext cx="11277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ADDFB40-B7FE-4955-93F3-5D3EA7A3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4" b="36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248</Words>
  <Application>Microsoft Office PowerPoint</Application>
  <PresentationFormat>Široki zaslon</PresentationFormat>
  <Paragraphs>14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sustava Office</vt:lpstr>
      <vt:lpstr>KEITH HARING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KEITH HARING</dc:title>
  <dc:creator>Fani Vidović</dc:creator>
  <cp:lastModifiedBy>Fani Vidović</cp:lastModifiedBy>
  <cp:revision>1</cp:revision>
  <dcterms:created xsi:type="dcterms:W3CDTF">2022-02-10T17:01:42Z</dcterms:created>
  <dcterms:modified xsi:type="dcterms:W3CDTF">2022-03-03T07:25:52Z</dcterms:modified>
</cp:coreProperties>
</file>